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1" r:id="rId2"/>
    <p:sldId id="322" r:id="rId3"/>
    <p:sldId id="329" r:id="rId4"/>
    <p:sldId id="328" r:id="rId5"/>
    <p:sldId id="331" r:id="rId6"/>
    <p:sldId id="330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107F22D-A1B5-4BA3-9BDD-58CC7DB4147A}">
          <p14:sldIdLst>
            <p14:sldId id="321"/>
            <p14:sldId id="322"/>
            <p14:sldId id="329"/>
            <p14:sldId id="328"/>
            <p14:sldId id="331"/>
            <p14:sldId id="330"/>
          </p14:sldIdLst>
        </p14:section>
        <p14:section name="无标题节" id="{BB5E2768-3B4C-49AB-A49B-CA55B11028A6}">
          <p14:sldIdLst/>
        </p14:section>
        <p14:section name="无标题节" id="{13FB1A6E-F41E-4C9D-A53F-8637CAD3B81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B330"/>
    <a:srgbClr val="025D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528" y="52"/>
      </p:cViewPr>
      <p:guideLst>
        <p:guide orient="horz" pos="2160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88C6-011E-4463-BF32-E390AFBB2A93}" type="datetimeFigureOut">
              <a:rPr lang="zh-CN" altLang="en-US" smtClean="0"/>
              <a:t>2020/8/5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3371-6F12-47A3-B6E8-44E1B6431A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88C6-011E-4463-BF32-E390AFBB2A93}" type="datetimeFigureOut">
              <a:rPr lang="zh-CN" altLang="en-US" smtClean="0"/>
              <a:t>2020/8/5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3371-6F12-47A3-B6E8-44E1B6431A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88C6-011E-4463-BF32-E390AFBB2A93}" type="datetimeFigureOut">
              <a:rPr lang="zh-CN" altLang="en-US" smtClean="0"/>
              <a:t>2020/8/5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3371-6F12-47A3-B6E8-44E1B6431A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88C6-011E-4463-BF32-E390AFBB2A93}" type="datetimeFigureOut">
              <a:rPr lang="zh-CN" altLang="en-US" smtClean="0"/>
              <a:t>2020/8/5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3371-6F12-47A3-B6E8-44E1B6431A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88C6-011E-4463-BF32-E390AFBB2A93}" type="datetimeFigureOut">
              <a:rPr lang="zh-CN" altLang="en-US" smtClean="0"/>
              <a:t>2020/8/5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3371-6F12-47A3-B6E8-44E1B6431A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88C6-011E-4463-BF32-E390AFBB2A93}" type="datetimeFigureOut">
              <a:rPr lang="zh-CN" altLang="en-US" smtClean="0"/>
              <a:t>2020/8/5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3371-6F12-47A3-B6E8-44E1B6431A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88C6-011E-4463-BF32-E390AFBB2A93}" type="datetimeFigureOut">
              <a:rPr lang="zh-CN" altLang="en-US" smtClean="0"/>
              <a:t>2020/8/5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3371-6F12-47A3-B6E8-44E1B6431A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88C6-011E-4463-BF32-E390AFBB2A93}" type="datetimeFigureOut">
              <a:rPr lang="zh-CN" altLang="en-US" smtClean="0"/>
              <a:t>2020/8/5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3371-6F12-47A3-B6E8-44E1B6431A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88C6-011E-4463-BF32-E390AFBB2A93}" type="datetimeFigureOut">
              <a:rPr lang="zh-CN" altLang="en-US" smtClean="0"/>
              <a:t>2020/8/5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3371-6F12-47A3-B6E8-44E1B6431A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88C6-011E-4463-BF32-E390AFBB2A93}" type="datetimeFigureOut">
              <a:rPr lang="zh-CN" altLang="en-US" smtClean="0"/>
              <a:t>2020/8/5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3371-6F12-47A3-B6E8-44E1B6431A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88C6-011E-4463-BF32-E390AFBB2A93}" type="datetimeFigureOut">
              <a:rPr lang="zh-CN" altLang="en-US" smtClean="0"/>
              <a:t>2020/8/5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3371-6F12-47A3-B6E8-44E1B6431A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588C6-011E-4463-BF32-E390AFBB2A93}" type="datetimeFigureOut">
              <a:rPr lang="zh-CN" altLang="en-US" smtClean="0"/>
              <a:t>2020/8/5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13371-6F12-47A3-B6E8-44E1B6431A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12205072" cy="457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714" y="5722027"/>
            <a:ext cx="1766090" cy="96308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71" y="6301399"/>
            <a:ext cx="657364" cy="116674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1466851" y="1424809"/>
            <a:ext cx="8841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初升高物理衔接课</a:t>
            </a:r>
            <a:r>
              <a:rPr lang="en-US" altLang="zh-CN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—</a:t>
            </a:r>
          </a:p>
          <a:p>
            <a:pPr algn="r"/>
            <a:r>
              <a:rPr lang="zh-CN" alt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时间和位移</a:t>
            </a:r>
          </a:p>
        </p:txBody>
      </p:sp>
      <p:pic>
        <p:nvPicPr>
          <p:cNvPr id="2" name="图片 1" descr="微信图片_202006301443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85" y="47625"/>
            <a:ext cx="4940935" cy="71310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E022E33-E954-49C4-9136-47336BA525BC}"/>
              </a:ext>
            </a:extLst>
          </p:cNvPr>
          <p:cNvSpPr txBox="1"/>
          <p:nvPr/>
        </p:nvSpPr>
        <p:spPr>
          <a:xfrm>
            <a:off x="7867650" y="4249379"/>
            <a:ext cx="3127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姚乐乐</a:t>
            </a:r>
            <a:endParaRPr lang="en-US" altLang="zh-CN" sz="3200" dirty="0"/>
          </a:p>
          <a:p>
            <a:r>
              <a:rPr lang="en-US" altLang="zh-CN" sz="3200" dirty="0"/>
              <a:t>2020</a:t>
            </a:r>
            <a:r>
              <a:rPr lang="zh-CN" altLang="en-US" sz="3200" dirty="0"/>
              <a:t>年</a:t>
            </a:r>
            <a:r>
              <a:rPr lang="en-US" altLang="zh-CN" sz="3200" dirty="0"/>
              <a:t>8</a:t>
            </a:r>
            <a:r>
              <a:rPr lang="zh-CN" altLang="en-US" sz="3200" dirty="0"/>
              <a:t>月</a:t>
            </a:r>
            <a:r>
              <a:rPr lang="en-US" altLang="zh-CN" sz="3200" dirty="0"/>
              <a:t>5</a:t>
            </a:r>
            <a:r>
              <a:rPr lang="zh-CN" altLang="en-US" sz="3200" dirty="0"/>
              <a:t>日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12205072" cy="457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3" y="5722027"/>
            <a:ext cx="1766090" cy="963089"/>
          </a:xfrm>
          <a:prstGeom prst="rect">
            <a:avLst/>
          </a:prstGeom>
        </p:spPr>
      </p:pic>
      <p:grpSp>
        <p:nvGrpSpPr>
          <p:cNvPr id="3" name="组合 133"/>
          <p:cNvGrpSpPr/>
          <p:nvPr/>
        </p:nvGrpSpPr>
        <p:grpSpPr>
          <a:xfrm>
            <a:off x="8255102" y="5341975"/>
            <a:ext cx="3834230" cy="1338199"/>
            <a:chOff x="9039353" y="5621961"/>
            <a:chExt cx="2986742" cy="1042414"/>
          </a:xfrm>
        </p:grpSpPr>
        <p:grpSp>
          <p:nvGrpSpPr>
            <p:cNvPr id="10" name="组合 9"/>
            <p:cNvGrpSpPr/>
            <p:nvPr/>
          </p:nvGrpSpPr>
          <p:grpSpPr>
            <a:xfrm>
              <a:off x="9696717" y="5621961"/>
              <a:ext cx="2329378" cy="1042414"/>
              <a:chOff x="9595413" y="5666311"/>
              <a:chExt cx="2407533" cy="1077389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95413" y="5666311"/>
                <a:ext cx="2407533" cy="963089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86662" y="6094767"/>
                <a:ext cx="1516284" cy="648933"/>
              </a:xfrm>
              <a:prstGeom prst="rect">
                <a:avLst/>
              </a:prstGeom>
            </p:spPr>
          </p:pic>
        </p:grp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9353" y="6350441"/>
              <a:ext cx="657364" cy="116674"/>
            </a:xfrm>
            <a:prstGeom prst="rect">
              <a:avLst/>
            </a:prstGeom>
          </p:spPr>
        </p:pic>
      </p:grpSp>
      <p:pic>
        <p:nvPicPr>
          <p:cNvPr id="126" name="图片 1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6" y="1086150"/>
            <a:ext cx="976686" cy="1603426"/>
          </a:xfrm>
          <a:prstGeom prst="rect">
            <a:avLst/>
          </a:prstGeom>
        </p:spPr>
      </p:pic>
      <p:sp>
        <p:nvSpPr>
          <p:cNvPr id="133" name="Freeform 117"/>
          <p:cNvSpPr>
            <a:spLocks noEditPoints="1"/>
          </p:cNvSpPr>
          <p:nvPr/>
        </p:nvSpPr>
        <p:spPr bwMode="auto">
          <a:xfrm>
            <a:off x="5929971" y="243585"/>
            <a:ext cx="332057" cy="772552"/>
          </a:xfrm>
          <a:custGeom>
            <a:avLst/>
            <a:gdLst>
              <a:gd name="T0" fmla="*/ 166 w 250"/>
              <a:gd name="T1" fmla="*/ 11 h 580"/>
              <a:gd name="T2" fmla="*/ 79 w 250"/>
              <a:gd name="T3" fmla="*/ 12 h 580"/>
              <a:gd name="T4" fmla="*/ 18 w 250"/>
              <a:gd name="T5" fmla="*/ 87 h 580"/>
              <a:gd name="T6" fmla="*/ 66 w 250"/>
              <a:gd name="T7" fmla="*/ 276 h 580"/>
              <a:gd name="T8" fmla="*/ 54 w 250"/>
              <a:gd name="T9" fmla="*/ 300 h 580"/>
              <a:gd name="T10" fmla="*/ 41 w 250"/>
              <a:gd name="T11" fmla="*/ 314 h 580"/>
              <a:gd name="T12" fmla="*/ 67 w 250"/>
              <a:gd name="T13" fmla="*/ 334 h 580"/>
              <a:gd name="T14" fmla="*/ 66 w 250"/>
              <a:gd name="T15" fmla="*/ 335 h 580"/>
              <a:gd name="T16" fmla="*/ 65 w 250"/>
              <a:gd name="T17" fmla="*/ 374 h 580"/>
              <a:gd name="T18" fmla="*/ 36 w 250"/>
              <a:gd name="T19" fmla="*/ 407 h 580"/>
              <a:gd name="T20" fmla="*/ 10 w 250"/>
              <a:gd name="T21" fmla="*/ 449 h 580"/>
              <a:gd name="T22" fmla="*/ 25 w 250"/>
              <a:gd name="T23" fmla="*/ 576 h 580"/>
              <a:gd name="T24" fmla="*/ 32 w 250"/>
              <a:gd name="T25" fmla="*/ 575 h 580"/>
              <a:gd name="T26" fmla="*/ 45 w 250"/>
              <a:gd name="T27" fmla="*/ 416 h 580"/>
              <a:gd name="T28" fmla="*/ 74 w 250"/>
              <a:gd name="T29" fmla="*/ 336 h 580"/>
              <a:gd name="T30" fmla="*/ 75 w 250"/>
              <a:gd name="T31" fmla="*/ 336 h 580"/>
              <a:gd name="T32" fmla="*/ 110 w 250"/>
              <a:gd name="T33" fmla="*/ 330 h 580"/>
              <a:gd name="T34" fmla="*/ 102 w 250"/>
              <a:gd name="T35" fmla="*/ 291 h 580"/>
              <a:gd name="T36" fmla="*/ 232 w 250"/>
              <a:gd name="T37" fmla="*/ 191 h 580"/>
              <a:gd name="T38" fmla="*/ 166 w 250"/>
              <a:gd name="T39" fmla="*/ 11 h 580"/>
              <a:gd name="T40" fmla="*/ 89 w 250"/>
              <a:gd name="T41" fmla="*/ 325 h 580"/>
              <a:gd name="T42" fmla="*/ 69 w 250"/>
              <a:gd name="T43" fmla="*/ 323 h 580"/>
              <a:gd name="T44" fmla="*/ 56 w 250"/>
              <a:gd name="T45" fmla="*/ 313 h 580"/>
              <a:gd name="T46" fmla="*/ 67 w 250"/>
              <a:gd name="T47" fmla="*/ 303 h 580"/>
              <a:gd name="T48" fmla="*/ 76 w 250"/>
              <a:gd name="T49" fmla="*/ 281 h 580"/>
              <a:gd name="T50" fmla="*/ 80 w 250"/>
              <a:gd name="T51" fmla="*/ 284 h 580"/>
              <a:gd name="T52" fmla="*/ 95 w 250"/>
              <a:gd name="T53" fmla="*/ 289 h 580"/>
              <a:gd name="T54" fmla="*/ 95 w 250"/>
              <a:gd name="T55" fmla="*/ 290 h 580"/>
              <a:gd name="T56" fmla="*/ 96 w 250"/>
              <a:gd name="T57" fmla="*/ 299 h 580"/>
              <a:gd name="T58" fmla="*/ 101 w 250"/>
              <a:gd name="T59" fmla="*/ 321 h 580"/>
              <a:gd name="T60" fmla="*/ 89 w 250"/>
              <a:gd name="T61" fmla="*/ 325 h 580"/>
              <a:gd name="T62" fmla="*/ 221 w 250"/>
              <a:gd name="T63" fmla="*/ 154 h 580"/>
              <a:gd name="T64" fmla="*/ 84 w 250"/>
              <a:gd name="T65" fmla="*/ 269 h 580"/>
              <a:gd name="T66" fmla="*/ 77 w 250"/>
              <a:gd name="T67" fmla="*/ 270 h 580"/>
              <a:gd name="T68" fmla="*/ 41 w 250"/>
              <a:gd name="T69" fmla="*/ 225 h 580"/>
              <a:gd name="T70" fmla="*/ 27 w 250"/>
              <a:gd name="T71" fmla="*/ 131 h 580"/>
              <a:gd name="T72" fmla="*/ 49 w 250"/>
              <a:gd name="T73" fmla="*/ 55 h 580"/>
              <a:gd name="T74" fmla="*/ 138 w 250"/>
              <a:gd name="T75" fmla="*/ 16 h 580"/>
              <a:gd name="T76" fmla="*/ 221 w 250"/>
              <a:gd name="T77" fmla="*/ 154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0" h="580">
                <a:moveTo>
                  <a:pt x="166" y="11"/>
                </a:moveTo>
                <a:cubicBezTo>
                  <a:pt x="138" y="1"/>
                  <a:pt x="107" y="0"/>
                  <a:pt x="79" y="12"/>
                </a:cubicBezTo>
                <a:cubicBezTo>
                  <a:pt x="45" y="26"/>
                  <a:pt x="29" y="53"/>
                  <a:pt x="18" y="87"/>
                </a:cubicBezTo>
                <a:cubicBezTo>
                  <a:pt x="0" y="144"/>
                  <a:pt x="5" y="245"/>
                  <a:pt x="66" y="276"/>
                </a:cubicBezTo>
                <a:cubicBezTo>
                  <a:pt x="63" y="285"/>
                  <a:pt x="61" y="293"/>
                  <a:pt x="54" y="300"/>
                </a:cubicBezTo>
                <a:cubicBezTo>
                  <a:pt x="49" y="304"/>
                  <a:pt x="41" y="306"/>
                  <a:pt x="41" y="314"/>
                </a:cubicBezTo>
                <a:cubicBezTo>
                  <a:pt x="41" y="326"/>
                  <a:pt x="55" y="332"/>
                  <a:pt x="67" y="334"/>
                </a:cubicBezTo>
                <a:cubicBezTo>
                  <a:pt x="66" y="335"/>
                  <a:pt x="66" y="335"/>
                  <a:pt x="66" y="335"/>
                </a:cubicBezTo>
                <a:cubicBezTo>
                  <a:pt x="66" y="348"/>
                  <a:pt x="67" y="361"/>
                  <a:pt x="65" y="374"/>
                </a:cubicBezTo>
                <a:cubicBezTo>
                  <a:pt x="63" y="388"/>
                  <a:pt x="47" y="399"/>
                  <a:pt x="36" y="407"/>
                </a:cubicBezTo>
                <a:cubicBezTo>
                  <a:pt x="22" y="418"/>
                  <a:pt x="14" y="431"/>
                  <a:pt x="10" y="449"/>
                </a:cubicBezTo>
                <a:cubicBezTo>
                  <a:pt x="0" y="486"/>
                  <a:pt x="8" y="542"/>
                  <a:pt x="25" y="576"/>
                </a:cubicBezTo>
                <a:cubicBezTo>
                  <a:pt x="27" y="580"/>
                  <a:pt x="32" y="578"/>
                  <a:pt x="32" y="575"/>
                </a:cubicBezTo>
                <a:cubicBezTo>
                  <a:pt x="30" y="524"/>
                  <a:pt x="1" y="457"/>
                  <a:pt x="45" y="416"/>
                </a:cubicBezTo>
                <a:cubicBezTo>
                  <a:pt x="71" y="393"/>
                  <a:pt x="86" y="372"/>
                  <a:pt x="74" y="336"/>
                </a:cubicBezTo>
                <a:cubicBezTo>
                  <a:pt x="74" y="336"/>
                  <a:pt x="74" y="336"/>
                  <a:pt x="75" y="336"/>
                </a:cubicBezTo>
                <a:cubicBezTo>
                  <a:pt x="84" y="337"/>
                  <a:pt x="107" y="343"/>
                  <a:pt x="110" y="330"/>
                </a:cubicBezTo>
                <a:cubicBezTo>
                  <a:pt x="113" y="319"/>
                  <a:pt x="112" y="299"/>
                  <a:pt x="102" y="291"/>
                </a:cubicBezTo>
                <a:cubicBezTo>
                  <a:pt x="163" y="300"/>
                  <a:pt x="214" y="249"/>
                  <a:pt x="232" y="191"/>
                </a:cubicBezTo>
                <a:cubicBezTo>
                  <a:pt x="250" y="131"/>
                  <a:pt x="234" y="33"/>
                  <a:pt x="166" y="11"/>
                </a:cubicBezTo>
                <a:close/>
                <a:moveTo>
                  <a:pt x="89" y="325"/>
                </a:moveTo>
                <a:cubicBezTo>
                  <a:pt x="82" y="325"/>
                  <a:pt x="76" y="325"/>
                  <a:pt x="69" y="323"/>
                </a:cubicBezTo>
                <a:cubicBezTo>
                  <a:pt x="69" y="323"/>
                  <a:pt x="50" y="316"/>
                  <a:pt x="56" y="313"/>
                </a:cubicBezTo>
                <a:cubicBezTo>
                  <a:pt x="60" y="310"/>
                  <a:pt x="64" y="307"/>
                  <a:pt x="67" y="303"/>
                </a:cubicBezTo>
                <a:cubicBezTo>
                  <a:pt x="72" y="297"/>
                  <a:pt x="76" y="289"/>
                  <a:pt x="76" y="281"/>
                </a:cubicBezTo>
                <a:cubicBezTo>
                  <a:pt x="77" y="283"/>
                  <a:pt x="78" y="284"/>
                  <a:pt x="80" y="284"/>
                </a:cubicBezTo>
                <a:cubicBezTo>
                  <a:pt x="85" y="286"/>
                  <a:pt x="90" y="288"/>
                  <a:pt x="95" y="289"/>
                </a:cubicBezTo>
                <a:cubicBezTo>
                  <a:pt x="95" y="289"/>
                  <a:pt x="95" y="290"/>
                  <a:pt x="95" y="290"/>
                </a:cubicBezTo>
                <a:cubicBezTo>
                  <a:pt x="94" y="294"/>
                  <a:pt x="94" y="295"/>
                  <a:pt x="96" y="299"/>
                </a:cubicBezTo>
                <a:cubicBezTo>
                  <a:pt x="99" y="306"/>
                  <a:pt x="101" y="313"/>
                  <a:pt x="101" y="321"/>
                </a:cubicBezTo>
                <a:cubicBezTo>
                  <a:pt x="101" y="329"/>
                  <a:pt x="95" y="326"/>
                  <a:pt x="89" y="325"/>
                </a:cubicBezTo>
                <a:close/>
                <a:moveTo>
                  <a:pt x="221" y="154"/>
                </a:moveTo>
                <a:cubicBezTo>
                  <a:pt x="217" y="230"/>
                  <a:pt x="164" y="290"/>
                  <a:pt x="84" y="269"/>
                </a:cubicBezTo>
                <a:cubicBezTo>
                  <a:pt x="81" y="268"/>
                  <a:pt x="78" y="268"/>
                  <a:pt x="77" y="270"/>
                </a:cubicBezTo>
                <a:cubicBezTo>
                  <a:pt x="65" y="255"/>
                  <a:pt x="51" y="242"/>
                  <a:pt x="41" y="225"/>
                </a:cubicBezTo>
                <a:cubicBezTo>
                  <a:pt x="25" y="198"/>
                  <a:pt x="26" y="161"/>
                  <a:pt x="27" y="131"/>
                </a:cubicBezTo>
                <a:cubicBezTo>
                  <a:pt x="28" y="104"/>
                  <a:pt x="36" y="78"/>
                  <a:pt x="49" y="55"/>
                </a:cubicBezTo>
                <a:cubicBezTo>
                  <a:pt x="67" y="24"/>
                  <a:pt x="106" y="16"/>
                  <a:pt x="138" y="16"/>
                </a:cubicBezTo>
                <a:cubicBezTo>
                  <a:pt x="214" y="17"/>
                  <a:pt x="224" y="95"/>
                  <a:pt x="221" y="154"/>
                </a:cubicBez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3" name="Freeform 116"/>
          <p:cNvSpPr>
            <a:spLocks noEditPoints="1"/>
          </p:cNvSpPr>
          <p:nvPr/>
        </p:nvSpPr>
        <p:spPr bwMode="auto">
          <a:xfrm>
            <a:off x="7258710" y="313950"/>
            <a:ext cx="979488" cy="450850"/>
          </a:xfrm>
          <a:custGeom>
            <a:avLst/>
            <a:gdLst>
              <a:gd name="T0" fmla="*/ 241 w 261"/>
              <a:gd name="T1" fmla="*/ 44 h 120"/>
              <a:gd name="T2" fmla="*/ 212 w 261"/>
              <a:gd name="T3" fmla="*/ 45 h 120"/>
              <a:gd name="T4" fmla="*/ 168 w 261"/>
              <a:gd name="T5" fmla="*/ 2 h 120"/>
              <a:gd name="T6" fmla="*/ 124 w 261"/>
              <a:gd name="T7" fmla="*/ 28 h 120"/>
              <a:gd name="T8" fmla="*/ 93 w 261"/>
              <a:gd name="T9" fmla="*/ 20 h 120"/>
              <a:gd name="T10" fmla="*/ 54 w 261"/>
              <a:gd name="T11" fmla="*/ 54 h 120"/>
              <a:gd name="T12" fmla="*/ 21 w 261"/>
              <a:gd name="T13" fmla="*/ 56 h 120"/>
              <a:gd name="T14" fmla="*/ 1 w 261"/>
              <a:gd name="T15" fmla="*/ 90 h 120"/>
              <a:gd name="T16" fmla="*/ 26 w 261"/>
              <a:gd name="T17" fmla="*/ 116 h 120"/>
              <a:gd name="T18" fmla="*/ 61 w 261"/>
              <a:gd name="T19" fmla="*/ 105 h 120"/>
              <a:gd name="T20" fmla="*/ 103 w 261"/>
              <a:gd name="T21" fmla="*/ 120 h 120"/>
              <a:gd name="T22" fmla="*/ 136 w 261"/>
              <a:gd name="T23" fmla="*/ 104 h 120"/>
              <a:gd name="T24" fmla="*/ 174 w 261"/>
              <a:gd name="T25" fmla="*/ 112 h 120"/>
              <a:gd name="T26" fmla="*/ 209 w 261"/>
              <a:gd name="T27" fmla="*/ 95 h 120"/>
              <a:gd name="T28" fmla="*/ 235 w 261"/>
              <a:gd name="T29" fmla="*/ 96 h 120"/>
              <a:gd name="T30" fmla="*/ 259 w 261"/>
              <a:gd name="T31" fmla="*/ 70 h 120"/>
              <a:gd name="T32" fmla="*/ 241 w 261"/>
              <a:gd name="T33" fmla="*/ 44 h 120"/>
              <a:gd name="T34" fmla="*/ 231 w 261"/>
              <a:gd name="T35" fmla="*/ 85 h 120"/>
              <a:gd name="T36" fmla="*/ 211 w 261"/>
              <a:gd name="T37" fmla="*/ 88 h 120"/>
              <a:gd name="T38" fmla="*/ 209 w 261"/>
              <a:gd name="T39" fmla="*/ 86 h 120"/>
              <a:gd name="T40" fmla="*/ 186 w 261"/>
              <a:gd name="T41" fmla="*/ 95 h 120"/>
              <a:gd name="T42" fmla="*/ 139 w 261"/>
              <a:gd name="T43" fmla="*/ 97 h 120"/>
              <a:gd name="T44" fmla="*/ 140 w 261"/>
              <a:gd name="T45" fmla="*/ 96 h 120"/>
              <a:gd name="T46" fmla="*/ 136 w 261"/>
              <a:gd name="T47" fmla="*/ 93 h 120"/>
              <a:gd name="T48" fmla="*/ 111 w 261"/>
              <a:gd name="T49" fmla="*/ 109 h 120"/>
              <a:gd name="T50" fmla="*/ 65 w 261"/>
              <a:gd name="T51" fmla="*/ 99 h 120"/>
              <a:gd name="T52" fmla="*/ 62 w 261"/>
              <a:gd name="T53" fmla="*/ 95 h 120"/>
              <a:gd name="T54" fmla="*/ 40 w 261"/>
              <a:gd name="T55" fmla="*/ 103 h 120"/>
              <a:gd name="T56" fmla="*/ 10 w 261"/>
              <a:gd name="T57" fmla="*/ 90 h 120"/>
              <a:gd name="T58" fmla="*/ 28 w 261"/>
              <a:gd name="T59" fmla="*/ 64 h 120"/>
              <a:gd name="T60" fmla="*/ 56 w 261"/>
              <a:gd name="T61" fmla="*/ 66 h 120"/>
              <a:gd name="T62" fmla="*/ 56 w 261"/>
              <a:gd name="T63" fmla="*/ 66 h 120"/>
              <a:gd name="T64" fmla="*/ 63 w 261"/>
              <a:gd name="T65" fmla="*/ 65 h 120"/>
              <a:gd name="T66" fmla="*/ 81 w 261"/>
              <a:gd name="T67" fmla="*/ 39 h 120"/>
              <a:gd name="T68" fmla="*/ 119 w 261"/>
              <a:gd name="T69" fmla="*/ 43 h 120"/>
              <a:gd name="T70" fmla="*/ 124 w 261"/>
              <a:gd name="T71" fmla="*/ 45 h 120"/>
              <a:gd name="T72" fmla="*/ 127 w 261"/>
              <a:gd name="T73" fmla="*/ 44 h 120"/>
              <a:gd name="T74" fmla="*/ 163 w 261"/>
              <a:gd name="T75" fmla="*/ 15 h 120"/>
              <a:gd name="T76" fmla="*/ 203 w 261"/>
              <a:gd name="T77" fmla="*/ 52 h 120"/>
              <a:gd name="T78" fmla="*/ 204 w 261"/>
              <a:gd name="T79" fmla="*/ 53 h 120"/>
              <a:gd name="T80" fmla="*/ 206 w 261"/>
              <a:gd name="T81" fmla="*/ 56 h 120"/>
              <a:gd name="T82" fmla="*/ 245 w 261"/>
              <a:gd name="T83" fmla="*/ 67 h 120"/>
              <a:gd name="T84" fmla="*/ 231 w 261"/>
              <a:gd name="T85" fmla="*/ 85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1" h="120">
                <a:moveTo>
                  <a:pt x="241" y="44"/>
                </a:moveTo>
                <a:cubicBezTo>
                  <a:pt x="232" y="42"/>
                  <a:pt x="220" y="41"/>
                  <a:pt x="212" y="45"/>
                </a:cubicBezTo>
                <a:cubicBezTo>
                  <a:pt x="211" y="24"/>
                  <a:pt x="187" y="4"/>
                  <a:pt x="168" y="2"/>
                </a:cubicBezTo>
                <a:cubicBezTo>
                  <a:pt x="150" y="0"/>
                  <a:pt x="130" y="12"/>
                  <a:pt x="124" y="28"/>
                </a:cubicBezTo>
                <a:cubicBezTo>
                  <a:pt x="116" y="22"/>
                  <a:pt x="100" y="20"/>
                  <a:pt x="93" y="20"/>
                </a:cubicBezTo>
                <a:cubicBezTo>
                  <a:pt x="77" y="22"/>
                  <a:pt x="56" y="37"/>
                  <a:pt x="54" y="54"/>
                </a:cubicBezTo>
                <a:cubicBezTo>
                  <a:pt x="43" y="49"/>
                  <a:pt x="31" y="51"/>
                  <a:pt x="21" y="56"/>
                </a:cubicBezTo>
                <a:cubicBezTo>
                  <a:pt x="8" y="62"/>
                  <a:pt x="2" y="77"/>
                  <a:pt x="1" y="90"/>
                </a:cubicBezTo>
                <a:cubicBezTo>
                  <a:pt x="0" y="104"/>
                  <a:pt x="14" y="114"/>
                  <a:pt x="26" y="116"/>
                </a:cubicBezTo>
                <a:cubicBezTo>
                  <a:pt x="37" y="117"/>
                  <a:pt x="53" y="113"/>
                  <a:pt x="61" y="105"/>
                </a:cubicBezTo>
                <a:cubicBezTo>
                  <a:pt x="71" y="117"/>
                  <a:pt x="89" y="119"/>
                  <a:pt x="103" y="120"/>
                </a:cubicBezTo>
                <a:cubicBezTo>
                  <a:pt x="114" y="120"/>
                  <a:pt x="129" y="114"/>
                  <a:pt x="136" y="104"/>
                </a:cubicBezTo>
                <a:cubicBezTo>
                  <a:pt x="147" y="112"/>
                  <a:pt x="160" y="115"/>
                  <a:pt x="174" y="112"/>
                </a:cubicBezTo>
                <a:cubicBezTo>
                  <a:pt x="183" y="111"/>
                  <a:pt x="204" y="106"/>
                  <a:pt x="209" y="95"/>
                </a:cubicBezTo>
                <a:cubicBezTo>
                  <a:pt x="215" y="101"/>
                  <a:pt x="228" y="99"/>
                  <a:pt x="235" y="96"/>
                </a:cubicBezTo>
                <a:cubicBezTo>
                  <a:pt x="246" y="91"/>
                  <a:pt x="257" y="83"/>
                  <a:pt x="259" y="70"/>
                </a:cubicBezTo>
                <a:cubicBezTo>
                  <a:pt x="261" y="57"/>
                  <a:pt x="253" y="48"/>
                  <a:pt x="241" y="44"/>
                </a:cubicBezTo>
                <a:close/>
                <a:moveTo>
                  <a:pt x="231" y="85"/>
                </a:moveTo>
                <a:cubicBezTo>
                  <a:pt x="224" y="89"/>
                  <a:pt x="218" y="87"/>
                  <a:pt x="211" y="88"/>
                </a:cubicBezTo>
                <a:cubicBezTo>
                  <a:pt x="210" y="87"/>
                  <a:pt x="210" y="86"/>
                  <a:pt x="209" y="86"/>
                </a:cubicBezTo>
                <a:cubicBezTo>
                  <a:pt x="200" y="83"/>
                  <a:pt x="193" y="91"/>
                  <a:pt x="186" y="95"/>
                </a:cubicBezTo>
                <a:cubicBezTo>
                  <a:pt x="171" y="104"/>
                  <a:pt x="154" y="104"/>
                  <a:pt x="139" y="97"/>
                </a:cubicBezTo>
                <a:cubicBezTo>
                  <a:pt x="140" y="97"/>
                  <a:pt x="140" y="96"/>
                  <a:pt x="140" y="96"/>
                </a:cubicBezTo>
                <a:cubicBezTo>
                  <a:pt x="140" y="94"/>
                  <a:pt x="139" y="92"/>
                  <a:pt x="136" y="93"/>
                </a:cubicBezTo>
                <a:cubicBezTo>
                  <a:pt x="126" y="95"/>
                  <a:pt x="121" y="105"/>
                  <a:pt x="111" y="109"/>
                </a:cubicBezTo>
                <a:cubicBezTo>
                  <a:pt x="97" y="114"/>
                  <a:pt x="77" y="108"/>
                  <a:pt x="65" y="99"/>
                </a:cubicBezTo>
                <a:cubicBezTo>
                  <a:pt x="65" y="97"/>
                  <a:pt x="64" y="95"/>
                  <a:pt x="62" y="95"/>
                </a:cubicBezTo>
                <a:cubicBezTo>
                  <a:pt x="54" y="96"/>
                  <a:pt x="48" y="100"/>
                  <a:pt x="40" y="103"/>
                </a:cubicBezTo>
                <a:cubicBezTo>
                  <a:pt x="28" y="108"/>
                  <a:pt x="11" y="106"/>
                  <a:pt x="10" y="90"/>
                </a:cubicBezTo>
                <a:cubicBezTo>
                  <a:pt x="10" y="79"/>
                  <a:pt x="18" y="68"/>
                  <a:pt x="28" y="64"/>
                </a:cubicBezTo>
                <a:cubicBezTo>
                  <a:pt x="37" y="60"/>
                  <a:pt x="47" y="64"/>
                  <a:pt x="56" y="66"/>
                </a:cubicBezTo>
                <a:cubicBezTo>
                  <a:pt x="56" y="66"/>
                  <a:pt x="56" y="66"/>
                  <a:pt x="56" y="66"/>
                </a:cubicBezTo>
                <a:cubicBezTo>
                  <a:pt x="58" y="68"/>
                  <a:pt x="61" y="68"/>
                  <a:pt x="63" y="65"/>
                </a:cubicBezTo>
                <a:cubicBezTo>
                  <a:pt x="69" y="55"/>
                  <a:pt x="70" y="46"/>
                  <a:pt x="81" y="39"/>
                </a:cubicBezTo>
                <a:cubicBezTo>
                  <a:pt x="89" y="33"/>
                  <a:pt x="115" y="29"/>
                  <a:pt x="119" y="43"/>
                </a:cubicBezTo>
                <a:cubicBezTo>
                  <a:pt x="119" y="45"/>
                  <a:pt x="122" y="46"/>
                  <a:pt x="124" y="45"/>
                </a:cubicBezTo>
                <a:cubicBezTo>
                  <a:pt x="125" y="45"/>
                  <a:pt x="127" y="45"/>
                  <a:pt x="127" y="44"/>
                </a:cubicBezTo>
                <a:cubicBezTo>
                  <a:pt x="140" y="33"/>
                  <a:pt x="143" y="16"/>
                  <a:pt x="163" y="15"/>
                </a:cubicBezTo>
                <a:cubicBezTo>
                  <a:pt x="180" y="14"/>
                  <a:pt x="201" y="37"/>
                  <a:pt x="203" y="52"/>
                </a:cubicBezTo>
                <a:cubicBezTo>
                  <a:pt x="203" y="52"/>
                  <a:pt x="204" y="53"/>
                  <a:pt x="204" y="53"/>
                </a:cubicBezTo>
                <a:cubicBezTo>
                  <a:pt x="204" y="54"/>
                  <a:pt x="205" y="55"/>
                  <a:pt x="206" y="56"/>
                </a:cubicBezTo>
                <a:cubicBezTo>
                  <a:pt x="217" y="60"/>
                  <a:pt x="244" y="50"/>
                  <a:pt x="245" y="67"/>
                </a:cubicBezTo>
                <a:cubicBezTo>
                  <a:pt x="245" y="75"/>
                  <a:pt x="237" y="81"/>
                  <a:pt x="231" y="8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4" name="图片 3" descr="微信图片_202006301443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85" y="47625"/>
            <a:ext cx="4940935" cy="71310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1F86884-2929-42DF-9411-19FCB141DC14}"/>
              </a:ext>
            </a:extLst>
          </p:cNvPr>
          <p:cNvSpPr txBox="1"/>
          <p:nvPr/>
        </p:nvSpPr>
        <p:spPr>
          <a:xfrm>
            <a:off x="408336" y="762984"/>
            <a:ext cx="4538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/>
              <a:t>一、时刻和时间间隔</a:t>
            </a:r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9D520346-AE8B-4D67-A425-E07303793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092" y="2871642"/>
            <a:ext cx="109108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本次衔接课分三个教室进行授课活动，上午三节（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9:25-12:00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），下午三节（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14:20-16:55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），每节课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分钟，课间休息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分钟。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12205072" cy="457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3" y="5722027"/>
            <a:ext cx="1766090" cy="963089"/>
          </a:xfrm>
          <a:prstGeom prst="rect">
            <a:avLst/>
          </a:prstGeom>
        </p:spPr>
      </p:pic>
      <p:grpSp>
        <p:nvGrpSpPr>
          <p:cNvPr id="3" name="组合 133"/>
          <p:cNvGrpSpPr/>
          <p:nvPr/>
        </p:nvGrpSpPr>
        <p:grpSpPr>
          <a:xfrm>
            <a:off x="8255102" y="5341975"/>
            <a:ext cx="3834230" cy="1338199"/>
            <a:chOff x="9039353" y="5621961"/>
            <a:chExt cx="2986742" cy="1042414"/>
          </a:xfrm>
        </p:grpSpPr>
        <p:grpSp>
          <p:nvGrpSpPr>
            <p:cNvPr id="10" name="组合 9"/>
            <p:cNvGrpSpPr/>
            <p:nvPr/>
          </p:nvGrpSpPr>
          <p:grpSpPr>
            <a:xfrm>
              <a:off x="9696717" y="5621961"/>
              <a:ext cx="2329378" cy="1042414"/>
              <a:chOff x="9595413" y="5666311"/>
              <a:chExt cx="2407533" cy="1077389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95413" y="5666311"/>
                <a:ext cx="2407533" cy="963089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86662" y="6094767"/>
                <a:ext cx="1516284" cy="648933"/>
              </a:xfrm>
              <a:prstGeom prst="rect">
                <a:avLst/>
              </a:prstGeom>
            </p:spPr>
          </p:pic>
        </p:grp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9353" y="6350441"/>
              <a:ext cx="657364" cy="116674"/>
            </a:xfrm>
            <a:prstGeom prst="rect">
              <a:avLst/>
            </a:prstGeom>
          </p:spPr>
        </p:pic>
      </p:grpSp>
      <p:pic>
        <p:nvPicPr>
          <p:cNvPr id="126" name="图片 1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6" y="1086150"/>
            <a:ext cx="976686" cy="1603426"/>
          </a:xfrm>
          <a:prstGeom prst="rect">
            <a:avLst/>
          </a:prstGeom>
        </p:spPr>
      </p:pic>
      <p:sp>
        <p:nvSpPr>
          <p:cNvPr id="133" name="Freeform 117"/>
          <p:cNvSpPr>
            <a:spLocks noEditPoints="1"/>
          </p:cNvSpPr>
          <p:nvPr/>
        </p:nvSpPr>
        <p:spPr bwMode="auto">
          <a:xfrm>
            <a:off x="5929971" y="243585"/>
            <a:ext cx="332057" cy="772552"/>
          </a:xfrm>
          <a:custGeom>
            <a:avLst/>
            <a:gdLst>
              <a:gd name="T0" fmla="*/ 166 w 250"/>
              <a:gd name="T1" fmla="*/ 11 h 580"/>
              <a:gd name="T2" fmla="*/ 79 w 250"/>
              <a:gd name="T3" fmla="*/ 12 h 580"/>
              <a:gd name="T4" fmla="*/ 18 w 250"/>
              <a:gd name="T5" fmla="*/ 87 h 580"/>
              <a:gd name="T6" fmla="*/ 66 w 250"/>
              <a:gd name="T7" fmla="*/ 276 h 580"/>
              <a:gd name="T8" fmla="*/ 54 w 250"/>
              <a:gd name="T9" fmla="*/ 300 h 580"/>
              <a:gd name="T10" fmla="*/ 41 w 250"/>
              <a:gd name="T11" fmla="*/ 314 h 580"/>
              <a:gd name="T12" fmla="*/ 67 w 250"/>
              <a:gd name="T13" fmla="*/ 334 h 580"/>
              <a:gd name="T14" fmla="*/ 66 w 250"/>
              <a:gd name="T15" fmla="*/ 335 h 580"/>
              <a:gd name="T16" fmla="*/ 65 w 250"/>
              <a:gd name="T17" fmla="*/ 374 h 580"/>
              <a:gd name="T18" fmla="*/ 36 w 250"/>
              <a:gd name="T19" fmla="*/ 407 h 580"/>
              <a:gd name="T20" fmla="*/ 10 w 250"/>
              <a:gd name="T21" fmla="*/ 449 h 580"/>
              <a:gd name="T22" fmla="*/ 25 w 250"/>
              <a:gd name="T23" fmla="*/ 576 h 580"/>
              <a:gd name="T24" fmla="*/ 32 w 250"/>
              <a:gd name="T25" fmla="*/ 575 h 580"/>
              <a:gd name="T26" fmla="*/ 45 w 250"/>
              <a:gd name="T27" fmla="*/ 416 h 580"/>
              <a:gd name="T28" fmla="*/ 74 w 250"/>
              <a:gd name="T29" fmla="*/ 336 h 580"/>
              <a:gd name="T30" fmla="*/ 75 w 250"/>
              <a:gd name="T31" fmla="*/ 336 h 580"/>
              <a:gd name="T32" fmla="*/ 110 w 250"/>
              <a:gd name="T33" fmla="*/ 330 h 580"/>
              <a:gd name="T34" fmla="*/ 102 w 250"/>
              <a:gd name="T35" fmla="*/ 291 h 580"/>
              <a:gd name="T36" fmla="*/ 232 w 250"/>
              <a:gd name="T37" fmla="*/ 191 h 580"/>
              <a:gd name="T38" fmla="*/ 166 w 250"/>
              <a:gd name="T39" fmla="*/ 11 h 580"/>
              <a:gd name="T40" fmla="*/ 89 w 250"/>
              <a:gd name="T41" fmla="*/ 325 h 580"/>
              <a:gd name="T42" fmla="*/ 69 w 250"/>
              <a:gd name="T43" fmla="*/ 323 h 580"/>
              <a:gd name="T44" fmla="*/ 56 w 250"/>
              <a:gd name="T45" fmla="*/ 313 h 580"/>
              <a:gd name="T46" fmla="*/ 67 w 250"/>
              <a:gd name="T47" fmla="*/ 303 h 580"/>
              <a:gd name="T48" fmla="*/ 76 w 250"/>
              <a:gd name="T49" fmla="*/ 281 h 580"/>
              <a:gd name="T50" fmla="*/ 80 w 250"/>
              <a:gd name="T51" fmla="*/ 284 h 580"/>
              <a:gd name="T52" fmla="*/ 95 w 250"/>
              <a:gd name="T53" fmla="*/ 289 h 580"/>
              <a:gd name="T54" fmla="*/ 95 w 250"/>
              <a:gd name="T55" fmla="*/ 290 h 580"/>
              <a:gd name="T56" fmla="*/ 96 w 250"/>
              <a:gd name="T57" fmla="*/ 299 h 580"/>
              <a:gd name="T58" fmla="*/ 101 w 250"/>
              <a:gd name="T59" fmla="*/ 321 h 580"/>
              <a:gd name="T60" fmla="*/ 89 w 250"/>
              <a:gd name="T61" fmla="*/ 325 h 580"/>
              <a:gd name="T62" fmla="*/ 221 w 250"/>
              <a:gd name="T63" fmla="*/ 154 h 580"/>
              <a:gd name="T64" fmla="*/ 84 w 250"/>
              <a:gd name="T65" fmla="*/ 269 h 580"/>
              <a:gd name="T66" fmla="*/ 77 w 250"/>
              <a:gd name="T67" fmla="*/ 270 h 580"/>
              <a:gd name="T68" fmla="*/ 41 w 250"/>
              <a:gd name="T69" fmla="*/ 225 h 580"/>
              <a:gd name="T70" fmla="*/ 27 w 250"/>
              <a:gd name="T71" fmla="*/ 131 h 580"/>
              <a:gd name="T72" fmla="*/ 49 w 250"/>
              <a:gd name="T73" fmla="*/ 55 h 580"/>
              <a:gd name="T74" fmla="*/ 138 w 250"/>
              <a:gd name="T75" fmla="*/ 16 h 580"/>
              <a:gd name="T76" fmla="*/ 221 w 250"/>
              <a:gd name="T77" fmla="*/ 154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0" h="580">
                <a:moveTo>
                  <a:pt x="166" y="11"/>
                </a:moveTo>
                <a:cubicBezTo>
                  <a:pt x="138" y="1"/>
                  <a:pt x="107" y="0"/>
                  <a:pt x="79" y="12"/>
                </a:cubicBezTo>
                <a:cubicBezTo>
                  <a:pt x="45" y="26"/>
                  <a:pt x="29" y="53"/>
                  <a:pt x="18" y="87"/>
                </a:cubicBezTo>
                <a:cubicBezTo>
                  <a:pt x="0" y="144"/>
                  <a:pt x="5" y="245"/>
                  <a:pt x="66" y="276"/>
                </a:cubicBezTo>
                <a:cubicBezTo>
                  <a:pt x="63" y="285"/>
                  <a:pt x="61" y="293"/>
                  <a:pt x="54" y="300"/>
                </a:cubicBezTo>
                <a:cubicBezTo>
                  <a:pt x="49" y="304"/>
                  <a:pt x="41" y="306"/>
                  <a:pt x="41" y="314"/>
                </a:cubicBezTo>
                <a:cubicBezTo>
                  <a:pt x="41" y="326"/>
                  <a:pt x="55" y="332"/>
                  <a:pt x="67" y="334"/>
                </a:cubicBezTo>
                <a:cubicBezTo>
                  <a:pt x="66" y="335"/>
                  <a:pt x="66" y="335"/>
                  <a:pt x="66" y="335"/>
                </a:cubicBezTo>
                <a:cubicBezTo>
                  <a:pt x="66" y="348"/>
                  <a:pt x="67" y="361"/>
                  <a:pt x="65" y="374"/>
                </a:cubicBezTo>
                <a:cubicBezTo>
                  <a:pt x="63" y="388"/>
                  <a:pt x="47" y="399"/>
                  <a:pt x="36" y="407"/>
                </a:cubicBezTo>
                <a:cubicBezTo>
                  <a:pt x="22" y="418"/>
                  <a:pt x="14" y="431"/>
                  <a:pt x="10" y="449"/>
                </a:cubicBezTo>
                <a:cubicBezTo>
                  <a:pt x="0" y="486"/>
                  <a:pt x="8" y="542"/>
                  <a:pt x="25" y="576"/>
                </a:cubicBezTo>
                <a:cubicBezTo>
                  <a:pt x="27" y="580"/>
                  <a:pt x="32" y="578"/>
                  <a:pt x="32" y="575"/>
                </a:cubicBezTo>
                <a:cubicBezTo>
                  <a:pt x="30" y="524"/>
                  <a:pt x="1" y="457"/>
                  <a:pt x="45" y="416"/>
                </a:cubicBezTo>
                <a:cubicBezTo>
                  <a:pt x="71" y="393"/>
                  <a:pt x="86" y="372"/>
                  <a:pt x="74" y="336"/>
                </a:cubicBezTo>
                <a:cubicBezTo>
                  <a:pt x="74" y="336"/>
                  <a:pt x="74" y="336"/>
                  <a:pt x="75" y="336"/>
                </a:cubicBezTo>
                <a:cubicBezTo>
                  <a:pt x="84" y="337"/>
                  <a:pt x="107" y="343"/>
                  <a:pt x="110" y="330"/>
                </a:cubicBezTo>
                <a:cubicBezTo>
                  <a:pt x="113" y="319"/>
                  <a:pt x="112" y="299"/>
                  <a:pt x="102" y="291"/>
                </a:cubicBezTo>
                <a:cubicBezTo>
                  <a:pt x="163" y="300"/>
                  <a:pt x="214" y="249"/>
                  <a:pt x="232" y="191"/>
                </a:cubicBezTo>
                <a:cubicBezTo>
                  <a:pt x="250" y="131"/>
                  <a:pt x="234" y="33"/>
                  <a:pt x="166" y="11"/>
                </a:cubicBezTo>
                <a:close/>
                <a:moveTo>
                  <a:pt x="89" y="325"/>
                </a:moveTo>
                <a:cubicBezTo>
                  <a:pt x="82" y="325"/>
                  <a:pt x="76" y="325"/>
                  <a:pt x="69" y="323"/>
                </a:cubicBezTo>
                <a:cubicBezTo>
                  <a:pt x="69" y="323"/>
                  <a:pt x="50" y="316"/>
                  <a:pt x="56" y="313"/>
                </a:cubicBezTo>
                <a:cubicBezTo>
                  <a:pt x="60" y="310"/>
                  <a:pt x="64" y="307"/>
                  <a:pt x="67" y="303"/>
                </a:cubicBezTo>
                <a:cubicBezTo>
                  <a:pt x="72" y="297"/>
                  <a:pt x="76" y="289"/>
                  <a:pt x="76" y="281"/>
                </a:cubicBezTo>
                <a:cubicBezTo>
                  <a:pt x="77" y="283"/>
                  <a:pt x="78" y="284"/>
                  <a:pt x="80" y="284"/>
                </a:cubicBezTo>
                <a:cubicBezTo>
                  <a:pt x="85" y="286"/>
                  <a:pt x="90" y="288"/>
                  <a:pt x="95" y="289"/>
                </a:cubicBezTo>
                <a:cubicBezTo>
                  <a:pt x="95" y="289"/>
                  <a:pt x="95" y="290"/>
                  <a:pt x="95" y="290"/>
                </a:cubicBezTo>
                <a:cubicBezTo>
                  <a:pt x="94" y="294"/>
                  <a:pt x="94" y="295"/>
                  <a:pt x="96" y="299"/>
                </a:cubicBezTo>
                <a:cubicBezTo>
                  <a:pt x="99" y="306"/>
                  <a:pt x="101" y="313"/>
                  <a:pt x="101" y="321"/>
                </a:cubicBezTo>
                <a:cubicBezTo>
                  <a:pt x="101" y="329"/>
                  <a:pt x="95" y="326"/>
                  <a:pt x="89" y="325"/>
                </a:cubicBezTo>
                <a:close/>
                <a:moveTo>
                  <a:pt x="221" y="154"/>
                </a:moveTo>
                <a:cubicBezTo>
                  <a:pt x="217" y="230"/>
                  <a:pt x="164" y="290"/>
                  <a:pt x="84" y="269"/>
                </a:cubicBezTo>
                <a:cubicBezTo>
                  <a:pt x="81" y="268"/>
                  <a:pt x="78" y="268"/>
                  <a:pt x="77" y="270"/>
                </a:cubicBezTo>
                <a:cubicBezTo>
                  <a:pt x="65" y="255"/>
                  <a:pt x="51" y="242"/>
                  <a:pt x="41" y="225"/>
                </a:cubicBezTo>
                <a:cubicBezTo>
                  <a:pt x="25" y="198"/>
                  <a:pt x="26" y="161"/>
                  <a:pt x="27" y="131"/>
                </a:cubicBezTo>
                <a:cubicBezTo>
                  <a:pt x="28" y="104"/>
                  <a:pt x="36" y="78"/>
                  <a:pt x="49" y="55"/>
                </a:cubicBezTo>
                <a:cubicBezTo>
                  <a:pt x="67" y="24"/>
                  <a:pt x="106" y="16"/>
                  <a:pt x="138" y="16"/>
                </a:cubicBezTo>
                <a:cubicBezTo>
                  <a:pt x="214" y="17"/>
                  <a:pt x="224" y="95"/>
                  <a:pt x="221" y="154"/>
                </a:cubicBez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3" name="Freeform 116"/>
          <p:cNvSpPr>
            <a:spLocks noEditPoints="1"/>
          </p:cNvSpPr>
          <p:nvPr/>
        </p:nvSpPr>
        <p:spPr bwMode="auto">
          <a:xfrm>
            <a:off x="7258710" y="313950"/>
            <a:ext cx="979488" cy="450850"/>
          </a:xfrm>
          <a:custGeom>
            <a:avLst/>
            <a:gdLst>
              <a:gd name="T0" fmla="*/ 241 w 261"/>
              <a:gd name="T1" fmla="*/ 44 h 120"/>
              <a:gd name="T2" fmla="*/ 212 w 261"/>
              <a:gd name="T3" fmla="*/ 45 h 120"/>
              <a:gd name="T4" fmla="*/ 168 w 261"/>
              <a:gd name="T5" fmla="*/ 2 h 120"/>
              <a:gd name="T6" fmla="*/ 124 w 261"/>
              <a:gd name="T7" fmla="*/ 28 h 120"/>
              <a:gd name="T8" fmla="*/ 93 w 261"/>
              <a:gd name="T9" fmla="*/ 20 h 120"/>
              <a:gd name="T10" fmla="*/ 54 w 261"/>
              <a:gd name="T11" fmla="*/ 54 h 120"/>
              <a:gd name="T12" fmla="*/ 21 w 261"/>
              <a:gd name="T13" fmla="*/ 56 h 120"/>
              <a:gd name="T14" fmla="*/ 1 w 261"/>
              <a:gd name="T15" fmla="*/ 90 h 120"/>
              <a:gd name="T16" fmla="*/ 26 w 261"/>
              <a:gd name="T17" fmla="*/ 116 h 120"/>
              <a:gd name="T18" fmla="*/ 61 w 261"/>
              <a:gd name="T19" fmla="*/ 105 h 120"/>
              <a:gd name="T20" fmla="*/ 103 w 261"/>
              <a:gd name="T21" fmla="*/ 120 h 120"/>
              <a:gd name="T22" fmla="*/ 136 w 261"/>
              <a:gd name="T23" fmla="*/ 104 h 120"/>
              <a:gd name="T24" fmla="*/ 174 w 261"/>
              <a:gd name="T25" fmla="*/ 112 h 120"/>
              <a:gd name="T26" fmla="*/ 209 w 261"/>
              <a:gd name="T27" fmla="*/ 95 h 120"/>
              <a:gd name="T28" fmla="*/ 235 w 261"/>
              <a:gd name="T29" fmla="*/ 96 h 120"/>
              <a:gd name="T30" fmla="*/ 259 w 261"/>
              <a:gd name="T31" fmla="*/ 70 h 120"/>
              <a:gd name="T32" fmla="*/ 241 w 261"/>
              <a:gd name="T33" fmla="*/ 44 h 120"/>
              <a:gd name="T34" fmla="*/ 231 w 261"/>
              <a:gd name="T35" fmla="*/ 85 h 120"/>
              <a:gd name="T36" fmla="*/ 211 w 261"/>
              <a:gd name="T37" fmla="*/ 88 h 120"/>
              <a:gd name="T38" fmla="*/ 209 w 261"/>
              <a:gd name="T39" fmla="*/ 86 h 120"/>
              <a:gd name="T40" fmla="*/ 186 w 261"/>
              <a:gd name="T41" fmla="*/ 95 h 120"/>
              <a:gd name="T42" fmla="*/ 139 w 261"/>
              <a:gd name="T43" fmla="*/ 97 h 120"/>
              <a:gd name="T44" fmla="*/ 140 w 261"/>
              <a:gd name="T45" fmla="*/ 96 h 120"/>
              <a:gd name="T46" fmla="*/ 136 w 261"/>
              <a:gd name="T47" fmla="*/ 93 h 120"/>
              <a:gd name="T48" fmla="*/ 111 w 261"/>
              <a:gd name="T49" fmla="*/ 109 h 120"/>
              <a:gd name="T50" fmla="*/ 65 w 261"/>
              <a:gd name="T51" fmla="*/ 99 h 120"/>
              <a:gd name="T52" fmla="*/ 62 w 261"/>
              <a:gd name="T53" fmla="*/ 95 h 120"/>
              <a:gd name="T54" fmla="*/ 40 w 261"/>
              <a:gd name="T55" fmla="*/ 103 h 120"/>
              <a:gd name="T56" fmla="*/ 10 w 261"/>
              <a:gd name="T57" fmla="*/ 90 h 120"/>
              <a:gd name="T58" fmla="*/ 28 w 261"/>
              <a:gd name="T59" fmla="*/ 64 h 120"/>
              <a:gd name="T60" fmla="*/ 56 w 261"/>
              <a:gd name="T61" fmla="*/ 66 h 120"/>
              <a:gd name="T62" fmla="*/ 56 w 261"/>
              <a:gd name="T63" fmla="*/ 66 h 120"/>
              <a:gd name="T64" fmla="*/ 63 w 261"/>
              <a:gd name="T65" fmla="*/ 65 h 120"/>
              <a:gd name="T66" fmla="*/ 81 w 261"/>
              <a:gd name="T67" fmla="*/ 39 h 120"/>
              <a:gd name="T68" fmla="*/ 119 w 261"/>
              <a:gd name="T69" fmla="*/ 43 h 120"/>
              <a:gd name="T70" fmla="*/ 124 w 261"/>
              <a:gd name="T71" fmla="*/ 45 h 120"/>
              <a:gd name="T72" fmla="*/ 127 w 261"/>
              <a:gd name="T73" fmla="*/ 44 h 120"/>
              <a:gd name="T74" fmla="*/ 163 w 261"/>
              <a:gd name="T75" fmla="*/ 15 h 120"/>
              <a:gd name="T76" fmla="*/ 203 w 261"/>
              <a:gd name="T77" fmla="*/ 52 h 120"/>
              <a:gd name="T78" fmla="*/ 204 w 261"/>
              <a:gd name="T79" fmla="*/ 53 h 120"/>
              <a:gd name="T80" fmla="*/ 206 w 261"/>
              <a:gd name="T81" fmla="*/ 56 h 120"/>
              <a:gd name="T82" fmla="*/ 245 w 261"/>
              <a:gd name="T83" fmla="*/ 67 h 120"/>
              <a:gd name="T84" fmla="*/ 231 w 261"/>
              <a:gd name="T85" fmla="*/ 85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1" h="120">
                <a:moveTo>
                  <a:pt x="241" y="44"/>
                </a:moveTo>
                <a:cubicBezTo>
                  <a:pt x="232" y="42"/>
                  <a:pt x="220" y="41"/>
                  <a:pt x="212" y="45"/>
                </a:cubicBezTo>
                <a:cubicBezTo>
                  <a:pt x="211" y="24"/>
                  <a:pt x="187" y="4"/>
                  <a:pt x="168" y="2"/>
                </a:cubicBezTo>
                <a:cubicBezTo>
                  <a:pt x="150" y="0"/>
                  <a:pt x="130" y="12"/>
                  <a:pt x="124" y="28"/>
                </a:cubicBezTo>
                <a:cubicBezTo>
                  <a:pt x="116" y="22"/>
                  <a:pt x="100" y="20"/>
                  <a:pt x="93" y="20"/>
                </a:cubicBezTo>
                <a:cubicBezTo>
                  <a:pt x="77" y="22"/>
                  <a:pt x="56" y="37"/>
                  <a:pt x="54" y="54"/>
                </a:cubicBezTo>
                <a:cubicBezTo>
                  <a:pt x="43" y="49"/>
                  <a:pt x="31" y="51"/>
                  <a:pt x="21" y="56"/>
                </a:cubicBezTo>
                <a:cubicBezTo>
                  <a:pt x="8" y="62"/>
                  <a:pt x="2" y="77"/>
                  <a:pt x="1" y="90"/>
                </a:cubicBezTo>
                <a:cubicBezTo>
                  <a:pt x="0" y="104"/>
                  <a:pt x="14" y="114"/>
                  <a:pt x="26" y="116"/>
                </a:cubicBezTo>
                <a:cubicBezTo>
                  <a:pt x="37" y="117"/>
                  <a:pt x="53" y="113"/>
                  <a:pt x="61" y="105"/>
                </a:cubicBezTo>
                <a:cubicBezTo>
                  <a:pt x="71" y="117"/>
                  <a:pt x="89" y="119"/>
                  <a:pt x="103" y="120"/>
                </a:cubicBezTo>
                <a:cubicBezTo>
                  <a:pt x="114" y="120"/>
                  <a:pt x="129" y="114"/>
                  <a:pt x="136" y="104"/>
                </a:cubicBezTo>
                <a:cubicBezTo>
                  <a:pt x="147" y="112"/>
                  <a:pt x="160" y="115"/>
                  <a:pt x="174" y="112"/>
                </a:cubicBezTo>
                <a:cubicBezTo>
                  <a:pt x="183" y="111"/>
                  <a:pt x="204" y="106"/>
                  <a:pt x="209" y="95"/>
                </a:cubicBezTo>
                <a:cubicBezTo>
                  <a:pt x="215" y="101"/>
                  <a:pt x="228" y="99"/>
                  <a:pt x="235" y="96"/>
                </a:cubicBezTo>
                <a:cubicBezTo>
                  <a:pt x="246" y="91"/>
                  <a:pt x="257" y="83"/>
                  <a:pt x="259" y="70"/>
                </a:cubicBezTo>
                <a:cubicBezTo>
                  <a:pt x="261" y="57"/>
                  <a:pt x="253" y="48"/>
                  <a:pt x="241" y="44"/>
                </a:cubicBezTo>
                <a:close/>
                <a:moveTo>
                  <a:pt x="231" y="85"/>
                </a:moveTo>
                <a:cubicBezTo>
                  <a:pt x="224" y="89"/>
                  <a:pt x="218" y="87"/>
                  <a:pt x="211" y="88"/>
                </a:cubicBezTo>
                <a:cubicBezTo>
                  <a:pt x="210" y="87"/>
                  <a:pt x="210" y="86"/>
                  <a:pt x="209" y="86"/>
                </a:cubicBezTo>
                <a:cubicBezTo>
                  <a:pt x="200" y="83"/>
                  <a:pt x="193" y="91"/>
                  <a:pt x="186" y="95"/>
                </a:cubicBezTo>
                <a:cubicBezTo>
                  <a:pt x="171" y="104"/>
                  <a:pt x="154" y="104"/>
                  <a:pt x="139" y="97"/>
                </a:cubicBezTo>
                <a:cubicBezTo>
                  <a:pt x="140" y="97"/>
                  <a:pt x="140" y="96"/>
                  <a:pt x="140" y="96"/>
                </a:cubicBezTo>
                <a:cubicBezTo>
                  <a:pt x="140" y="94"/>
                  <a:pt x="139" y="92"/>
                  <a:pt x="136" y="93"/>
                </a:cubicBezTo>
                <a:cubicBezTo>
                  <a:pt x="126" y="95"/>
                  <a:pt x="121" y="105"/>
                  <a:pt x="111" y="109"/>
                </a:cubicBezTo>
                <a:cubicBezTo>
                  <a:pt x="97" y="114"/>
                  <a:pt x="77" y="108"/>
                  <a:pt x="65" y="99"/>
                </a:cubicBezTo>
                <a:cubicBezTo>
                  <a:pt x="65" y="97"/>
                  <a:pt x="64" y="95"/>
                  <a:pt x="62" y="95"/>
                </a:cubicBezTo>
                <a:cubicBezTo>
                  <a:pt x="54" y="96"/>
                  <a:pt x="48" y="100"/>
                  <a:pt x="40" y="103"/>
                </a:cubicBezTo>
                <a:cubicBezTo>
                  <a:pt x="28" y="108"/>
                  <a:pt x="11" y="106"/>
                  <a:pt x="10" y="90"/>
                </a:cubicBezTo>
                <a:cubicBezTo>
                  <a:pt x="10" y="79"/>
                  <a:pt x="18" y="68"/>
                  <a:pt x="28" y="64"/>
                </a:cubicBezTo>
                <a:cubicBezTo>
                  <a:pt x="37" y="60"/>
                  <a:pt x="47" y="64"/>
                  <a:pt x="56" y="66"/>
                </a:cubicBezTo>
                <a:cubicBezTo>
                  <a:pt x="56" y="66"/>
                  <a:pt x="56" y="66"/>
                  <a:pt x="56" y="66"/>
                </a:cubicBezTo>
                <a:cubicBezTo>
                  <a:pt x="58" y="68"/>
                  <a:pt x="61" y="68"/>
                  <a:pt x="63" y="65"/>
                </a:cubicBezTo>
                <a:cubicBezTo>
                  <a:pt x="69" y="55"/>
                  <a:pt x="70" y="46"/>
                  <a:pt x="81" y="39"/>
                </a:cubicBezTo>
                <a:cubicBezTo>
                  <a:pt x="89" y="33"/>
                  <a:pt x="115" y="29"/>
                  <a:pt x="119" y="43"/>
                </a:cubicBezTo>
                <a:cubicBezTo>
                  <a:pt x="119" y="45"/>
                  <a:pt x="122" y="46"/>
                  <a:pt x="124" y="45"/>
                </a:cubicBezTo>
                <a:cubicBezTo>
                  <a:pt x="125" y="45"/>
                  <a:pt x="127" y="45"/>
                  <a:pt x="127" y="44"/>
                </a:cubicBezTo>
                <a:cubicBezTo>
                  <a:pt x="140" y="33"/>
                  <a:pt x="143" y="16"/>
                  <a:pt x="163" y="15"/>
                </a:cubicBezTo>
                <a:cubicBezTo>
                  <a:pt x="180" y="14"/>
                  <a:pt x="201" y="37"/>
                  <a:pt x="203" y="52"/>
                </a:cubicBezTo>
                <a:cubicBezTo>
                  <a:pt x="203" y="52"/>
                  <a:pt x="204" y="53"/>
                  <a:pt x="204" y="53"/>
                </a:cubicBezTo>
                <a:cubicBezTo>
                  <a:pt x="204" y="54"/>
                  <a:pt x="205" y="55"/>
                  <a:pt x="206" y="56"/>
                </a:cubicBezTo>
                <a:cubicBezTo>
                  <a:pt x="217" y="60"/>
                  <a:pt x="244" y="50"/>
                  <a:pt x="245" y="67"/>
                </a:cubicBezTo>
                <a:cubicBezTo>
                  <a:pt x="245" y="75"/>
                  <a:pt x="237" y="81"/>
                  <a:pt x="231" y="8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4" name="图片 3" descr="微信图片_202006301443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85" y="47625"/>
            <a:ext cx="4940935" cy="713105"/>
          </a:xfrm>
          <a:prstGeom prst="rect">
            <a:avLst/>
          </a:prstGeom>
        </p:spPr>
      </p:pic>
      <p:sp>
        <p:nvSpPr>
          <p:cNvPr id="31" name="Text Box 5">
            <a:extLst>
              <a:ext uri="{FF2B5EF4-FFF2-40B4-BE49-F238E27FC236}">
                <a16:creationId xmlns:a16="http://schemas.microsoft.com/office/drawing/2014/main" id="{C1E3A98E-4144-4332-B52E-658A081CB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664" y="1796354"/>
            <a:ext cx="947261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甲同学在距参照物以东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2m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点，向东走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到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点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乙同学从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向西走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4m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到达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点，（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）在坐标轴（以参照物为原点）上表示出这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个点的位置。（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）求甲同学从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到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和乙同学从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到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的位移。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组合 11">
            <a:extLst>
              <a:ext uri="{FF2B5EF4-FFF2-40B4-BE49-F238E27FC236}">
                <a16:creationId xmlns:a16="http://schemas.microsoft.com/office/drawing/2014/main" id="{DA2F4095-B993-4828-89F2-6161DD3D2CD9}"/>
              </a:ext>
            </a:extLst>
          </p:cNvPr>
          <p:cNvGrpSpPr>
            <a:grpSpLocks/>
          </p:cNvGrpSpPr>
          <p:nvPr/>
        </p:nvGrpSpPr>
        <p:grpSpPr bwMode="auto">
          <a:xfrm>
            <a:off x="3003413" y="3820690"/>
            <a:ext cx="5853113" cy="1881187"/>
            <a:chOff x="1571625" y="4357694"/>
            <a:chExt cx="5853113" cy="1880542"/>
          </a:xfrm>
        </p:grpSpPr>
        <p:pic>
          <p:nvPicPr>
            <p:cNvPr id="33" name="Picture 6" descr="未命名">
              <a:extLst>
                <a:ext uri="{FF2B5EF4-FFF2-40B4-BE49-F238E27FC236}">
                  <a16:creationId xmlns:a16="http://schemas.microsoft.com/office/drawing/2014/main" id="{6C547924-A4ED-45EE-A782-2894D8D022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625" y="4500563"/>
              <a:ext cx="5853113" cy="1614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6">
              <a:extLst>
                <a:ext uri="{FF2B5EF4-FFF2-40B4-BE49-F238E27FC236}">
                  <a16:creationId xmlns:a16="http://schemas.microsoft.com/office/drawing/2014/main" id="{667007C8-4B1E-41B2-89ED-DAEFD7474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4942" y="4357694"/>
              <a:ext cx="4443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" name="TextBox 7">
              <a:extLst>
                <a:ext uri="{FF2B5EF4-FFF2-40B4-BE49-F238E27FC236}">
                  <a16:creationId xmlns:a16="http://schemas.microsoft.com/office/drawing/2014/main" id="{3F50AA56-CF5B-47EC-B5EF-F690EC4FFABE}"/>
                </a:ext>
              </a:extLst>
            </p:cNvPr>
            <p:cNvSpPr txBox="1"/>
            <p:nvPr/>
          </p:nvSpPr>
          <p:spPr>
            <a:xfrm>
              <a:off x="6072188" y="4357694"/>
              <a:ext cx="184731" cy="52304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6" name="TextBox 8">
              <a:extLst>
                <a:ext uri="{FF2B5EF4-FFF2-40B4-BE49-F238E27FC236}">
                  <a16:creationId xmlns:a16="http://schemas.microsoft.com/office/drawing/2014/main" id="{CD071B4D-AB55-43D8-80A4-84484C4245F3}"/>
                </a:ext>
              </a:extLst>
            </p:cNvPr>
            <p:cNvSpPr txBox="1"/>
            <p:nvPr/>
          </p:nvSpPr>
          <p:spPr>
            <a:xfrm>
              <a:off x="1992311" y="4423569"/>
              <a:ext cx="474663" cy="5292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8" name="TextBox 9">
              <a:extLst>
                <a:ext uri="{FF2B5EF4-FFF2-40B4-BE49-F238E27FC236}">
                  <a16:creationId xmlns:a16="http://schemas.microsoft.com/office/drawing/2014/main" id="{0327E7F6-5411-495F-8F9C-B6ADA092C8C7}"/>
                </a:ext>
              </a:extLst>
            </p:cNvPr>
            <p:cNvSpPr txBox="1"/>
            <p:nvPr/>
          </p:nvSpPr>
          <p:spPr>
            <a:xfrm>
              <a:off x="1857375" y="5643128"/>
              <a:ext cx="714375" cy="523695"/>
            </a:xfrm>
            <a:prstGeom prst="rect">
              <a:avLst/>
            </a:prstGeom>
            <a:solidFill>
              <a:srgbClr val="FFFFFF"/>
            </a:solidFill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9" name="TextBox 10">
              <a:extLst>
                <a:ext uri="{FF2B5EF4-FFF2-40B4-BE49-F238E27FC236}">
                  <a16:creationId xmlns:a16="http://schemas.microsoft.com/office/drawing/2014/main" id="{F5FAA8C4-ED2D-4961-B01A-3FEEA4AE5588}"/>
                </a:ext>
              </a:extLst>
            </p:cNvPr>
            <p:cNvSpPr txBox="1"/>
            <p:nvPr/>
          </p:nvSpPr>
          <p:spPr>
            <a:xfrm>
              <a:off x="6000750" y="5714541"/>
              <a:ext cx="714375" cy="523695"/>
            </a:xfrm>
            <a:prstGeom prst="rect">
              <a:avLst/>
            </a:prstGeom>
            <a:solidFill>
              <a:srgbClr val="FFFFFF"/>
            </a:solidFill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2" name="Text Box 53">
            <a:extLst>
              <a:ext uri="{FF2B5EF4-FFF2-40B4-BE49-F238E27FC236}">
                <a16:creationId xmlns:a16="http://schemas.microsoft.com/office/drawing/2014/main" id="{AECBB26F-1096-412B-B596-67B1D072D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336" y="824603"/>
            <a:ext cx="43759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>
                <a:latin typeface="+mn-ea"/>
                <a:ea typeface="+mn-ea"/>
              </a:rPr>
              <a:t>二 、位置和位移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BC2DA3F-D0B5-4B79-AE99-C666A7887E95}"/>
              </a:ext>
            </a:extLst>
          </p:cNvPr>
          <p:cNvSpPr txBox="1"/>
          <p:nvPr/>
        </p:nvSpPr>
        <p:spPr>
          <a:xfrm>
            <a:off x="7410450" y="3989952"/>
            <a:ext cx="70485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85FBE13-5932-4A3B-8351-0E13D722ED3D}"/>
              </a:ext>
            </a:extLst>
          </p:cNvPr>
          <p:cNvSpPr txBox="1"/>
          <p:nvPr/>
        </p:nvSpPr>
        <p:spPr>
          <a:xfrm>
            <a:off x="5057775" y="3913751"/>
            <a:ext cx="714375" cy="496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188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12205072" cy="457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3" y="5722027"/>
            <a:ext cx="1766090" cy="963089"/>
          </a:xfrm>
          <a:prstGeom prst="rect">
            <a:avLst/>
          </a:prstGeom>
        </p:spPr>
      </p:pic>
      <p:grpSp>
        <p:nvGrpSpPr>
          <p:cNvPr id="3" name="组合 133"/>
          <p:cNvGrpSpPr/>
          <p:nvPr/>
        </p:nvGrpSpPr>
        <p:grpSpPr>
          <a:xfrm>
            <a:off x="8255102" y="5341975"/>
            <a:ext cx="3834230" cy="1338199"/>
            <a:chOff x="9039353" y="5621961"/>
            <a:chExt cx="2986742" cy="1042414"/>
          </a:xfrm>
        </p:grpSpPr>
        <p:grpSp>
          <p:nvGrpSpPr>
            <p:cNvPr id="10" name="组合 9"/>
            <p:cNvGrpSpPr/>
            <p:nvPr/>
          </p:nvGrpSpPr>
          <p:grpSpPr>
            <a:xfrm>
              <a:off x="9696717" y="5621961"/>
              <a:ext cx="2329378" cy="1042414"/>
              <a:chOff x="9595413" y="5666311"/>
              <a:chExt cx="2407533" cy="1077389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95413" y="5666311"/>
                <a:ext cx="2407533" cy="963089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86662" y="6094767"/>
                <a:ext cx="1516284" cy="648933"/>
              </a:xfrm>
              <a:prstGeom prst="rect">
                <a:avLst/>
              </a:prstGeom>
            </p:spPr>
          </p:pic>
        </p:grp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9353" y="6350441"/>
              <a:ext cx="657364" cy="116674"/>
            </a:xfrm>
            <a:prstGeom prst="rect">
              <a:avLst/>
            </a:prstGeom>
          </p:spPr>
        </p:pic>
      </p:grpSp>
      <p:pic>
        <p:nvPicPr>
          <p:cNvPr id="126" name="图片 1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6" y="1086150"/>
            <a:ext cx="976686" cy="1603426"/>
          </a:xfrm>
          <a:prstGeom prst="rect">
            <a:avLst/>
          </a:prstGeom>
        </p:spPr>
      </p:pic>
      <p:sp>
        <p:nvSpPr>
          <p:cNvPr id="133" name="Freeform 117"/>
          <p:cNvSpPr>
            <a:spLocks noEditPoints="1"/>
          </p:cNvSpPr>
          <p:nvPr/>
        </p:nvSpPr>
        <p:spPr bwMode="auto">
          <a:xfrm>
            <a:off x="5929971" y="243585"/>
            <a:ext cx="332057" cy="772552"/>
          </a:xfrm>
          <a:custGeom>
            <a:avLst/>
            <a:gdLst>
              <a:gd name="T0" fmla="*/ 166 w 250"/>
              <a:gd name="T1" fmla="*/ 11 h 580"/>
              <a:gd name="T2" fmla="*/ 79 w 250"/>
              <a:gd name="T3" fmla="*/ 12 h 580"/>
              <a:gd name="T4" fmla="*/ 18 w 250"/>
              <a:gd name="T5" fmla="*/ 87 h 580"/>
              <a:gd name="T6" fmla="*/ 66 w 250"/>
              <a:gd name="T7" fmla="*/ 276 h 580"/>
              <a:gd name="T8" fmla="*/ 54 w 250"/>
              <a:gd name="T9" fmla="*/ 300 h 580"/>
              <a:gd name="T10" fmla="*/ 41 w 250"/>
              <a:gd name="T11" fmla="*/ 314 h 580"/>
              <a:gd name="T12" fmla="*/ 67 w 250"/>
              <a:gd name="T13" fmla="*/ 334 h 580"/>
              <a:gd name="T14" fmla="*/ 66 w 250"/>
              <a:gd name="T15" fmla="*/ 335 h 580"/>
              <a:gd name="T16" fmla="*/ 65 w 250"/>
              <a:gd name="T17" fmla="*/ 374 h 580"/>
              <a:gd name="T18" fmla="*/ 36 w 250"/>
              <a:gd name="T19" fmla="*/ 407 h 580"/>
              <a:gd name="T20" fmla="*/ 10 w 250"/>
              <a:gd name="T21" fmla="*/ 449 h 580"/>
              <a:gd name="T22" fmla="*/ 25 w 250"/>
              <a:gd name="T23" fmla="*/ 576 h 580"/>
              <a:gd name="T24" fmla="*/ 32 w 250"/>
              <a:gd name="T25" fmla="*/ 575 h 580"/>
              <a:gd name="T26" fmla="*/ 45 w 250"/>
              <a:gd name="T27" fmla="*/ 416 h 580"/>
              <a:gd name="T28" fmla="*/ 74 w 250"/>
              <a:gd name="T29" fmla="*/ 336 h 580"/>
              <a:gd name="T30" fmla="*/ 75 w 250"/>
              <a:gd name="T31" fmla="*/ 336 h 580"/>
              <a:gd name="T32" fmla="*/ 110 w 250"/>
              <a:gd name="T33" fmla="*/ 330 h 580"/>
              <a:gd name="T34" fmla="*/ 102 w 250"/>
              <a:gd name="T35" fmla="*/ 291 h 580"/>
              <a:gd name="T36" fmla="*/ 232 w 250"/>
              <a:gd name="T37" fmla="*/ 191 h 580"/>
              <a:gd name="T38" fmla="*/ 166 w 250"/>
              <a:gd name="T39" fmla="*/ 11 h 580"/>
              <a:gd name="T40" fmla="*/ 89 w 250"/>
              <a:gd name="T41" fmla="*/ 325 h 580"/>
              <a:gd name="T42" fmla="*/ 69 w 250"/>
              <a:gd name="T43" fmla="*/ 323 h 580"/>
              <a:gd name="T44" fmla="*/ 56 w 250"/>
              <a:gd name="T45" fmla="*/ 313 h 580"/>
              <a:gd name="T46" fmla="*/ 67 w 250"/>
              <a:gd name="T47" fmla="*/ 303 h 580"/>
              <a:gd name="T48" fmla="*/ 76 w 250"/>
              <a:gd name="T49" fmla="*/ 281 h 580"/>
              <a:gd name="T50" fmla="*/ 80 w 250"/>
              <a:gd name="T51" fmla="*/ 284 h 580"/>
              <a:gd name="T52" fmla="*/ 95 w 250"/>
              <a:gd name="T53" fmla="*/ 289 h 580"/>
              <a:gd name="T54" fmla="*/ 95 w 250"/>
              <a:gd name="T55" fmla="*/ 290 h 580"/>
              <a:gd name="T56" fmla="*/ 96 w 250"/>
              <a:gd name="T57" fmla="*/ 299 h 580"/>
              <a:gd name="T58" fmla="*/ 101 w 250"/>
              <a:gd name="T59" fmla="*/ 321 h 580"/>
              <a:gd name="T60" fmla="*/ 89 w 250"/>
              <a:gd name="T61" fmla="*/ 325 h 580"/>
              <a:gd name="T62" fmla="*/ 221 w 250"/>
              <a:gd name="T63" fmla="*/ 154 h 580"/>
              <a:gd name="T64" fmla="*/ 84 w 250"/>
              <a:gd name="T65" fmla="*/ 269 h 580"/>
              <a:gd name="T66" fmla="*/ 77 w 250"/>
              <a:gd name="T67" fmla="*/ 270 h 580"/>
              <a:gd name="T68" fmla="*/ 41 w 250"/>
              <a:gd name="T69" fmla="*/ 225 h 580"/>
              <a:gd name="T70" fmla="*/ 27 w 250"/>
              <a:gd name="T71" fmla="*/ 131 h 580"/>
              <a:gd name="T72" fmla="*/ 49 w 250"/>
              <a:gd name="T73" fmla="*/ 55 h 580"/>
              <a:gd name="T74" fmla="*/ 138 w 250"/>
              <a:gd name="T75" fmla="*/ 16 h 580"/>
              <a:gd name="T76" fmla="*/ 221 w 250"/>
              <a:gd name="T77" fmla="*/ 154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0" h="580">
                <a:moveTo>
                  <a:pt x="166" y="11"/>
                </a:moveTo>
                <a:cubicBezTo>
                  <a:pt x="138" y="1"/>
                  <a:pt x="107" y="0"/>
                  <a:pt x="79" y="12"/>
                </a:cubicBezTo>
                <a:cubicBezTo>
                  <a:pt x="45" y="26"/>
                  <a:pt x="29" y="53"/>
                  <a:pt x="18" y="87"/>
                </a:cubicBezTo>
                <a:cubicBezTo>
                  <a:pt x="0" y="144"/>
                  <a:pt x="5" y="245"/>
                  <a:pt x="66" y="276"/>
                </a:cubicBezTo>
                <a:cubicBezTo>
                  <a:pt x="63" y="285"/>
                  <a:pt x="61" y="293"/>
                  <a:pt x="54" y="300"/>
                </a:cubicBezTo>
                <a:cubicBezTo>
                  <a:pt x="49" y="304"/>
                  <a:pt x="41" y="306"/>
                  <a:pt x="41" y="314"/>
                </a:cubicBezTo>
                <a:cubicBezTo>
                  <a:pt x="41" y="326"/>
                  <a:pt x="55" y="332"/>
                  <a:pt x="67" y="334"/>
                </a:cubicBezTo>
                <a:cubicBezTo>
                  <a:pt x="66" y="335"/>
                  <a:pt x="66" y="335"/>
                  <a:pt x="66" y="335"/>
                </a:cubicBezTo>
                <a:cubicBezTo>
                  <a:pt x="66" y="348"/>
                  <a:pt x="67" y="361"/>
                  <a:pt x="65" y="374"/>
                </a:cubicBezTo>
                <a:cubicBezTo>
                  <a:pt x="63" y="388"/>
                  <a:pt x="47" y="399"/>
                  <a:pt x="36" y="407"/>
                </a:cubicBezTo>
                <a:cubicBezTo>
                  <a:pt x="22" y="418"/>
                  <a:pt x="14" y="431"/>
                  <a:pt x="10" y="449"/>
                </a:cubicBezTo>
                <a:cubicBezTo>
                  <a:pt x="0" y="486"/>
                  <a:pt x="8" y="542"/>
                  <a:pt x="25" y="576"/>
                </a:cubicBezTo>
                <a:cubicBezTo>
                  <a:pt x="27" y="580"/>
                  <a:pt x="32" y="578"/>
                  <a:pt x="32" y="575"/>
                </a:cubicBezTo>
                <a:cubicBezTo>
                  <a:pt x="30" y="524"/>
                  <a:pt x="1" y="457"/>
                  <a:pt x="45" y="416"/>
                </a:cubicBezTo>
                <a:cubicBezTo>
                  <a:pt x="71" y="393"/>
                  <a:pt x="86" y="372"/>
                  <a:pt x="74" y="336"/>
                </a:cubicBezTo>
                <a:cubicBezTo>
                  <a:pt x="74" y="336"/>
                  <a:pt x="74" y="336"/>
                  <a:pt x="75" y="336"/>
                </a:cubicBezTo>
                <a:cubicBezTo>
                  <a:pt x="84" y="337"/>
                  <a:pt x="107" y="343"/>
                  <a:pt x="110" y="330"/>
                </a:cubicBezTo>
                <a:cubicBezTo>
                  <a:pt x="113" y="319"/>
                  <a:pt x="112" y="299"/>
                  <a:pt x="102" y="291"/>
                </a:cubicBezTo>
                <a:cubicBezTo>
                  <a:pt x="163" y="300"/>
                  <a:pt x="214" y="249"/>
                  <a:pt x="232" y="191"/>
                </a:cubicBezTo>
                <a:cubicBezTo>
                  <a:pt x="250" y="131"/>
                  <a:pt x="234" y="33"/>
                  <a:pt x="166" y="11"/>
                </a:cubicBezTo>
                <a:close/>
                <a:moveTo>
                  <a:pt x="89" y="325"/>
                </a:moveTo>
                <a:cubicBezTo>
                  <a:pt x="82" y="325"/>
                  <a:pt x="76" y="325"/>
                  <a:pt x="69" y="323"/>
                </a:cubicBezTo>
                <a:cubicBezTo>
                  <a:pt x="69" y="323"/>
                  <a:pt x="50" y="316"/>
                  <a:pt x="56" y="313"/>
                </a:cubicBezTo>
                <a:cubicBezTo>
                  <a:pt x="60" y="310"/>
                  <a:pt x="64" y="307"/>
                  <a:pt x="67" y="303"/>
                </a:cubicBezTo>
                <a:cubicBezTo>
                  <a:pt x="72" y="297"/>
                  <a:pt x="76" y="289"/>
                  <a:pt x="76" y="281"/>
                </a:cubicBezTo>
                <a:cubicBezTo>
                  <a:pt x="77" y="283"/>
                  <a:pt x="78" y="284"/>
                  <a:pt x="80" y="284"/>
                </a:cubicBezTo>
                <a:cubicBezTo>
                  <a:pt x="85" y="286"/>
                  <a:pt x="90" y="288"/>
                  <a:pt x="95" y="289"/>
                </a:cubicBezTo>
                <a:cubicBezTo>
                  <a:pt x="95" y="289"/>
                  <a:pt x="95" y="290"/>
                  <a:pt x="95" y="290"/>
                </a:cubicBezTo>
                <a:cubicBezTo>
                  <a:pt x="94" y="294"/>
                  <a:pt x="94" y="295"/>
                  <a:pt x="96" y="299"/>
                </a:cubicBezTo>
                <a:cubicBezTo>
                  <a:pt x="99" y="306"/>
                  <a:pt x="101" y="313"/>
                  <a:pt x="101" y="321"/>
                </a:cubicBezTo>
                <a:cubicBezTo>
                  <a:pt x="101" y="329"/>
                  <a:pt x="95" y="326"/>
                  <a:pt x="89" y="325"/>
                </a:cubicBezTo>
                <a:close/>
                <a:moveTo>
                  <a:pt x="221" y="154"/>
                </a:moveTo>
                <a:cubicBezTo>
                  <a:pt x="217" y="230"/>
                  <a:pt x="164" y="290"/>
                  <a:pt x="84" y="269"/>
                </a:cubicBezTo>
                <a:cubicBezTo>
                  <a:pt x="81" y="268"/>
                  <a:pt x="78" y="268"/>
                  <a:pt x="77" y="270"/>
                </a:cubicBezTo>
                <a:cubicBezTo>
                  <a:pt x="65" y="255"/>
                  <a:pt x="51" y="242"/>
                  <a:pt x="41" y="225"/>
                </a:cubicBezTo>
                <a:cubicBezTo>
                  <a:pt x="25" y="198"/>
                  <a:pt x="26" y="161"/>
                  <a:pt x="27" y="131"/>
                </a:cubicBezTo>
                <a:cubicBezTo>
                  <a:pt x="28" y="104"/>
                  <a:pt x="36" y="78"/>
                  <a:pt x="49" y="55"/>
                </a:cubicBezTo>
                <a:cubicBezTo>
                  <a:pt x="67" y="24"/>
                  <a:pt x="106" y="16"/>
                  <a:pt x="138" y="16"/>
                </a:cubicBezTo>
                <a:cubicBezTo>
                  <a:pt x="214" y="17"/>
                  <a:pt x="224" y="95"/>
                  <a:pt x="221" y="154"/>
                </a:cubicBez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3" name="Freeform 116"/>
          <p:cNvSpPr>
            <a:spLocks noEditPoints="1"/>
          </p:cNvSpPr>
          <p:nvPr/>
        </p:nvSpPr>
        <p:spPr bwMode="auto">
          <a:xfrm>
            <a:off x="7258710" y="313950"/>
            <a:ext cx="979488" cy="450850"/>
          </a:xfrm>
          <a:custGeom>
            <a:avLst/>
            <a:gdLst>
              <a:gd name="T0" fmla="*/ 241 w 261"/>
              <a:gd name="T1" fmla="*/ 44 h 120"/>
              <a:gd name="T2" fmla="*/ 212 w 261"/>
              <a:gd name="T3" fmla="*/ 45 h 120"/>
              <a:gd name="T4" fmla="*/ 168 w 261"/>
              <a:gd name="T5" fmla="*/ 2 h 120"/>
              <a:gd name="T6" fmla="*/ 124 w 261"/>
              <a:gd name="T7" fmla="*/ 28 h 120"/>
              <a:gd name="T8" fmla="*/ 93 w 261"/>
              <a:gd name="T9" fmla="*/ 20 h 120"/>
              <a:gd name="T10" fmla="*/ 54 w 261"/>
              <a:gd name="T11" fmla="*/ 54 h 120"/>
              <a:gd name="T12" fmla="*/ 21 w 261"/>
              <a:gd name="T13" fmla="*/ 56 h 120"/>
              <a:gd name="T14" fmla="*/ 1 w 261"/>
              <a:gd name="T15" fmla="*/ 90 h 120"/>
              <a:gd name="T16" fmla="*/ 26 w 261"/>
              <a:gd name="T17" fmla="*/ 116 h 120"/>
              <a:gd name="T18" fmla="*/ 61 w 261"/>
              <a:gd name="T19" fmla="*/ 105 h 120"/>
              <a:gd name="T20" fmla="*/ 103 w 261"/>
              <a:gd name="T21" fmla="*/ 120 h 120"/>
              <a:gd name="T22" fmla="*/ 136 w 261"/>
              <a:gd name="T23" fmla="*/ 104 h 120"/>
              <a:gd name="T24" fmla="*/ 174 w 261"/>
              <a:gd name="T25" fmla="*/ 112 h 120"/>
              <a:gd name="T26" fmla="*/ 209 w 261"/>
              <a:gd name="T27" fmla="*/ 95 h 120"/>
              <a:gd name="T28" fmla="*/ 235 w 261"/>
              <a:gd name="T29" fmla="*/ 96 h 120"/>
              <a:gd name="T30" fmla="*/ 259 w 261"/>
              <a:gd name="T31" fmla="*/ 70 h 120"/>
              <a:gd name="T32" fmla="*/ 241 w 261"/>
              <a:gd name="T33" fmla="*/ 44 h 120"/>
              <a:gd name="T34" fmla="*/ 231 w 261"/>
              <a:gd name="T35" fmla="*/ 85 h 120"/>
              <a:gd name="T36" fmla="*/ 211 w 261"/>
              <a:gd name="T37" fmla="*/ 88 h 120"/>
              <a:gd name="T38" fmla="*/ 209 w 261"/>
              <a:gd name="T39" fmla="*/ 86 h 120"/>
              <a:gd name="T40" fmla="*/ 186 w 261"/>
              <a:gd name="T41" fmla="*/ 95 h 120"/>
              <a:gd name="T42" fmla="*/ 139 w 261"/>
              <a:gd name="T43" fmla="*/ 97 h 120"/>
              <a:gd name="T44" fmla="*/ 140 w 261"/>
              <a:gd name="T45" fmla="*/ 96 h 120"/>
              <a:gd name="T46" fmla="*/ 136 w 261"/>
              <a:gd name="T47" fmla="*/ 93 h 120"/>
              <a:gd name="T48" fmla="*/ 111 w 261"/>
              <a:gd name="T49" fmla="*/ 109 h 120"/>
              <a:gd name="T50" fmla="*/ 65 w 261"/>
              <a:gd name="T51" fmla="*/ 99 h 120"/>
              <a:gd name="T52" fmla="*/ 62 w 261"/>
              <a:gd name="T53" fmla="*/ 95 h 120"/>
              <a:gd name="T54" fmla="*/ 40 w 261"/>
              <a:gd name="T55" fmla="*/ 103 h 120"/>
              <a:gd name="T56" fmla="*/ 10 w 261"/>
              <a:gd name="T57" fmla="*/ 90 h 120"/>
              <a:gd name="T58" fmla="*/ 28 w 261"/>
              <a:gd name="T59" fmla="*/ 64 h 120"/>
              <a:gd name="T60" fmla="*/ 56 w 261"/>
              <a:gd name="T61" fmla="*/ 66 h 120"/>
              <a:gd name="T62" fmla="*/ 56 w 261"/>
              <a:gd name="T63" fmla="*/ 66 h 120"/>
              <a:gd name="T64" fmla="*/ 63 w 261"/>
              <a:gd name="T65" fmla="*/ 65 h 120"/>
              <a:gd name="T66" fmla="*/ 81 w 261"/>
              <a:gd name="T67" fmla="*/ 39 h 120"/>
              <a:gd name="T68" fmla="*/ 119 w 261"/>
              <a:gd name="T69" fmla="*/ 43 h 120"/>
              <a:gd name="T70" fmla="*/ 124 w 261"/>
              <a:gd name="T71" fmla="*/ 45 h 120"/>
              <a:gd name="T72" fmla="*/ 127 w 261"/>
              <a:gd name="T73" fmla="*/ 44 h 120"/>
              <a:gd name="T74" fmla="*/ 163 w 261"/>
              <a:gd name="T75" fmla="*/ 15 h 120"/>
              <a:gd name="T76" fmla="*/ 203 w 261"/>
              <a:gd name="T77" fmla="*/ 52 h 120"/>
              <a:gd name="T78" fmla="*/ 204 w 261"/>
              <a:gd name="T79" fmla="*/ 53 h 120"/>
              <a:gd name="T80" fmla="*/ 206 w 261"/>
              <a:gd name="T81" fmla="*/ 56 h 120"/>
              <a:gd name="T82" fmla="*/ 245 w 261"/>
              <a:gd name="T83" fmla="*/ 67 h 120"/>
              <a:gd name="T84" fmla="*/ 231 w 261"/>
              <a:gd name="T85" fmla="*/ 85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1" h="120">
                <a:moveTo>
                  <a:pt x="241" y="44"/>
                </a:moveTo>
                <a:cubicBezTo>
                  <a:pt x="232" y="42"/>
                  <a:pt x="220" y="41"/>
                  <a:pt x="212" y="45"/>
                </a:cubicBezTo>
                <a:cubicBezTo>
                  <a:pt x="211" y="24"/>
                  <a:pt x="187" y="4"/>
                  <a:pt x="168" y="2"/>
                </a:cubicBezTo>
                <a:cubicBezTo>
                  <a:pt x="150" y="0"/>
                  <a:pt x="130" y="12"/>
                  <a:pt x="124" y="28"/>
                </a:cubicBezTo>
                <a:cubicBezTo>
                  <a:pt x="116" y="22"/>
                  <a:pt x="100" y="20"/>
                  <a:pt x="93" y="20"/>
                </a:cubicBezTo>
                <a:cubicBezTo>
                  <a:pt x="77" y="22"/>
                  <a:pt x="56" y="37"/>
                  <a:pt x="54" y="54"/>
                </a:cubicBezTo>
                <a:cubicBezTo>
                  <a:pt x="43" y="49"/>
                  <a:pt x="31" y="51"/>
                  <a:pt x="21" y="56"/>
                </a:cubicBezTo>
                <a:cubicBezTo>
                  <a:pt x="8" y="62"/>
                  <a:pt x="2" y="77"/>
                  <a:pt x="1" y="90"/>
                </a:cubicBezTo>
                <a:cubicBezTo>
                  <a:pt x="0" y="104"/>
                  <a:pt x="14" y="114"/>
                  <a:pt x="26" y="116"/>
                </a:cubicBezTo>
                <a:cubicBezTo>
                  <a:pt x="37" y="117"/>
                  <a:pt x="53" y="113"/>
                  <a:pt x="61" y="105"/>
                </a:cubicBezTo>
                <a:cubicBezTo>
                  <a:pt x="71" y="117"/>
                  <a:pt x="89" y="119"/>
                  <a:pt x="103" y="120"/>
                </a:cubicBezTo>
                <a:cubicBezTo>
                  <a:pt x="114" y="120"/>
                  <a:pt x="129" y="114"/>
                  <a:pt x="136" y="104"/>
                </a:cubicBezTo>
                <a:cubicBezTo>
                  <a:pt x="147" y="112"/>
                  <a:pt x="160" y="115"/>
                  <a:pt x="174" y="112"/>
                </a:cubicBezTo>
                <a:cubicBezTo>
                  <a:pt x="183" y="111"/>
                  <a:pt x="204" y="106"/>
                  <a:pt x="209" y="95"/>
                </a:cubicBezTo>
                <a:cubicBezTo>
                  <a:pt x="215" y="101"/>
                  <a:pt x="228" y="99"/>
                  <a:pt x="235" y="96"/>
                </a:cubicBezTo>
                <a:cubicBezTo>
                  <a:pt x="246" y="91"/>
                  <a:pt x="257" y="83"/>
                  <a:pt x="259" y="70"/>
                </a:cubicBezTo>
                <a:cubicBezTo>
                  <a:pt x="261" y="57"/>
                  <a:pt x="253" y="48"/>
                  <a:pt x="241" y="44"/>
                </a:cubicBezTo>
                <a:close/>
                <a:moveTo>
                  <a:pt x="231" y="85"/>
                </a:moveTo>
                <a:cubicBezTo>
                  <a:pt x="224" y="89"/>
                  <a:pt x="218" y="87"/>
                  <a:pt x="211" y="88"/>
                </a:cubicBezTo>
                <a:cubicBezTo>
                  <a:pt x="210" y="87"/>
                  <a:pt x="210" y="86"/>
                  <a:pt x="209" y="86"/>
                </a:cubicBezTo>
                <a:cubicBezTo>
                  <a:pt x="200" y="83"/>
                  <a:pt x="193" y="91"/>
                  <a:pt x="186" y="95"/>
                </a:cubicBezTo>
                <a:cubicBezTo>
                  <a:pt x="171" y="104"/>
                  <a:pt x="154" y="104"/>
                  <a:pt x="139" y="97"/>
                </a:cubicBezTo>
                <a:cubicBezTo>
                  <a:pt x="140" y="97"/>
                  <a:pt x="140" y="96"/>
                  <a:pt x="140" y="96"/>
                </a:cubicBezTo>
                <a:cubicBezTo>
                  <a:pt x="140" y="94"/>
                  <a:pt x="139" y="92"/>
                  <a:pt x="136" y="93"/>
                </a:cubicBezTo>
                <a:cubicBezTo>
                  <a:pt x="126" y="95"/>
                  <a:pt x="121" y="105"/>
                  <a:pt x="111" y="109"/>
                </a:cubicBezTo>
                <a:cubicBezTo>
                  <a:pt x="97" y="114"/>
                  <a:pt x="77" y="108"/>
                  <a:pt x="65" y="99"/>
                </a:cubicBezTo>
                <a:cubicBezTo>
                  <a:pt x="65" y="97"/>
                  <a:pt x="64" y="95"/>
                  <a:pt x="62" y="95"/>
                </a:cubicBezTo>
                <a:cubicBezTo>
                  <a:pt x="54" y="96"/>
                  <a:pt x="48" y="100"/>
                  <a:pt x="40" y="103"/>
                </a:cubicBezTo>
                <a:cubicBezTo>
                  <a:pt x="28" y="108"/>
                  <a:pt x="11" y="106"/>
                  <a:pt x="10" y="90"/>
                </a:cubicBezTo>
                <a:cubicBezTo>
                  <a:pt x="10" y="79"/>
                  <a:pt x="18" y="68"/>
                  <a:pt x="28" y="64"/>
                </a:cubicBezTo>
                <a:cubicBezTo>
                  <a:pt x="37" y="60"/>
                  <a:pt x="47" y="64"/>
                  <a:pt x="56" y="66"/>
                </a:cubicBezTo>
                <a:cubicBezTo>
                  <a:pt x="56" y="66"/>
                  <a:pt x="56" y="66"/>
                  <a:pt x="56" y="66"/>
                </a:cubicBezTo>
                <a:cubicBezTo>
                  <a:pt x="58" y="68"/>
                  <a:pt x="61" y="68"/>
                  <a:pt x="63" y="65"/>
                </a:cubicBezTo>
                <a:cubicBezTo>
                  <a:pt x="69" y="55"/>
                  <a:pt x="70" y="46"/>
                  <a:pt x="81" y="39"/>
                </a:cubicBezTo>
                <a:cubicBezTo>
                  <a:pt x="89" y="33"/>
                  <a:pt x="115" y="29"/>
                  <a:pt x="119" y="43"/>
                </a:cubicBezTo>
                <a:cubicBezTo>
                  <a:pt x="119" y="45"/>
                  <a:pt x="122" y="46"/>
                  <a:pt x="124" y="45"/>
                </a:cubicBezTo>
                <a:cubicBezTo>
                  <a:pt x="125" y="45"/>
                  <a:pt x="127" y="45"/>
                  <a:pt x="127" y="44"/>
                </a:cubicBezTo>
                <a:cubicBezTo>
                  <a:pt x="140" y="33"/>
                  <a:pt x="143" y="16"/>
                  <a:pt x="163" y="15"/>
                </a:cubicBezTo>
                <a:cubicBezTo>
                  <a:pt x="180" y="14"/>
                  <a:pt x="201" y="37"/>
                  <a:pt x="203" y="52"/>
                </a:cubicBezTo>
                <a:cubicBezTo>
                  <a:pt x="203" y="52"/>
                  <a:pt x="204" y="53"/>
                  <a:pt x="204" y="53"/>
                </a:cubicBezTo>
                <a:cubicBezTo>
                  <a:pt x="204" y="54"/>
                  <a:pt x="205" y="55"/>
                  <a:pt x="206" y="56"/>
                </a:cubicBezTo>
                <a:cubicBezTo>
                  <a:pt x="217" y="60"/>
                  <a:pt x="244" y="50"/>
                  <a:pt x="245" y="67"/>
                </a:cubicBezTo>
                <a:cubicBezTo>
                  <a:pt x="245" y="75"/>
                  <a:pt x="237" y="81"/>
                  <a:pt x="231" y="8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4" name="图片 3" descr="微信图片_202006301443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85" y="47625"/>
            <a:ext cx="4940935" cy="713105"/>
          </a:xfrm>
          <a:prstGeom prst="rect">
            <a:avLst/>
          </a:prstGeom>
        </p:spPr>
      </p:pic>
      <p:sp>
        <p:nvSpPr>
          <p:cNvPr id="13" name="Rectangle 8">
            <a:extLst>
              <a:ext uri="{FF2B5EF4-FFF2-40B4-BE49-F238E27FC236}">
                <a16:creationId xmlns:a16="http://schemas.microsoft.com/office/drawing/2014/main" id="{048AA764-55D3-4257-91C2-08C26C9AE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43BCCCD2-1A7F-47CF-9EE3-0099CE778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B0124D-1377-4F7F-8823-46A0CCD1D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6" name="Rectangle 59">
            <a:extLst>
              <a:ext uri="{FF2B5EF4-FFF2-40B4-BE49-F238E27FC236}">
                <a16:creationId xmlns:a16="http://schemas.microsoft.com/office/drawing/2014/main" id="{03499E45-22BE-4726-BA98-F6EA5C87A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336" y="762984"/>
            <a:ext cx="42862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>
                <a:latin typeface="+mn-ea"/>
                <a:ea typeface="+mn-ea"/>
              </a:rPr>
              <a:t>三 、矢量和标量</a:t>
            </a:r>
          </a:p>
        </p:txBody>
      </p:sp>
      <p:sp>
        <p:nvSpPr>
          <p:cNvPr id="18" name="Rectangle 77">
            <a:extLst>
              <a:ext uri="{FF2B5EF4-FFF2-40B4-BE49-F238E27FC236}">
                <a16:creationId xmlns:a16="http://schemas.microsoft.com/office/drawing/2014/main" id="{058C03B4-7C20-4A16-8864-B0475D6F7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847" y="1542040"/>
            <a:ext cx="10159278" cy="262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dirty="0">
                <a:ea typeface="+mn-ea"/>
                <a:cs typeface="Times New Roman" panose="02020603050405020304" pitchFamily="18" charset="0"/>
              </a:rPr>
              <a:t>一个袋子里原来有</a:t>
            </a:r>
            <a:r>
              <a:rPr lang="en-US" altLang="zh-CN" sz="2800" dirty="0">
                <a:ea typeface="+mn-ea"/>
                <a:cs typeface="Times New Roman" panose="02020603050405020304" pitchFamily="18" charset="0"/>
              </a:rPr>
              <a:t>3 kg</a:t>
            </a:r>
            <a:r>
              <a:rPr lang="zh-CN" altLang="en-US" sz="2800" dirty="0">
                <a:ea typeface="+mn-ea"/>
                <a:cs typeface="Times New Roman" panose="02020603050405020304" pitchFamily="18" charset="0"/>
              </a:rPr>
              <a:t>大米，现在又放进去</a:t>
            </a:r>
            <a:r>
              <a:rPr lang="en-US" altLang="zh-CN" sz="2800" dirty="0">
                <a:ea typeface="+mn-ea"/>
                <a:cs typeface="Times New Roman" panose="02020603050405020304" pitchFamily="18" charset="0"/>
              </a:rPr>
              <a:t>4 kg</a:t>
            </a:r>
            <a:r>
              <a:rPr lang="zh-CN" altLang="en-US" sz="2800" dirty="0">
                <a:ea typeface="+mn-ea"/>
                <a:cs typeface="Times New Roman" panose="02020603050405020304" pitchFamily="18" charset="0"/>
              </a:rPr>
              <a:t>大米，那么现在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ea typeface="+mn-ea"/>
                <a:cs typeface="Times New Roman" panose="02020603050405020304" pitchFamily="18" charset="0"/>
              </a:rPr>
              <a:t>大米总量是多少</a:t>
            </a:r>
            <a:r>
              <a:rPr lang="en-US" altLang="zh-CN" sz="2800" dirty="0">
                <a:ea typeface="+mn-ea"/>
                <a:cs typeface="Times New Roman" panose="02020603050405020304" pitchFamily="18" charset="0"/>
              </a:rPr>
              <a:t>?</a:t>
            </a:r>
            <a:r>
              <a:rPr lang="zh-CN" altLang="en-US" sz="2800" dirty="0">
                <a:ea typeface="+mn-ea"/>
                <a:cs typeface="Times New Roman" panose="02020603050405020304" pitchFamily="18" charset="0"/>
              </a:rPr>
              <a:t>如果一位同学从操场中心</a:t>
            </a:r>
            <a:r>
              <a:rPr lang="en-US" altLang="zh-CN" sz="2800" i="1" dirty="0"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800" dirty="0">
                <a:ea typeface="+mn-ea"/>
                <a:cs typeface="Times New Roman" panose="02020603050405020304" pitchFamily="18" charset="0"/>
              </a:rPr>
              <a:t>点出发向北走了</a:t>
            </a:r>
            <a:r>
              <a:rPr lang="en-US" altLang="zh-CN" sz="2800" dirty="0">
                <a:ea typeface="+mn-ea"/>
                <a:cs typeface="Times New Roman" panose="02020603050405020304" pitchFamily="18" charset="0"/>
              </a:rPr>
              <a:t>4 m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ea typeface="+mn-ea"/>
                <a:cs typeface="Times New Roman" panose="02020603050405020304" pitchFamily="18" charset="0"/>
              </a:rPr>
              <a:t>到达</a:t>
            </a:r>
            <a:r>
              <a:rPr lang="en-US" altLang="zh-CN" sz="2800" i="1" dirty="0"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800" dirty="0">
                <a:ea typeface="+mn-ea"/>
                <a:cs typeface="Times New Roman" panose="02020603050405020304" pitchFamily="18" charset="0"/>
              </a:rPr>
              <a:t>点，然后又向西走了</a:t>
            </a:r>
            <a:r>
              <a:rPr lang="en-US" altLang="zh-CN" sz="2800" dirty="0">
                <a:ea typeface="+mn-ea"/>
                <a:cs typeface="Times New Roman" panose="02020603050405020304" pitchFamily="18" charset="0"/>
              </a:rPr>
              <a:t>3 m</a:t>
            </a:r>
            <a:r>
              <a:rPr lang="zh-CN" altLang="en-US" sz="2800" dirty="0">
                <a:ea typeface="+mn-ea"/>
                <a:cs typeface="Times New Roman" panose="02020603050405020304" pitchFamily="18" charset="0"/>
              </a:rPr>
              <a:t>到达</a:t>
            </a:r>
            <a:r>
              <a:rPr lang="en-US" altLang="zh-CN" sz="2800" i="1" dirty="0"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800" dirty="0">
                <a:ea typeface="+mn-ea"/>
                <a:cs typeface="Times New Roman" panose="02020603050405020304" pitchFamily="18" charset="0"/>
              </a:rPr>
              <a:t>点，则他从</a:t>
            </a:r>
            <a:r>
              <a:rPr lang="en-US" altLang="zh-CN" sz="2800" i="1" dirty="0"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800" dirty="0">
                <a:ea typeface="+mn-ea"/>
                <a:cs typeface="Times New Roman" panose="02020603050405020304" pitchFamily="18" charset="0"/>
              </a:rPr>
              <a:t>点到</a:t>
            </a:r>
            <a:r>
              <a:rPr lang="en-US" altLang="zh-CN" sz="2800" i="1" dirty="0"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800" dirty="0">
                <a:ea typeface="+mn-ea"/>
                <a:cs typeface="Times New Roman" panose="02020603050405020304" pitchFamily="18" charset="0"/>
              </a:rPr>
              <a:t>点的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ea typeface="+mn-ea"/>
                <a:cs typeface="Times New Roman" panose="02020603050405020304" pitchFamily="18" charset="0"/>
              </a:rPr>
              <a:t>位移是多大？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ea typeface="+mn-ea"/>
                <a:cs typeface="Times New Roman" panose="02020603050405020304" pitchFamily="18" charset="0"/>
              </a:rPr>
              <a:t>从大小的计算方法上看，质量和位移有什么不同？</a:t>
            </a:r>
          </a:p>
        </p:txBody>
      </p:sp>
      <p:sp>
        <p:nvSpPr>
          <p:cNvPr id="21" name="Line 82">
            <a:extLst>
              <a:ext uri="{FF2B5EF4-FFF2-40B4-BE49-F238E27FC236}">
                <a16:creationId xmlns:a16="http://schemas.microsoft.com/office/drawing/2014/main" id="{0638B223-C12B-4B9F-A8EA-E921213678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10763" y="39497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Line 83">
            <a:extLst>
              <a:ext uri="{FF2B5EF4-FFF2-40B4-BE49-F238E27FC236}">
                <a16:creationId xmlns:a16="http://schemas.microsoft.com/office/drawing/2014/main" id="{915132BF-1A9B-4990-9A9D-8DAE05E612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10638" y="39497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Line 84">
            <a:extLst>
              <a:ext uri="{FF2B5EF4-FFF2-40B4-BE49-F238E27FC236}">
                <a16:creationId xmlns:a16="http://schemas.microsoft.com/office/drawing/2014/main" id="{A75CBEFC-FD8B-47AF-8D3E-0E647453AC3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920163" y="3949700"/>
            <a:ext cx="990600" cy="1447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Text Box 85">
            <a:extLst>
              <a:ext uri="{FF2B5EF4-FFF2-40B4-BE49-F238E27FC236}">
                <a16:creationId xmlns:a16="http://schemas.microsoft.com/office/drawing/2014/main" id="{D785F09E-0805-4911-813D-A8C9469A7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5988" y="51689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i="1"/>
              <a:t>A</a:t>
            </a:r>
          </a:p>
        </p:txBody>
      </p:sp>
      <p:sp>
        <p:nvSpPr>
          <p:cNvPr id="25" name="Text Box 86">
            <a:extLst>
              <a:ext uri="{FF2B5EF4-FFF2-40B4-BE49-F238E27FC236}">
                <a16:creationId xmlns:a16="http://schemas.microsoft.com/office/drawing/2014/main" id="{4E705344-68FA-40D3-81C2-5484E59D5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4888" y="365918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i="1"/>
              <a:t>B</a:t>
            </a: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E5C36BAC-487C-4B4B-B02B-7A0849E05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5363" y="37211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i="1"/>
              <a:t>C</a:t>
            </a:r>
          </a:p>
        </p:txBody>
      </p:sp>
      <p:sp>
        <p:nvSpPr>
          <p:cNvPr id="27" name="Text Box 88">
            <a:extLst>
              <a:ext uri="{FF2B5EF4-FFF2-40B4-BE49-F238E27FC236}">
                <a16:creationId xmlns:a16="http://schemas.microsoft.com/office/drawing/2014/main" id="{EB61F2B2-E192-41E9-AFCF-D7A79CA66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563" y="4406900"/>
            <a:ext cx="595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/>
              <a:t>4m</a:t>
            </a:r>
          </a:p>
        </p:txBody>
      </p:sp>
      <p:sp>
        <p:nvSpPr>
          <p:cNvPr id="28" name="Text Box 89">
            <a:extLst>
              <a:ext uri="{FF2B5EF4-FFF2-40B4-BE49-F238E27FC236}">
                <a16:creationId xmlns:a16="http://schemas.microsoft.com/office/drawing/2014/main" id="{28BC5845-6BA0-4482-B602-B1D2D3A36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2563" y="3568700"/>
            <a:ext cx="595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/>
              <a:t>3m</a:t>
            </a:r>
          </a:p>
        </p:txBody>
      </p:sp>
    </p:spTree>
    <p:extLst>
      <p:ext uri="{BB962C8B-B14F-4D97-AF65-F5344CB8AC3E}">
        <p14:creationId xmlns:p14="http://schemas.microsoft.com/office/powerpoint/2010/main" val="370158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12205072" cy="457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3" y="5722027"/>
            <a:ext cx="1766090" cy="963089"/>
          </a:xfrm>
          <a:prstGeom prst="rect">
            <a:avLst/>
          </a:prstGeom>
        </p:spPr>
      </p:pic>
      <p:grpSp>
        <p:nvGrpSpPr>
          <p:cNvPr id="3" name="组合 133"/>
          <p:cNvGrpSpPr/>
          <p:nvPr/>
        </p:nvGrpSpPr>
        <p:grpSpPr>
          <a:xfrm>
            <a:off x="8255102" y="5341975"/>
            <a:ext cx="3834230" cy="1338199"/>
            <a:chOff x="9039353" y="5621961"/>
            <a:chExt cx="2986742" cy="1042414"/>
          </a:xfrm>
        </p:grpSpPr>
        <p:grpSp>
          <p:nvGrpSpPr>
            <p:cNvPr id="10" name="组合 9"/>
            <p:cNvGrpSpPr/>
            <p:nvPr/>
          </p:nvGrpSpPr>
          <p:grpSpPr>
            <a:xfrm>
              <a:off x="9696717" y="5621961"/>
              <a:ext cx="2329378" cy="1042414"/>
              <a:chOff x="9595413" y="5666311"/>
              <a:chExt cx="2407533" cy="1077389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95413" y="5666311"/>
                <a:ext cx="2407533" cy="963089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86662" y="6094767"/>
                <a:ext cx="1516284" cy="648933"/>
              </a:xfrm>
              <a:prstGeom prst="rect">
                <a:avLst/>
              </a:prstGeom>
            </p:spPr>
          </p:pic>
        </p:grp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9353" y="6350441"/>
              <a:ext cx="657364" cy="116674"/>
            </a:xfrm>
            <a:prstGeom prst="rect">
              <a:avLst/>
            </a:prstGeom>
          </p:spPr>
        </p:pic>
      </p:grpSp>
      <p:pic>
        <p:nvPicPr>
          <p:cNvPr id="126" name="图片 1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6" y="1086150"/>
            <a:ext cx="976686" cy="1603426"/>
          </a:xfrm>
          <a:prstGeom prst="rect">
            <a:avLst/>
          </a:prstGeom>
        </p:spPr>
      </p:pic>
      <p:sp>
        <p:nvSpPr>
          <p:cNvPr id="133" name="Freeform 117"/>
          <p:cNvSpPr>
            <a:spLocks noEditPoints="1"/>
          </p:cNvSpPr>
          <p:nvPr/>
        </p:nvSpPr>
        <p:spPr bwMode="auto">
          <a:xfrm>
            <a:off x="5929971" y="243585"/>
            <a:ext cx="332057" cy="772552"/>
          </a:xfrm>
          <a:custGeom>
            <a:avLst/>
            <a:gdLst>
              <a:gd name="T0" fmla="*/ 166 w 250"/>
              <a:gd name="T1" fmla="*/ 11 h 580"/>
              <a:gd name="T2" fmla="*/ 79 w 250"/>
              <a:gd name="T3" fmla="*/ 12 h 580"/>
              <a:gd name="T4" fmla="*/ 18 w 250"/>
              <a:gd name="T5" fmla="*/ 87 h 580"/>
              <a:gd name="T6" fmla="*/ 66 w 250"/>
              <a:gd name="T7" fmla="*/ 276 h 580"/>
              <a:gd name="T8" fmla="*/ 54 w 250"/>
              <a:gd name="T9" fmla="*/ 300 h 580"/>
              <a:gd name="T10" fmla="*/ 41 w 250"/>
              <a:gd name="T11" fmla="*/ 314 h 580"/>
              <a:gd name="T12" fmla="*/ 67 w 250"/>
              <a:gd name="T13" fmla="*/ 334 h 580"/>
              <a:gd name="T14" fmla="*/ 66 w 250"/>
              <a:gd name="T15" fmla="*/ 335 h 580"/>
              <a:gd name="T16" fmla="*/ 65 w 250"/>
              <a:gd name="T17" fmla="*/ 374 h 580"/>
              <a:gd name="T18" fmla="*/ 36 w 250"/>
              <a:gd name="T19" fmla="*/ 407 h 580"/>
              <a:gd name="T20" fmla="*/ 10 w 250"/>
              <a:gd name="T21" fmla="*/ 449 h 580"/>
              <a:gd name="T22" fmla="*/ 25 w 250"/>
              <a:gd name="T23" fmla="*/ 576 h 580"/>
              <a:gd name="T24" fmla="*/ 32 w 250"/>
              <a:gd name="T25" fmla="*/ 575 h 580"/>
              <a:gd name="T26" fmla="*/ 45 w 250"/>
              <a:gd name="T27" fmla="*/ 416 h 580"/>
              <a:gd name="T28" fmla="*/ 74 w 250"/>
              <a:gd name="T29" fmla="*/ 336 h 580"/>
              <a:gd name="T30" fmla="*/ 75 w 250"/>
              <a:gd name="T31" fmla="*/ 336 h 580"/>
              <a:gd name="T32" fmla="*/ 110 w 250"/>
              <a:gd name="T33" fmla="*/ 330 h 580"/>
              <a:gd name="T34" fmla="*/ 102 w 250"/>
              <a:gd name="T35" fmla="*/ 291 h 580"/>
              <a:gd name="T36" fmla="*/ 232 w 250"/>
              <a:gd name="T37" fmla="*/ 191 h 580"/>
              <a:gd name="T38" fmla="*/ 166 w 250"/>
              <a:gd name="T39" fmla="*/ 11 h 580"/>
              <a:gd name="T40" fmla="*/ 89 w 250"/>
              <a:gd name="T41" fmla="*/ 325 h 580"/>
              <a:gd name="T42" fmla="*/ 69 w 250"/>
              <a:gd name="T43" fmla="*/ 323 h 580"/>
              <a:gd name="T44" fmla="*/ 56 w 250"/>
              <a:gd name="T45" fmla="*/ 313 h 580"/>
              <a:gd name="T46" fmla="*/ 67 w 250"/>
              <a:gd name="T47" fmla="*/ 303 h 580"/>
              <a:gd name="T48" fmla="*/ 76 w 250"/>
              <a:gd name="T49" fmla="*/ 281 h 580"/>
              <a:gd name="T50" fmla="*/ 80 w 250"/>
              <a:gd name="T51" fmla="*/ 284 h 580"/>
              <a:gd name="T52" fmla="*/ 95 w 250"/>
              <a:gd name="T53" fmla="*/ 289 h 580"/>
              <a:gd name="T54" fmla="*/ 95 w 250"/>
              <a:gd name="T55" fmla="*/ 290 h 580"/>
              <a:gd name="T56" fmla="*/ 96 w 250"/>
              <a:gd name="T57" fmla="*/ 299 h 580"/>
              <a:gd name="T58" fmla="*/ 101 w 250"/>
              <a:gd name="T59" fmla="*/ 321 h 580"/>
              <a:gd name="T60" fmla="*/ 89 w 250"/>
              <a:gd name="T61" fmla="*/ 325 h 580"/>
              <a:gd name="T62" fmla="*/ 221 w 250"/>
              <a:gd name="T63" fmla="*/ 154 h 580"/>
              <a:gd name="T64" fmla="*/ 84 w 250"/>
              <a:gd name="T65" fmla="*/ 269 h 580"/>
              <a:gd name="T66" fmla="*/ 77 w 250"/>
              <a:gd name="T67" fmla="*/ 270 h 580"/>
              <a:gd name="T68" fmla="*/ 41 w 250"/>
              <a:gd name="T69" fmla="*/ 225 h 580"/>
              <a:gd name="T70" fmla="*/ 27 w 250"/>
              <a:gd name="T71" fmla="*/ 131 h 580"/>
              <a:gd name="T72" fmla="*/ 49 w 250"/>
              <a:gd name="T73" fmla="*/ 55 h 580"/>
              <a:gd name="T74" fmla="*/ 138 w 250"/>
              <a:gd name="T75" fmla="*/ 16 h 580"/>
              <a:gd name="T76" fmla="*/ 221 w 250"/>
              <a:gd name="T77" fmla="*/ 154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0" h="580">
                <a:moveTo>
                  <a:pt x="166" y="11"/>
                </a:moveTo>
                <a:cubicBezTo>
                  <a:pt x="138" y="1"/>
                  <a:pt x="107" y="0"/>
                  <a:pt x="79" y="12"/>
                </a:cubicBezTo>
                <a:cubicBezTo>
                  <a:pt x="45" y="26"/>
                  <a:pt x="29" y="53"/>
                  <a:pt x="18" y="87"/>
                </a:cubicBezTo>
                <a:cubicBezTo>
                  <a:pt x="0" y="144"/>
                  <a:pt x="5" y="245"/>
                  <a:pt x="66" y="276"/>
                </a:cubicBezTo>
                <a:cubicBezTo>
                  <a:pt x="63" y="285"/>
                  <a:pt x="61" y="293"/>
                  <a:pt x="54" y="300"/>
                </a:cubicBezTo>
                <a:cubicBezTo>
                  <a:pt x="49" y="304"/>
                  <a:pt x="41" y="306"/>
                  <a:pt x="41" y="314"/>
                </a:cubicBezTo>
                <a:cubicBezTo>
                  <a:pt x="41" y="326"/>
                  <a:pt x="55" y="332"/>
                  <a:pt x="67" y="334"/>
                </a:cubicBezTo>
                <a:cubicBezTo>
                  <a:pt x="66" y="335"/>
                  <a:pt x="66" y="335"/>
                  <a:pt x="66" y="335"/>
                </a:cubicBezTo>
                <a:cubicBezTo>
                  <a:pt x="66" y="348"/>
                  <a:pt x="67" y="361"/>
                  <a:pt x="65" y="374"/>
                </a:cubicBezTo>
                <a:cubicBezTo>
                  <a:pt x="63" y="388"/>
                  <a:pt x="47" y="399"/>
                  <a:pt x="36" y="407"/>
                </a:cubicBezTo>
                <a:cubicBezTo>
                  <a:pt x="22" y="418"/>
                  <a:pt x="14" y="431"/>
                  <a:pt x="10" y="449"/>
                </a:cubicBezTo>
                <a:cubicBezTo>
                  <a:pt x="0" y="486"/>
                  <a:pt x="8" y="542"/>
                  <a:pt x="25" y="576"/>
                </a:cubicBezTo>
                <a:cubicBezTo>
                  <a:pt x="27" y="580"/>
                  <a:pt x="32" y="578"/>
                  <a:pt x="32" y="575"/>
                </a:cubicBezTo>
                <a:cubicBezTo>
                  <a:pt x="30" y="524"/>
                  <a:pt x="1" y="457"/>
                  <a:pt x="45" y="416"/>
                </a:cubicBezTo>
                <a:cubicBezTo>
                  <a:pt x="71" y="393"/>
                  <a:pt x="86" y="372"/>
                  <a:pt x="74" y="336"/>
                </a:cubicBezTo>
                <a:cubicBezTo>
                  <a:pt x="74" y="336"/>
                  <a:pt x="74" y="336"/>
                  <a:pt x="75" y="336"/>
                </a:cubicBezTo>
                <a:cubicBezTo>
                  <a:pt x="84" y="337"/>
                  <a:pt x="107" y="343"/>
                  <a:pt x="110" y="330"/>
                </a:cubicBezTo>
                <a:cubicBezTo>
                  <a:pt x="113" y="319"/>
                  <a:pt x="112" y="299"/>
                  <a:pt x="102" y="291"/>
                </a:cubicBezTo>
                <a:cubicBezTo>
                  <a:pt x="163" y="300"/>
                  <a:pt x="214" y="249"/>
                  <a:pt x="232" y="191"/>
                </a:cubicBezTo>
                <a:cubicBezTo>
                  <a:pt x="250" y="131"/>
                  <a:pt x="234" y="33"/>
                  <a:pt x="166" y="11"/>
                </a:cubicBezTo>
                <a:close/>
                <a:moveTo>
                  <a:pt x="89" y="325"/>
                </a:moveTo>
                <a:cubicBezTo>
                  <a:pt x="82" y="325"/>
                  <a:pt x="76" y="325"/>
                  <a:pt x="69" y="323"/>
                </a:cubicBezTo>
                <a:cubicBezTo>
                  <a:pt x="69" y="323"/>
                  <a:pt x="50" y="316"/>
                  <a:pt x="56" y="313"/>
                </a:cubicBezTo>
                <a:cubicBezTo>
                  <a:pt x="60" y="310"/>
                  <a:pt x="64" y="307"/>
                  <a:pt x="67" y="303"/>
                </a:cubicBezTo>
                <a:cubicBezTo>
                  <a:pt x="72" y="297"/>
                  <a:pt x="76" y="289"/>
                  <a:pt x="76" y="281"/>
                </a:cubicBezTo>
                <a:cubicBezTo>
                  <a:pt x="77" y="283"/>
                  <a:pt x="78" y="284"/>
                  <a:pt x="80" y="284"/>
                </a:cubicBezTo>
                <a:cubicBezTo>
                  <a:pt x="85" y="286"/>
                  <a:pt x="90" y="288"/>
                  <a:pt x="95" y="289"/>
                </a:cubicBezTo>
                <a:cubicBezTo>
                  <a:pt x="95" y="289"/>
                  <a:pt x="95" y="290"/>
                  <a:pt x="95" y="290"/>
                </a:cubicBezTo>
                <a:cubicBezTo>
                  <a:pt x="94" y="294"/>
                  <a:pt x="94" y="295"/>
                  <a:pt x="96" y="299"/>
                </a:cubicBezTo>
                <a:cubicBezTo>
                  <a:pt x="99" y="306"/>
                  <a:pt x="101" y="313"/>
                  <a:pt x="101" y="321"/>
                </a:cubicBezTo>
                <a:cubicBezTo>
                  <a:pt x="101" y="329"/>
                  <a:pt x="95" y="326"/>
                  <a:pt x="89" y="325"/>
                </a:cubicBezTo>
                <a:close/>
                <a:moveTo>
                  <a:pt x="221" y="154"/>
                </a:moveTo>
                <a:cubicBezTo>
                  <a:pt x="217" y="230"/>
                  <a:pt x="164" y="290"/>
                  <a:pt x="84" y="269"/>
                </a:cubicBezTo>
                <a:cubicBezTo>
                  <a:pt x="81" y="268"/>
                  <a:pt x="78" y="268"/>
                  <a:pt x="77" y="270"/>
                </a:cubicBezTo>
                <a:cubicBezTo>
                  <a:pt x="65" y="255"/>
                  <a:pt x="51" y="242"/>
                  <a:pt x="41" y="225"/>
                </a:cubicBezTo>
                <a:cubicBezTo>
                  <a:pt x="25" y="198"/>
                  <a:pt x="26" y="161"/>
                  <a:pt x="27" y="131"/>
                </a:cubicBezTo>
                <a:cubicBezTo>
                  <a:pt x="28" y="104"/>
                  <a:pt x="36" y="78"/>
                  <a:pt x="49" y="55"/>
                </a:cubicBezTo>
                <a:cubicBezTo>
                  <a:pt x="67" y="24"/>
                  <a:pt x="106" y="16"/>
                  <a:pt x="138" y="16"/>
                </a:cubicBezTo>
                <a:cubicBezTo>
                  <a:pt x="214" y="17"/>
                  <a:pt x="224" y="95"/>
                  <a:pt x="221" y="154"/>
                </a:cubicBez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3" name="Freeform 116"/>
          <p:cNvSpPr>
            <a:spLocks noEditPoints="1"/>
          </p:cNvSpPr>
          <p:nvPr/>
        </p:nvSpPr>
        <p:spPr bwMode="auto">
          <a:xfrm>
            <a:off x="7258710" y="313950"/>
            <a:ext cx="979488" cy="450850"/>
          </a:xfrm>
          <a:custGeom>
            <a:avLst/>
            <a:gdLst>
              <a:gd name="T0" fmla="*/ 241 w 261"/>
              <a:gd name="T1" fmla="*/ 44 h 120"/>
              <a:gd name="T2" fmla="*/ 212 w 261"/>
              <a:gd name="T3" fmla="*/ 45 h 120"/>
              <a:gd name="T4" fmla="*/ 168 w 261"/>
              <a:gd name="T5" fmla="*/ 2 h 120"/>
              <a:gd name="T6" fmla="*/ 124 w 261"/>
              <a:gd name="T7" fmla="*/ 28 h 120"/>
              <a:gd name="T8" fmla="*/ 93 w 261"/>
              <a:gd name="T9" fmla="*/ 20 h 120"/>
              <a:gd name="T10" fmla="*/ 54 w 261"/>
              <a:gd name="T11" fmla="*/ 54 h 120"/>
              <a:gd name="T12" fmla="*/ 21 w 261"/>
              <a:gd name="T13" fmla="*/ 56 h 120"/>
              <a:gd name="T14" fmla="*/ 1 w 261"/>
              <a:gd name="T15" fmla="*/ 90 h 120"/>
              <a:gd name="T16" fmla="*/ 26 w 261"/>
              <a:gd name="T17" fmla="*/ 116 h 120"/>
              <a:gd name="T18" fmla="*/ 61 w 261"/>
              <a:gd name="T19" fmla="*/ 105 h 120"/>
              <a:gd name="T20" fmla="*/ 103 w 261"/>
              <a:gd name="T21" fmla="*/ 120 h 120"/>
              <a:gd name="T22" fmla="*/ 136 w 261"/>
              <a:gd name="T23" fmla="*/ 104 h 120"/>
              <a:gd name="T24" fmla="*/ 174 w 261"/>
              <a:gd name="T25" fmla="*/ 112 h 120"/>
              <a:gd name="T26" fmla="*/ 209 w 261"/>
              <a:gd name="T27" fmla="*/ 95 h 120"/>
              <a:gd name="T28" fmla="*/ 235 w 261"/>
              <a:gd name="T29" fmla="*/ 96 h 120"/>
              <a:gd name="T30" fmla="*/ 259 w 261"/>
              <a:gd name="T31" fmla="*/ 70 h 120"/>
              <a:gd name="T32" fmla="*/ 241 w 261"/>
              <a:gd name="T33" fmla="*/ 44 h 120"/>
              <a:gd name="T34" fmla="*/ 231 w 261"/>
              <a:gd name="T35" fmla="*/ 85 h 120"/>
              <a:gd name="T36" fmla="*/ 211 w 261"/>
              <a:gd name="T37" fmla="*/ 88 h 120"/>
              <a:gd name="T38" fmla="*/ 209 w 261"/>
              <a:gd name="T39" fmla="*/ 86 h 120"/>
              <a:gd name="T40" fmla="*/ 186 w 261"/>
              <a:gd name="T41" fmla="*/ 95 h 120"/>
              <a:gd name="T42" fmla="*/ 139 w 261"/>
              <a:gd name="T43" fmla="*/ 97 h 120"/>
              <a:gd name="T44" fmla="*/ 140 w 261"/>
              <a:gd name="T45" fmla="*/ 96 h 120"/>
              <a:gd name="T46" fmla="*/ 136 w 261"/>
              <a:gd name="T47" fmla="*/ 93 h 120"/>
              <a:gd name="T48" fmla="*/ 111 w 261"/>
              <a:gd name="T49" fmla="*/ 109 h 120"/>
              <a:gd name="T50" fmla="*/ 65 w 261"/>
              <a:gd name="T51" fmla="*/ 99 h 120"/>
              <a:gd name="T52" fmla="*/ 62 w 261"/>
              <a:gd name="T53" fmla="*/ 95 h 120"/>
              <a:gd name="T54" fmla="*/ 40 w 261"/>
              <a:gd name="T55" fmla="*/ 103 h 120"/>
              <a:gd name="T56" fmla="*/ 10 w 261"/>
              <a:gd name="T57" fmla="*/ 90 h 120"/>
              <a:gd name="T58" fmla="*/ 28 w 261"/>
              <a:gd name="T59" fmla="*/ 64 h 120"/>
              <a:gd name="T60" fmla="*/ 56 w 261"/>
              <a:gd name="T61" fmla="*/ 66 h 120"/>
              <a:gd name="T62" fmla="*/ 56 w 261"/>
              <a:gd name="T63" fmla="*/ 66 h 120"/>
              <a:gd name="T64" fmla="*/ 63 w 261"/>
              <a:gd name="T65" fmla="*/ 65 h 120"/>
              <a:gd name="T66" fmla="*/ 81 w 261"/>
              <a:gd name="T67" fmla="*/ 39 h 120"/>
              <a:gd name="T68" fmla="*/ 119 w 261"/>
              <a:gd name="T69" fmla="*/ 43 h 120"/>
              <a:gd name="T70" fmla="*/ 124 w 261"/>
              <a:gd name="T71" fmla="*/ 45 h 120"/>
              <a:gd name="T72" fmla="*/ 127 w 261"/>
              <a:gd name="T73" fmla="*/ 44 h 120"/>
              <a:gd name="T74" fmla="*/ 163 w 261"/>
              <a:gd name="T75" fmla="*/ 15 h 120"/>
              <a:gd name="T76" fmla="*/ 203 w 261"/>
              <a:gd name="T77" fmla="*/ 52 h 120"/>
              <a:gd name="T78" fmla="*/ 204 w 261"/>
              <a:gd name="T79" fmla="*/ 53 h 120"/>
              <a:gd name="T80" fmla="*/ 206 w 261"/>
              <a:gd name="T81" fmla="*/ 56 h 120"/>
              <a:gd name="T82" fmla="*/ 245 w 261"/>
              <a:gd name="T83" fmla="*/ 67 h 120"/>
              <a:gd name="T84" fmla="*/ 231 w 261"/>
              <a:gd name="T85" fmla="*/ 85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1" h="120">
                <a:moveTo>
                  <a:pt x="241" y="44"/>
                </a:moveTo>
                <a:cubicBezTo>
                  <a:pt x="232" y="42"/>
                  <a:pt x="220" y="41"/>
                  <a:pt x="212" y="45"/>
                </a:cubicBezTo>
                <a:cubicBezTo>
                  <a:pt x="211" y="24"/>
                  <a:pt x="187" y="4"/>
                  <a:pt x="168" y="2"/>
                </a:cubicBezTo>
                <a:cubicBezTo>
                  <a:pt x="150" y="0"/>
                  <a:pt x="130" y="12"/>
                  <a:pt x="124" y="28"/>
                </a:cubicBezTo>
                <a:cubicBezTo>
                  <a:pt x="116" y="22"/>
                  <a:pt x="100" y="20"/>
                  <a:pt x="93" y="20"/>
                </a:cubicBezTo>
                <a:cubicBezTo>
                  <a:pt x="77" y="22"/>
                  <a:pt x="56" y="37"/>
                  <a:pt x="54" y="54"/>
                </a:cubicBezTo>
                <a:cubicBezTo>
                  <a:pt x="43" y="49"/>
                  <a:pt x="31" y="51"/>
                  <a:pt x="21" y="56"/>
                </a:cubicBezTo>
                <a:cubicBezTo>
                  <a:pt x="8" y="62"/>
                  <a:pt x="2" y="77"/>
                  <a:pt x="1" y="90"/>
                </a:cubicBezTo>
                <a:cubicBezTo>
                  <a:pt x="0" y="104"/>
                  <a:pt x="14" y="114"/>
                  <a:pt x="26" y="116"/>
                </a:cubicBezTo>
                <a:cubicBezTo>
                  <a:pt x="37" y="117"/>
                  <a:pt x="53" y="113"/>
                  <a:pt x="61" y="105"/>
                </a:cubicBezTo>
                <a:cubicBezTo>
                  <a:pt x="71" y="117"/>
                  <a:pt x="89" y="119"/>
                  <a:pt x="103" y="120"/>
                </a:cubicBezTo>
                <a:cubicBezTo>
                  <a:pt x="114" y="120"/>
                  <a:pt x="129" y="114"/>
                  <a:pt x="136" y="104"/>
                </a:cubicBezTo>
                <a:cubicBezTo>
                  <a:pt x="147" y="112"/>
                  <a:pt x="160" y="115"/>
                  <a:pt x="174" y="112"/>
                </a:cubicBezTo>
                <a:cubicBezTo>
                  <a:pt x="183" y="111"/>
                  <a:pt x="204" y="106"/>
                  <a:pt x="209" y="95"/>
                </a:cubicBezTo>
                <a:cubicBezTo>
                  <a:pt x="215" y="101"/>
                  <a:pt x="228" y="99"/>
                  <a:pt x="235" y="96"/>
                </a:cubicBezTo>
                <a:cubicBezTo>
                  <a:pt x="246" y="91"/>
                  <a:pt x="257" y="83"/>
                  <a:pt x="259" y="70"/>
                </a:cubicBezTo>
                <a:cubicBezTo>
                  <a:pt x="261" y="57"/>
                  <a:pt x="253" y="48"/>
                  <a:pt x="241" y="44"/>
                </a:cubicBezTo>
                <a:close/>
                <a:moveTo>
                  <a:pt x="231" y="85"/>
                </a:moveTo>
                <a:cubicBezTo>
                  <a:pt x="224" y="89"/>
                  <a:pt x="218" y="87"/>
                  <a:pt x="211" y="88"/>
                </a:cubicBezTo>
                <a:cubicBezTo>
                  <a:pt x="210" y="87"/>
                  <a:pt x="210" y="86"/>
                  <a:pt x="209" y="86"/>
                </a:cubicBezTo>
                <a:cubicBezTo>
                  <a:pt x="200" y="83"/>
                  <a:pt x="193" y="91"/>
                  <a:pt x="186" y="95"/>
                </a:cubicBezTo>
                <a:cubicBezTo>
                  <a:pt x="171" y="104"/>
                  <a:pt x="154" y="104"/>
                  <a:pt x="139" y="97"/>
                </a:cubicBezTo>
                <a:cubicBezTo>
                  <a:pt x="140" y="97"/>
                  <a:pt x="140" y="96"/>
                  <a:pt x="140" y="96"/>
                </a:cubicBezTo>
                <a:cubicBezTo>
                  <a:pt x="140" y="94"/>
                  <a:pt x="139" y="92"/>
                  <a:pt x="136" y="93"/>
                </a:cubicBezTo>
                <a:cubicBezTo>
                  <a:pt x="126" y="95"/>
                  <a:pt x="121" y="105"/>
                  <a:pt x="111" y="109"/>
                </a:cubicBezTo>
                <a:cubicBezTo>
                  <a:pt x="97" y="114"/>
                  <a:pt x="77" y="108"/>
                  <a:pt x="65" y="99"/>
                </a:cubicBezTo>
                <a:cubicBezTo>
                  <a:pt x="65" y="97"/>
                  <a:pt x="64" y="95"/>
                  <a:pt x="62" y="95"/>
                </a:cubicBezTo>
                <a:cubicBezTo>
                  <a:pt x="54" y="96"/>
                  <a:pt x="48" y="100"/>
                  <a:pt x="40" y="103"/>
                </a:cubicBezTo>
                <a:cubicBezTo>
                  <a:pt x="28" y="108"/>
                  <a:pt x="11" y="106"/>
                  <a:pt x="10" y="90"/>
                </a:cubicBezTo>
                <a:cubicBezTo>
                  <a:pt x="10" y="79"/>
                  <a:pt x="18" y="68"/>
                  <a:pt x="28" y="64"/>
                </a:cubicBezTo>
                <a:cubicBezTo>
                  <a:pt x="37" y="60"/>
                  <a:pt x="47" y="64"/>
                  <a:pt x="56" y="66"/>
                </a:cubicBezTo>
                <a:cubicBezTo>
                  <a:pt x="56" y="66"/>
                  <a:pt x="56" y="66"/>
                  <a:pt x="56" y="66"/>
                </a:cubicBezTo>
                <a:cubicBezTo>
                  <a:pt x="58" y="68"/>
                  <a:pt x="61" y="68"/>
                  <a:pt x="63" y="65"/>
                </a:cubicBezTo>
                <a:cubicBezTo>
                  <a:pt x="69" y="55"/>
                  <a:pt x="70" y="46"/>
                  <a:pt x="81" y="39"/>
                </a:cubicBezTo>
                <a:cubicBezTo>
                  <a:pt x="89" y="33"/>
                  <a:pt x="115" y="29"/>
                  <a:pt x="119" y="43"/>
                </a:cubicBezTo>
                <a:cubicBezTo>
                  <a:pt x="119" y="45"/>
                  <a:pt x="122" y="46"/>
                  <a:pt x="124" y="45"/>
                </a:cubicBezTo>
                <a:cubicBezTo>
                  <a:pt x="125" y="45"/>
                  <a:pt x="127" y="45"/>
                  <a:pt x="127" y="44"/>
                </a:cubicBezTo>
                <a:cubicBezTo>
                  <a:pt x="140" y="33"/>
                  <a:pt x="143" y="16"/>
                  <a:pt x="163" y="15"/>
                </a:cubicBezTo>
                <a:cubicBezTo>
                  <a:pt x="180" y="14"/>
                  <a:pt x="201" y="37"/>
                  <a:pt x="203" y="52"/>
                </a:cubicBezTo>
                <a:cubicBezTo>
                  <a:pt x="203" y="52"/>
                  <a:pt x="204" y="53"/>
                  <a:pt x="204" y="53"/>
                </a:cubicBezTo>
                <a:cubicBezTo>
                  <a:pt x="204" y="54"/>
                  <a:pt x="205" y="55"/>
                  <a:pt x="206" y="56"/>
                </a:cubicBezTo>
                <a:cubicBezTo>
                  <a:pt x="217" y="60"/>
                  <a:pt x="244" y="50"/>
                  <a:pt x="245" y="67"/>
                </a:cubicBezTo>
                <a:cubicBezTo>
                  <a:pt x="245" y="75"/>
                  <a:pt x="237" y="81"/>
                  <a:pt x="231" y="8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4" name="图片 3" descr="微信图片_202006301443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85" y="47625"/>
            <a:ext cx="4940935" cy="713105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B5B9F19A-DF9F-42CF-8D82-C4721D52F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4577" y="1887863"/>
            <a:ext cx="10285188" cy="211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80808"/>
                </a:solidFill>
                <a:ea typeface="+mn-ea"/>
                <a:cs typeface="Times New Roman" panose="02020603050405020304" pitchFamily="18" charset="0"/>
              </a:rPr>
              <a:t>例</a:t>
            </a:r>
            <a:r>
              <a:rPr lang="en-US" altLang="zh-CN" sz="2800" dirty="0">
                <a:solidFill>
                  <a:srgbClr val="080808"/>
                </a:solidFill>
                <a:ea typeface="+mn-ea"/>
                <a:cs typeface="Times New Roman" panose="02020603050405020304" pitchFamily="18" charset="0"/>
              </a:rPr>
              <a:t>.</a:t>
            </a:r>
            <a:r>
              <a:rPr lang="zh-CN" altLang="en-US" sz="2800" dirty="0">
                <a:solidFill>
                  <a:srgbClr val="080808"/>
                </a:solidFill>
                <a:ea typeface="+mn-ea"/>
                <a:cs typeface="Times New Roman" panose="02020603050405020304" pitchFamily="18" charset="0"/>
              </a:rPr>
              <a:t>分析下列两种情况下的位移和路程，并说明：一般情况下，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80808"/>
                </a:solidFill>
                <a:ea typeface="+mn-ea"/>
                <a:cs typeface="Times New Roman" panose="02020603050405020304" pitchFamily="18" charset="0"/>
              </a:rPr>
              <a:t>位移的大小等于路程吗？什么情况下相等？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80808"/>
                </a:solidFill>
                <a:ea typeface="+mn-ea"/>
                <a:cs typeface="Times New Roman" panose="02020603050405020304" pitchFamily="18" charset="0"/>
              </a:rPr>
              <a:t>(1)</a:t>
            </a:r>
            <a:r>
              <a:rPr lang="zh-CN" altLang="en-US" sz="2800" dirty="0">
                <a:solidFill>
                  <a:srgbClr val="080808"/>
                </a:solidFill>
                <a:ea typeface="+mn-ea"/>
                <a:cs typeface="Times New Roman" panose="02020603050405020304" pitchFamily="18" charset="0"/>
              </a:rPr>
              <a:t>一位同学参加百米比赛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80808"/>
                </a:solidFill>
                <a:ea typeface="+mn-ea"/>
                <a:cs typeface="Times New Roman" panose="02020603050405020304" pitchFamily="18" charset="0"/>
              </a:rPr>
              <a:t>(2)</a:t>
            </a:r>
            <a:r>
              <a:rPr lang="zh-CN" altLang="en-US" sz="2800" dirty="0">
                <a:solidFill>
                  <a:srgbClr val="080808"/>
                </a:solidFill>
                <a:ea typeface="+mn-ea"/>
                <a:cs typeface="Times New Roman" panose="02020603050405020304" pitchFamily="18" charset="0"/>
              </a:rPr>
              <a:t>一位同学沿着</a:t>
            </a:r>
            <a:r>
              <a:rPr lang="en-US" altLang="zh-CN" sz="2800" dirty="0">
                <a:solidFill>
                  <a:srgbClr val="080808"/>
                </a:solidFill>
                <a:ea typeface="+mn-ea"/>
                <a:cs typeface="Times New Roman" panose="02020603050405020304" pitchFamily="18" charset="0"/>
              </a:rPr>
              <a:t>400 m</a:t>
            </a:r>
            <a:r>
              <a:rPr lang="zh-CN" altLang="en-US" sz="2800" dirty="0">
                <a:solidFill>
                  <a:srgbClr val="080808"/>
                </a:solidFill>
                <a:ea typeface="+mn-ea"/>
                <a:cs typeface="Times New Roman" panose="02020603050405020304" pitchFamily="18" charset="0"/>
              </a:rPr>
              <a:t>的跑道跑一圈</a:t>
            </a:r>
          </a:p>
        </p:txBody>
      </p:sp>
      <p:pic>
        <p:nvPicPr>
          <p:cNvPr id="16" name="Picture 23">
            <a:extLst>
              <a:ext uri="{FF2B5EF4-FFF2-40B4-BE49-F238E27FC236}">
                <a16:creationId xmlns:a16="http://schemas.microsoft.com/office/drawing/2014/main" id="{8073F856-CF3F-41CA-AC58-5A150E0F7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844" y="3006416"/>
            <a:ext cx="274320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24">
            <a:extLst>
              <a:ext uri="{FF2B5EF4-FFF2-40B4-BE49-F238E27FC236}">
                <a16:creationId xmlns:a16="http://schemas.microsoft.com/office/drawing/2014/main" id="{565E5FDC-A7D1-4A54-94F2-80565F5235A6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8719" y="3458854"/>
            <a:ext cx="1371600" cy="0"/>
          </a:xfrm>
          <a:prstGeom prst="line">
            <a:avLst/>
          </a:prstGeom>
          <a:noFill/>
          <a:ln w="25400">
            <a:solidFill>
              <a:srgbClr val="1D1DFF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00" b="1">
              <a:solidFill>
                <a:srgbClr val="080808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 Box 25">
            <a:extLst>
              <a:ext uri="{FF2B5EF4-FFF2-40B4-BE49-F238E27FC236}">
                <a16:creationId xmlns:a16="http://schemas.microsoft.com/office/drawing/2014/main" id="{2CD5DA46-4C2A-42FB-8ACE-D5A9CAD0E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1444" y="3058804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100m</a:t>
            </a:r>
          </a:p>
        </p:txBody>
      </p:sp>
      <p:sp>
        <p:nvSpPr>
          <p:cNvPr id="19" name="Oval 26">
            <a:extLst>
              <a:ext uri="{FF2B5EF4-FFF2-40B4-BE49-F238E27FC236}">
                <a16:creationId xmlns:a16="http://schemas.microsoft.com/office/drawing/2014/main" id="{FFFA760A-3088-46A3-AAF4-E4BB370BA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6644" y="3311216"/>
            <a:ext cx="152400" cy="152400"/>
          </a:xfrm>
          <a:prstGeom prst="ellipse">
            <a:avLst/>
          </a:prstGeom>
          <a:solidFill>
            <a:srgbClr val="4AB1E4"/>
          </a:solidFill>
          <a:ln w="9525">
            <a:solidFill>
              <a:srgbClr val="080808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927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1.48148E-6 L 0.10873 -1.48148E-6 L 0.12357 0.00926 L 0.13308 0.02408 L 0.13646 0.04259 L 0.13646 0.06667 L 0.12787 0.08333 L 0.11511 0.09815 L -0.01172 0.09815 L -0.02539 0.07778 L -0.03164 0.05 L -0.03073 0.02593 L -0.01575 0.00371 L -0.00521 -1.48148E-6 Z " pathEditMode="relative" rAng="0" ptsTypes="AAAAAAAAAAAAAA">
                                      <p:cBhvr>
                                        <p:cTn id="2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55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12205072" cy="457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3" y="5722027"/>
            <a:ext cx="1766090" cy="963089"/>
          </a:xfrm>
          <a:prstGeom prst="rect">
            <a:avLst/>
          </a:prstGeom>
        </p:spPr>
      </p:pic>
      <p:grpSp>
        <p:nvGrpSpPr>
          <p:cNvPr id="3" name="组合 133"/>
          <p:cNvGrpSpPr/>
          <p:nvPr/>
        </p:nvGrpSpPr>
        <p:grpSpPr>
          <a:xfrm>
            <a:off x="8255102" y="5341975"/>
            <a:ext cx="3834230" cy="1338199"/>
            <a:chOff x="9039353" y="5621961"/>
            <a:chExt cx="2986742" cy="1042414"/>
          </a:xfrm>
        </p:grpSpPr>
        <p:grpSp>
          <p:nvGrpSpPr>
            <p:cNvPr id="10" name="组合 9"/>
            <p:cNvGrpSpPr/>
            <p:nvPr/>
          </p:nvGrpSpPr>
          <p:grpSpPr>
            <a:xfrm>
              <a:off x="9696717" y="5621961"/>
              <a:ext cx="2329378" cy="1042414"/>
              <a:chOff x="9595413" y="5666311"/>
              <a:chExt cx="2407533" cy="1077389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95413" y="5666311"/>
                <a:ext cx="2407533" cy="963089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86662" y="6094767"/>
                <a:ext cx="1516284" cy="648933"/>
              </a:xfrm>
              <a:prstGeom prst="rect">
                <a:avLst/>
              </a:prstGeom>
            </p:spPr>
          </p:pic>
        </p:grp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9353" y="6350441"/>
              <a:ext cx="657364" cy="116674"/>
            </a:xfrm>
            <a:prstGeom prst="rect">
              <a:avLst/>
            </a:prstGeom>
          </p:spPr>
        </p:pic>
      </p:grpSp>
      <p:pic>
        <p:nvPicPr>
          <p:cNvPr id="126" name="图片 1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6" y="1086150"/>
            <a:ext cx="976686" cy="1603426"/>
          </a:xfrm>
          <a:prstGeom prst="rect">
            <a:avLst/>
          </a:prstGeom>
        </p:spPr>
      </p:pic>
      <p:sp>
        <p:nvSpPr>
          <p:cNvPr id="133" name="Freeform 117"/>
          <p:cNvSpPr>
            <a:spLocks noEditPoints="1"/>
          </p:cNvSpPr>
          <p:nvPr/>
        </p:nvSpPr>
        <p:spPr bwMode="auto">
          <a:xfrm>
            <a:off x="5929971" y="243585"/>
            <a:ext cx="332057" cy="772552"/>
          </a:xfrm>
          <a:custGeom>
            <a:avLst/>
            <a:gdLst>
              <a:gd name="T0" fmla="*/ 166 w 250"/>
              <a:gd name="T1" fmla="*/ 11 h 580"/>
              <a:gd name="T2" fmla="*/ 79 w 250"/>
              <a:gd name="T3" fmla="*/ 12 h 580"/>
              <a:gd name="T4" fmla="*/ 18 w 250"/>
              <a:gd name="T5" fmla="*/ 87 h 580"/>
              <a:gd name="T6" fmla="*/ 66 w 250"/>
              <a:gd name="T7" fmla="*/ 276 h 580"/>
              <a:gd name="T8" fmla="*/ 54 w 250"/>
              <a:gd name="T9" fmla="*/ 300 h 580"/>
              <a:gd name="T10" fmla="*/ 41 w 250"/>
              <a:gd name="T11" fmla="*/ 314 h 580"/>
              <a:gd name="T12" fmla="*/ 67 w 250"/>
              <a:gd name="T13" fmla="*/ 334 h 580"/>
              <a:gd name="T14" fmla="*/ 66 w 250"/>
              <a:gd name="T15" fmla="*/ 335 h 580"/>
              <a:gd name="T16" fmla="*/ 65 w 250"/>
              <a:gd name="T17" fmla="*/ 374 h 580"/>
              <a:gd name="T18" fmla="*/ 36 w 250"/>
              <a:gd name="T19" fmla="*/ 407 h 580"/>
              <a:gd name="T20" fmla="*/ 10 w 250"/>
              <a:gd name="T21" fmla="*/ 449 h 580"/>
              <a:gd name="T22" fmla="*/ 25 w 250"/>
              <a:gd name="T23" fmla="*/ 576 h 580"/>
              <a:gd name="T24" fmla="*/ 32 w 250"/>
              <a:gd name="T25" fmla="*/ 575 h 580"/>
              <a:gd name="T26" fmla="*/ 45 w 250"/>
              <a:gd name="T27" fmla="*/ 416 h 580"/>
              <a:gd name="T28" fmla="*/ 74 w 250"/>
              <a:gd name="T29" fmla="*/ 336 h 580"/>
              <a:gd name="T30" fmla="*/ 75 w 250"/>
              <a:gd name="T31" fmla="*/ 336 h 580"/>
              <a:gd name="T32" fmla="*/ 110 w 250"/>
              <a:gd name="T33" fmla="*/ 330 h 580"/>
              <a:gd name="T34" fmla="*/ 102 w 250"/>
              <a:gd name="T35" fmla="*/ 291 h 580"/>
              <a:gd name="T36" fmla="*/ 232 w 250"/>
              <a:gd name="T37" fmla="*/ 191 h 580"/>
              <a:gd name="T38" fmla="*/ 166 w 250"/>
              <a:gd name="T39" fmla="*/ 11 h 580"/>
              <a:gd name="T40" fmla="*/ 89 w 250"/>
              <a:gd name="T41" fmla="*/ 325 h 580"/>
              <a:gd name="T42" fmla="*/ 69 w 250"/>
              <a:gd name="T43" fmla="*/ 323 h 580"/>
              <a:gd name="T44" fmla="*/ 56 w 250"/>
              <a:gd name="T45" fmla="*/ 313 h 580"/>
              <a:gd name="T46" fmla="*/ 67 w 250"/>
              <a:gd name="T47" fmla="*/ 303 h 580"/>
              <a:gd name="T48" fmla="*/ 76 w 250"/>
              <a:gd name="T49" fmla="*/ 281 h 580"/>
              <a:gd name="T50" fmla="*/ 80 w 250"/>
              <a:gd name="T51" fmla="*/ 284 h 580"/>
              <a:gd name="T52" fmla="*/ 95 w 250"/>
              <a:gd name="T53" fmla="*/ 289 h 580"/>
              <a:gd name="T54" fmla="*/ 95 w 250"/>
              <a:gd name="T55" fmla="*/ 290 h 580"/>
              <a:gd name="T56" fmla="*/ 96 w 250"/>
              <a:gd name="T57" fmla="*/ 299 h 580"/>
              <a:gd name="T58" fmla="*/ 101 w 250"/>
              <a:gd name="T59" fmla="*/ 321 h 580"/>
              <a:gd name="T60" fmla="*/ 89 w 250"/>
              <a:gd name="T61" fmla="*/ 325 h 580"/>
              <a:gd name="T62" fmla="*/ 221 w 250"/>
              <a:gd name="T63" fmla="*/ 154 h 580"/>
              <a:gd name="T64" fmla="*/ 84 w 250"/>
              <a:gd name="T65" fmla="*/ 269 h 580"/>
              <a:gd name="T66" fmla="*/ 77 w 250"/>
              <a:gd name="T67" fmla="*/ 270 h 580"/>
              <a:gd name="T68" fmla="*/ 41 w 250"/>
              <a:gd name="T69" fmla="*/ 225 h 580"/>
              <a:gd name="T70" fmla="*/ 27 w 250"/>
              <a:gd name="T71" fmla="*/ 131 h 580"/>
              <a:gd name="T72" fmla="*/ 49 w 250"/>
              <a:gd name="T73" fmla="*/ 55 h 580"/>
              <a:gd name="T74" fmla="*/ 138 w 250"/>
              <a:gd name="T75" fmla="*/ 16 h 580"/>
              <a:gd name="T76" fmla="*/ 221 w 250"/>
              <a:gd name="T77" fmla="*/ 154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0" h="580">
                <a:moveTo>
                  <a:pt x="166" y="11"/>
                </a:moveTo>
                <a:cubicBezTo>
                  <a:pt x="138" y="1"/>
                  <a:pt x="107" y="0"/>
                  <a:pt x="79" y="12"/>
                </a:cubicBezTo>
                <a:cubicBezTo>
                  <a:pt x="45" y="26"/>
                  <a:pt x="29" y="53"/>
                  <a:pt x="18" y="87"/>
                </a:cubicBezTo>
                <a:cubicBezTo>
                  <a:pt x="0" y="144"/>
                  <a:pt x="5" y="245"/>
                  <a:pt x="66" y="276"/>
                </a:cubicBezTo>
                <a:cubicBezTo>
                  <a:pt x="63" y="285"/>
                  <a:pt x="61" y="293"/>
                  <a:pt x="54" y="300"/>
                </a:cubicBezTo>
                <a:cubicBezTo>
                  <a:pt x="49" y="304"/>
                  <a:pt x="41" y="306"/>
                  <a:pt x="41" y="314"/>
                </a:cubicBezTo>
                <a:cubicBezTo>
                  <a:pt x="41" y="326"/>
                  <a:pt x="55" y="332"/>
                  <a:pt x="67" y="334"/>
                </a:cubicBezTo>
                <a:cubicBezTo>
                  <a:pt x="66" y="335"/>
                  <a:pt x="66" y="335"/>
                  <a:pt x="66" y="335"/>
                </a:cubicBezTo>
                <a:cubicBezTo>
                  <a:pt x="66" y="348"/>
                  <a:pt x="67" y="361"/>
                  <a:pt x="65" y="374"/>
                </a:cubicBezTo>
                <a:cubicBezTo>
                  <a:pt x="63" y="388"/>
                  <a:pt x="47" y="399"/>
                  <a:pt x="36" y="407"/>
                </a:cubicBezTo>
                <a:cubicBezTo>
                  <a:pt x="22" y="418"/>
                  <a:pt x="14" y="431"/>
                  <a:pt x="10" y="449"/>
                </a:cubicBezTo>
                <a:cubicBezTo>
                  <a:pt x="0" y="486"/>
                  <a:pt x="8" y="542"/>
                  <a:pt x="25" y="576"/>
                </a:cubicBezTo>
                <a:cubicBezTo>
                  <a:pt x="27" y="580"/>
                  <a:pt x="32" y="578"/>
                  <a:pt x="32" y="575"/>
                </a:cubicBezTo>
                <a:cubicBezTo>
                  <a:pt x="30" y="524"/>
                  <a:pt x="1" y="457"/>
                  <a:pt x="45" y="416"/>
                </a:cubicBezTo>
                <a:cubicBezTo>
                  <a:pt x="71" y="393"/>
                  <a:pt x="86" y="372"/>
                  <a:pt x="74" y="336"/>
                </a:cubicBezTo>
                <a:cubicBezTo>
                  <a:pt x="74" y="336"/>
                  <a:pt x="74" y="336"/>
                  <a:pt x="75" y="336"/>
                </a:cubicBezTo>
                <a:cubicBezTo>
                  <a:pt x="84" y="337"/>
                  <a:pt x="107" y="343"/>
                  <a:pt x="110" y="330"/>
                </a:cubicBezTo>
                <a:cubicBezTo>
                  <a:pt x="113" y="319"/>
                  <a:pt x="112" y="299"/>
                  <a:pt x="102" y="291"/>
                </a:cubicBezTo>
                <a:cubicBezTo>
                  <a:pt x="163" y="300"/>
                  <a:pt x="214" y="249"/>
                  <a:pt x="232" y="191"/>
                </a:cubicBezTo>
                <a:cubicBezTo>
                  <a:pt x="250" y="131"/>
                  <a:pt x="234" y="33"/>
                  <a:pt x="166" y="11"/>
                </a:cubicBezTo>
                <a:close/>
                <a:moveTo>
                  <a:pt x="89" y="325"/>
                </a:moveTo>
                <a:cubicBezTo>
                  <a:pt x="82" y="325"/>
                  <a:pt x="76" y="325"/>
                  <a:pt x="69" y="323"/>
                </a:cubicBezTo>
                <a:cubicBezTo>
                  <a:pt x="69" y="323"/>
                  <a:pt x="50" y="316"/>
                  <a:pt x="56" y="313"/>
                </a:cubicBezTo>
                <a:cubicBezTo>
                  <a:pt x="60" y="310"/>
                  <a:pt x="64" y="307"/>
                  <a:pt x="67" y="303"/>
                </a:cubicBezTo>
                <a:cubicBezTo>
                  <a:pt x="72" y="297"/>
                  <a:pt x="76" y="289"/>
                  <a:pt x="76" y="281"/>
                </a:cubicBezTo>
                <a:cubicBezTo>
                  <a:pt x="77" y="283"/>
                  <a:pt x="78" y="284"/>
                  <a:pt x="80" y="284"/>
                </a:cubicBezTo>
                <a:cubicBezTo>
                  <a:pt x="85" y="286"/>
                  <a:pt x="90" y="288"/>
                  <a:pt x="95" y="289"/>
                </a:cubicBezTo>
                <a:cubicBezTo>
                  <a:pt x="95" y="289"/>
                  <a:pt x="95" y="290"/>
                  <a:pt x="95" y="290"/>
                </a:cubicBezTo>
                <a:cubicBezTo>
                  <a:pt x="94" y="294"/>
                  <a:pt x="94" y="295"/>
                  <a:pt x="96" y="299"/>
                </a:cubicBezTo>
                <a:cubicBezTo>
                  <a:pt x="99" y="306"/>
                  <a:pt x="101" y="313"/>
                  <a:pt x="101" y="321"/>
                </a:cubicBezTo>
                <a:cubicBezTo>
                  <a:pt x="101" y="329"/>
                  <a:pt x="95" y="326"/>
                  <a:pt x="89" y="325"/>
                </a:cubicBezTo>
                <a:close/>
                <a:moveTo>
                  <a:pt x="221" y="154"/>
                </a:moveTo>
                <a:cubicBezTo>
                  <a:pt x="217" y="230"/>
                  <a:pt x="164" y="290"/>
                  <a:pt x="84" y="269"/>
                </a:cubicBezTo>
                <a:cubicBezTo>
                  <a:pt x="81" y="268"/>
                  <a:pt x="78" y="268"/>
                  <a:pt x="77" y="270"/>
                </a:cubicBezTo>
                <a:cubicBezTo>
                  <a:pt x="65" y="255"/>
                  <a:pt x="51" y="242"/>
                  <a:pt x="41" y="225"/>
                </a:cubicBezTo>
                <a:cubicBezTo>
                  <a:pt x="25" y="198"/>
                  <a:pt x="26" y="161"/>
                  <a:pt x="27" y="131"/>
                </a:cubicBezTo>
                <a:cubicBezTo>
                  <a:pt x="28" y="104"/>
                  <a:pt x="36" y="78"/>
                  <a:pt x="49" y="55"/>
                </a:cubicBezTo>
                <a:cubicBezTo>
                  <a:pt x="67" y="24"/>
                  <a:pt x="106" y="16"/>
                  <a:pt x="138" y="16"/>
                </a:cubicBezTo>
                <a:cubicBezTo>
                  <a:pt x="214" y="17"/>
                  <a:pt x="224" y="95"/>
                  <a:pt x="221" y="154"/>
                </a:cubicBez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3" name="Freeform 116"/>
          <p:cNvSpPr>
            <a:spLocks noEditPoints="1"/>
          </p:cNvSpPr>
          <p:nvPr/>
        </p:nvSpPr>
        <p:spPr bwMode="auto">
          <a:xfrm>
            <a:off x="7258710" y="313950"/>
            <a:ext cx="979488" cy="450850"/>
          </a:xfrm>
          <a:custGeom>
            <a:avLst/>
            <a:gdLst>
              <a:gd name="T0" fmla="*/ 241 w 261"/>
              <a:gd name="T1" fmla="*/ 44 h 120"/>
              <a:gd name="T2" fmla="*/ 212 w 261"/>
              <a:gd name="T3" fmla="*/ 45 h 120"/>
              <a:gd name="T4" fmla="*/ 168 w 261"/>
              <a:gd name="T5" fmla="*/ 2 h 120"/>
              <a:gd name="T6" fmla="*/ 124 w 261"/>
              <a:gd name="T7" fmla="*/ 28 h 120"/>
              <a:gd name="T8" fmla="*/ 93 w 261"/>
              <a:gd name="T9" fmla="*/ 20 h 120"/>
              <a:gd name="T10" fmla="*/ 54 w 261"/>
              <a:gd name="T11" fmla="*/ 54 h 120"/>
              <a:gd name="T12" fmla="*/ 21 w 261"/>
              <a:gd name="T13" fmla="*/ 56 h 120"/>
              <a:gd name="T14" fmla="*/ 1 w 261"/>
              <a:gd name="T15" fmla="*/ 90 h 120"/>
              <a:gd name="T16" fmla="*/ 26 w 261"/>
              <a:gd name="T17" fmla="*/ 116 h 120"/>
              <a:gd name="T18" fmla="*/ 61 w 261"/>
              <a:gd name="T19" fmla="*/ 105 h 120"/>
              <a:gd name="T20" fmla="*/ 103 w 261"/>
              <a:gd name="T21" fmla="*/ 120 h 120"/>
              <a:gd name="T22" fmla="*/ 136 w 261"/>
              <a:gd name="T23" fmla="*/ 104 h 120"/>
              <a:gd name="T24" fmla="*/ 174 w 261"/>
              <a:gd name="T25" fmla="*/ 112 h 120"/>
              <a:gd name="T26" fmla="*/ 209 w 261"/>
              <a:gd name="T27" fmla="*/ 95 h 120"/>
              <a:gd name="T28" fmla="*/ 235 w 261"/>
              <a:gd name="T29" fmla="*/ 96 h 120"/>
              <a:gd name="T30" fmla="*/ 259 w 261"/>
              <a:gd name="T31" fmla="*/ 70 h 120"/>
              <a:gd name="T32" fmla="*/ 241 w 261"/>
              <a:gd name="T33" fmla="*/ 44 h 120"/>
              <a:gd name="T34" fmla="*/ 231 w 261"/>
              <a:gd name="T35" fmla="*/ 85 h 120"/>
              <a:gd name="T36" fmla="*/ 211 w 261"/>
              <a:gd name="T37" fmla="*/ 88 h 120"/>
              <a:gd name="T38" fmla="*/ 209 w 261"/>
              <a:gd name="T39" fmla="*/ 86 h 120"/>
              <a:gd name="T40" fmla="*/ 186 w 261"/>
              <a:gd name="T41" fmla="*/ 95 h 120"/>
              <a:gd name="T42" fmla="*/ 139 w 261"/>
              <a:gd name="T43" fmla="*/ 97 h 120"/>
              <a:gd name="T44" fmla="*/ 140 w 261"/>
              <a:gd name="T45" fmla="*/ 96 h 120"/>
              <a:gd name="T46" fmla="*/ 136 w 261"/>
              <a:gd name="T47" fmla="*/ 93 h 120"/>
              <a:gd name="T48" fmla="*/ 111 w 261"/>
              <a:gd name="T49" fmla="*/ 109 h 120"/>
              <a:gd name="T50" fmla="*/ 65 w 261"/>
              <a:gd name="T51" fmla="*/ 99 h 120"/>
              <a:gd name="T52" fmla="*/ 62 w 261"/>
              <a:gd name="T53" fmla="*/ 95 h 120"/>
              <a:gd name="T54" fmla="*/ 40 w 261"/>
              <a:gd name="T55" fmla="*/ 103 h 120"/>
              <a:gd name="T56" fmla="*/ 10 w 261"/>
              <a:gd name="T57" fmla="*/ 90 h 120"/>
              <a:gd name="T58" fmla="*/ 28 w 261"/>
              <a:gd name="T59" fmla="*/ 64 h 120"/>
              <a:gd name="T60" fmla="*/ 56 w 261"/>
              <a:gd name="T61" fmla="*/ 66 h 120"/>
              <a:gd name="T62" fmla="*/ 56 w 261"/>
              <a:gd name="T63" fmla="*/ 66 h 120"/>
              <a:gd name="T64" fmla="*/ 63 w 261"/>
              <a:gd name="T65" fmla="*/ 65 h 120"/>
              <a:gd name="T66" fmla="*/ 81 w 261"/>
              <a:gd name="T67" fmla="*/ 39 h 120"/>
              <a:gd name="T68" fmla="*/ 119 w 261"/>
              <a:gd name="T69" fmla="*/ 43 h 120"/>
              <a:gd name="T70" fmla="*/ 124 w 261"/>
              <a:gd name="T71" fmla="*/ 45 h 120"/>
              <a:gd name="T72" fmla="*/ 127 w 261"/>
              <a:gd name="T73" fmla="*/ 44 h 120"/>
              <a:gd name="T74" fmla="*/ 163 w 261"/>
              <a:gd name="T75" fmla="*/ 15 h 120"/>
              <a:gd name="T76" fmla="*/ 203 w 261"/>
              <a:gd name="T77" fmla="*/ 52 h 120"/>
              <a:gd name="T78" fmla="*/ 204 w 261"/>
              <a:gd name="T79" fmla="*/ 53 h 120"/>
              <a:gd name="T80" fmla="*/ 206 w 261"/>
              <a:gd name="T81" fmla="*/ 56 h 120"/>
              <a:gd name="T82" fmla="*/ 245 w 261"/>
              <a:gd name="T83" fmla="*/ 67 h 120"/>
              <a:gd name="T84" fmla="*/ 231 w 261"/>
              <a:gd name="T85" fmla="*/ 85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1" h="120">
                <a:moveTo>
                  <a:pt x="241" y="44"/>
                </a:moveTo>
                <a:cubicBezTo>
                  <a:pt x="232" y="42"/>
                  <a:pt x="220" y="41"/>
                  <a:pt x="212" y="45"/>
                </a:cubicBezTo>
                <a:cubicBezTo>
                  <a:pt x="211" y="24"/>
                  <a:pt x="187" y="4"/>
                  <a:pt x="168" y="2"/>
                </a:cubicBezTo>
                <a:cubicBezTo>
                  <a:pt x="150" y="0"/>
                  <a:pt x="130" y="12"/>
                  <a:pt x="124" y="28"/>
                </a:cubicBezTo>
                <a:cubicBezTo>
                  <a:pt x="116" y="22"/>
                  <a:pt x="100" y="20"/>
                  <a:pt x="93" y="20"/>
                </a:cubicBezTo>
                <a:cubicBezTo>
                  <a:pt x="77" y="22"/>
                  <a:pt x="56" y="37"/>
                  <a:pt x="54" y="54"/>
                </a:cubicBezTo>
                <a:cubicBezTo>
                  <a:pt x="43" y="49"/>
                  <a:pt x="31" y="51"/>
                  <a:pt x="21" y="56"/>
                </a:cubicBezTo>
                <a:cubicBezTo>
                  <a:pt x="8" y="62"/>
                  <a:pt x="2" y="77"/>
                  <a:pt x="1" y="90"/>
                </a:cubicBezTo>
                <a:cubicBezTo>
                  <a:pt x="0" y="104"/>
                  <a:pt x="14" y="114"/>
                  <a:pt x="26" y="116"/>
                </a:cubicBezTo>
                <a:cubicBezTo>
                  <a:pt x="37" y="117"/>
                  <a:pt x="53" y="113"/>
                  <a:pt x="61" y="105"/>
                </a:cubicBezTo>
                <a:cubicBezTo>
                  <a:pt x="71" y="117"/>
                  <a:pt x="89" y="119"/>
                  <a:pt x="103" y="120"/>
                </a:cubicBezTo>
                <a:cubicBezTo>
                  <a:pt x="114" y="120"/>
                  <a:pt x="129" y="114"/>
                  <a:pt x="136" y="104"/>
                </a:cubicBezTo>
                <a:cubicBezTo>
                  <a:pt x="147" y="112"/>
                  <a:pt x="160" y="115"/>
                  <a:pt x="174" y="112"/>
                </a:cubicBezTo>
                <a:cubicBezTo>
                  <a:pt x="183" y="111"/>
                  <a:pt x="204" y="106"/>
                  <a:pt x="209" y="95"/>
                </a:cubicBezTo>
                <a:cubicBezTo>
                  <a:pt x="215" y="101"/>
                  <a:pt x="228" y="99"/>
                  <a:pt x="235" y="96"/>
                </a:cubicBezTo>
                <a:cubicBezTo>
                  <a:pt x="246" y="91"/>
                  <a:pt x="257" y="83"/>
                  <a:pt x="259" y="70"/>
                </a:cubicBezTo>
                <a:cubicBezTo>
                  <a:pt x="261" y="57"/>
                  <a:pt x="253" y="48"/>
                  <a:pt x="241" y="44"/>
                </a:cubicBezTo>
                <a:close/>
                <a:moveTo>
                  <a:pt x="231" y="85"/>
                </a:moveTo>
                <a:cubicBezTo>
                  <a:pt x="224" y="89"/>
                  <a:pt x="218" y="87"/>
                  <a:pt x="211" y="88"/>
                </a:cubicBezTo>
                <a:cubicBezTo>
                  <a:pt x="210" y="87"/>
                  <a:pt x="210" y="86"/>
                  <a:pt x="209" y="86"/>
                </a:cubicBezTo>
                <a:cubicBezTo>
                  <a:pt x="200" y="83"/>
                  <a:pt x="193" y="91"/>
                  <a:pt x="186" y="95"/>
                </a:cubicBezTo>
                <a:cubicBezTo>
                  <a:pt x="171" y="104"/>
                  <a:pt x="154" y="104"/>
                  <a:pt x="139" y="97"/>
                </a:cubicBezTo>
                <a:cubicBezTo>
                  <a:pt x="140" y="97"/>
                  <a:pt x="140" y="96"/>
                  <a:pt x="140" y="96"/>
                </a:cubicBezTo>
                <a:cubicBezTo>
                  <a:pt x="140" y="94"/>
                  <a:pt x="139" y="92"/>
                  <a:pt x="136" y="93"/>
                </a:cubicBezTo>
                <a:cubicBezTo>
                  <a:pt x="126" y="95"/>
                  <a:pt x="121" y="105"/>
                  <a:pt x="111" y="109"/>
                </a:cubicBezTo>
                <a:cubicBezTo>
                  <a:pt x="97" y="114"/>
                  <a:pt x="77" y="108"/>
                  <a:pt x="65" y="99"/>
                </a:cubicBezTo>
                <a:cubicBezTo>
                  <a:pt x="65" y="97"/>
                  <a:pt x="64" y="95"/>
                  <a:pt x="62" y="95"/>
                </a:cubicBezTo>
                <a:cubicBezTo>
                  <a:pt x="54" y="96"/>
                  <a:pt x="48" y="100"/>
                  <a:pt x="40" y="103"/>
                </a:cubicBezTo>
                <a:cubicBezTo>
                  <a:pt x="28" y="108"/>
                  <a:pt x="11" y="106"/>
                  <a:pt x="10" y="90"/>
                </a:cubicBezTo>
                <a:cubicBezTo>
                  <a:pt x="10" y="79"/>
                  <a:pt x="18" y="68"/>
                  <a:pt x="28" y="64"/>
                </a:cubicBezTo>
                <a:cubicBezTo>
                  <a:pt x="37" y="60"/>
                  <a:pt x="47" y="64"/>
                  <a:pt x="56" y="66"/>
                </a:cubicBezTo>
                <a:cubicBezTo>
                  <a:pt x="56" y="66"/>
                  <a:pt x="56" y="66"/>
                  <a:pt x="56" y="66"/>
                </a:cubicBezTo>
                <a:cubicBezTo>
                  <a:pt x="58" y="68"/>
                  <a:pt x="61" y="68"/>
                  <a:pt x="63" y="65"/>
                </a:cubicBezTo>
                <a:cubicBezTo>
                  <a:pt x="69" y="55"/>
                  <a:pt x="70" y="46"/>
                  <a:pt x="81" y="39"/>
                </a:cubicBezTo>
                <a:cubicBezTo>
                  <a:pt x="89" y="33"/>
                  <a:pt x="115" y="29"/>
                  <a:pt x="119" y="43"/>
                </a:cubicBezTo>
                <a:cubicBezTo>
                  <a:pt x="119" y="45"/>
                  <a:pt x="122" y="46"/>
                  <a:pt x="124" y="45"/>
                </a:cubicBezTo>
                <a:cubicBezTo>
                  <a:pt x="125" y="45"/>
                  <a:pt x="127" y="45"/>
                  <a:pt x="127" y="44"/>
                </a:cubicBezTo>
                <a:cubicBezTo>
                  <a:pt x="140" y="33"/>
                  <a:pt x="143" y="16"/>
                  <a:pt x="163" y="15"/>
                </a:cubicBezTo>
                <a:cubicBezTo>
                  <a:pt x="180" y="14"/>
                  <a:pt x="201" y="37"/>
                  <a:pt x="203" y="52"/>
                </a:cubicBezTo>
                <a:cubicBezTo>
                  <a:pt x="203" y="52"/>
                  <a:pt x="204" y="53"/>
                  <a:pt x="204" y="53"/>
                </a:cubicBezTo>
                <a:cubicBezTo>
                  <a:pt x="204" y="54"/>
                  <a:pt x="205" y="55"/>
                  <a:pt x="206" y="56"/>
                </a:cubicBezTo>
                <a:cubicBezTo>
                  <a:pt x="217" y="60"/>
                  <a:pt x="244" y="50"/>
                  <a:pt x="245" y="67"/>
                </a:cubicBezTo>
                <a:cubicBezTo>
                  <a:pt x="245" y="75"/>
                  <a:pt x="237" y="81"/>
                  <a:pt x="231" y="8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4" name="图片 3" descr="微信图片_202006301443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85" y="47625"/>
            <a:ext cx="4940935" cy="71310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781D96B-0262-4D14-802C-E6FD3611DBC2}"/>
              </a:ext>
            </a:extLst>
          </p:cNvPr>
          <p:cNvSpPr txBox="1"/>
          <p:nvPr/>
        </p:nvSpPr>
        <p:spPr>
          <a:xfrm>
            <a:off x="1518498" y="3057545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通过这节课，你学到了什么？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ED721F7-822B-4DC8-A19B-A0B58ED5CC4F}"/>
              </a:ext>
            </a:extLst>
          </p:cNvPr>
          <p:cNvSpPr txBox="1"/>
          <p:nvPr/>
        </p:nvSpPr>
        <p:spPr>
          <a:xfrm>
            <a:off x="1190625" y="2087738"/>
            <a:ext cx="3514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</a:rPr>
              <a:t>小结</a:t>
            </a:r>
          </a:p>
        </p:txBody>
      </p:sp>
    </p:spTree>
    <p:extLst>
      <p:ext uri="{BB962C8B-B14F-4D97-AF65-F5344CB8AC3E}">
        <p14:creationId xmlns:p14="http://schemas.microsoft.com/office/powerpoint/2010/main" val="112977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295</Words>
  <Application>Microsoft Office PowerPoint</Application>
  <PresentationFormat>宽屏</PresentationFormat>
  <Paragraphs>26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宋体</vt:lpstr>
      <vt:lpstr>Arial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LiuYuXin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春秋广告</dc:creator>
  <cp:lastModifiedBy>乐乐 yao</cp:lastModifiedBy>
  <cp:revision>152</cp:revision>
  <dcterms:created xsi:type="dcterms:W3CDTF">2016-10-10T02:55:00Z</dcterms:created>
  <dcterms:modified xsi:type="dcterms:W3CDTF">2020-08-05T03:26:51Z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