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课题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授课教师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00B05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00B05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grpSp>
        <p:nvGrpSpPr>
          <p:cNvPr id="11" name="组合 10"/>
          <p:cNvGrpSpPr/>
          <p:nvPr userDrawn="1"/>
        </p:nvGrpSpPr>
        <p:grpSpPr>
          <a:xfrm>
            <a:off x="405276" y="3528139"/>
            <a:ext cx="1585382" cy="2106593"/>
            <a:chOff x="405276" y="3528139"/>
            <a:chExt cx="1585382" cy="2106593"/>
          </a:xfrm>
          <a:solidFill>
            <a:schemeClr val="bg1">
              <a:lumMod val="95000"/>
              <a:alpha val="50000"/>
            </a:schemeClr>
          </a:solidFill>
        </p:grpSpPr>
        <p:sp>
          <p:nvSpPr>
            <p:cNvPr id="12" name="Freeform 5"/>
            <p:cNvSpPr/>
            <p:nvPr/>
          </p:nvSpPr>
          <p:spPr bwMode="auto">
            <a:xfrm>
              <a:off x="791149" y="3664282"/>
              <a:ext cx="653326" cy="375401"/>
            </a:xfrm>
            <a:custGeom>
              <a:avLst/>
              <a:gdLst>
                <a:gd name="T0" fmla="*/ 13 w 342"/>
                <a:gd name="T1" fmla="*/ 102 h 197"/>
                <a:gd name="T2" fmla="*/ 10 w 342"/>
                <a:gd name="T3" fmla="*/ 96 h 197"/>
                <a:gd name="T4" fmla="*/ 0 w 342"/>
                <a:gd name="T5" fmla="*/ 99 h 197"/>
                <a:gd name="T6" fmla="*/ 40 w 342"/>
                <a:gd name="T7" fmla="*/ 178 h 197"/>
                <a:gd name="T8" fmla="*/ 63 w 342"/>
                <a:gd name="T9" fmla="*/ 194 h 197"/>
                <a:gd name="T10" fmla="*/ 72 w 342"/>
                <a:gd name="T11" fmla="*/ 174 h 197"/>
                <a:gd name="T12" fmla="*/ 71 w 342"/>
                <a:gd name="T13" fmla="*/ 88 h 197"/>
                <a:gd name="T14" fmla="*/ 52 w 342"/>
                <a:gd name="T15" fmla="*/ 10 h 197"/>
                <a:gd name="T16" fmla="*/ 89 w 342"/>
                <a:gd name="T17" fmla="*/ 9 h 197"/>
                <a:gd name="T18" fmla="*/ 143 w 342"/>
                <a:gd name="T19" fmla="*/ 17 h 197"/>
                <a:gd name="T20" fmla="*/ 236 w 342"/>
                <a:gd name="T21" fmla="*/ 27 h 197"/>
                <a:gd name="T22" fmla="*/ 287 w 342"/>
                <a:gd name="T23" fmla="*/ 30 h 197"/>
                <a:gd name="T24" fmla="*/ 306 w 342"/>
                <a:gd name="T25" fmla="*/ 31 h 197"/>
                <a:gd name="T26" fmla="*/ 330 w 342"/>
                <a:gd name="T27" fmla="*/ 35 h 197"/>
                <a:gd name="T28" fmla="*/ 339 w 342"/>
                <a:gd name="T29" fmla="*/ 34 h 197"/>
                <a:gd name="T30" fmla="*/ 342 w 342"/>
                <a:gd name="T31" fmla="*/ 32 h 197"/>
                <a:gd name="T32" fmla="*/ 341 w 342"/>
                <a:gd name="T33" fmla="*/ 30 h 197"/>
                <a:gd name="T34" fmla="*/ 268 w 342"/>
                <a:gd name="T35" fmla="*/ 25 h 197"/>
                <a:gd name="T36" fmla="*/ 160 w 342"/>
                <a:gd name="T37" fmla="*/ 14 h 197"/>
                <a:gd name="T38" fmla="*/ 74 w 342"/>
                <a:gd name="T39" fmla="*/ 1 h 197"/>
                <a:gd name="T40" fmla="*/ 45 w 342"/>
                <a:gd name="T41" fmla="*/ 5 h 197"/>
                <a:gd name="T42" fmla="*/ 51 w 342"/>
                <a:gd name="T43" fmla="*/ 44 h 197"/>
                <a:gd name="T44" fmla="*/ 64 w 342"/>
                <a:gd name="T45" fmla="*/ 135 h 197"/>
                <a:gd name="T46" fmla="*/ 62 w 342"/>
                <a:gd name="T47" fmla="*/ 173 h 197"/>
                <a:gd name="T48" fmla="*/ 60 w 342"/>
                <a:gd name="T49" fmla="*/ 188 h 197"/>
                <a:gd name="T50" fmla="*/ 50 w 342"/>
                <a:gd name="T51" fmla="*/ 176 h 197"/>
                <a:gd name="T52" fmla="*/ 10 w 342"/>
                <a:gd name="T53" fmla="*/ 96 h 197"/>
                <a:gd name="T54" fmla="*/ 0 w 342"/>
                <a:gd name="T55" fmla="*/ 99 h 197"/>
                <a:gd name="T56" fmla="*/ 3 w 342"/>
                <a:gd name="T57" fmla="*/ 104 h 197"/>
                <a:gd name="T58" fmla="*/ 13 w 342"/>
                <a:gd name="T59" fmla="*/ 102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42" h="197">
                  <a:moveTo>
                    <a:pt x="13" y="102"/>
                  </a:moveTo>
                  <a:cubicBezTo>
                    <a:pt x="11" y="100"/>
                    <a:pt x="10" y="98"/>
                    <a:pt x="10" y="96"/>
                  </a:cubicBezTo>
                  <a:cubicBezTo>
                    <a:pt x="9" y="94"/>
                    <a:pt x="0" y="96"/>
                    <a:pt x="0" y="99"/>
                  </a:cubicBezTo>
                  <a:cubicBezTo>
                    <a:pt x="2" y="127"/>
                    <a:pt x="28" y="154"/>
                    <a:pt x="40" y="178"/>
                  </a:cubicBezTo>
                  <a:cubicBezTo>
                    <a:pt x="45" y="187"/>
                    <a:pt x="51" y="197"/>
                    <a:pt x="63" y="194"/>
                  </a:cubicBezTo>
                  <a:cubicBezTo>
                    <a:pt x="71" y="192"/>
                    <a:pt x="71" y="181"/>
                    <a:pt x="72" y="174"/>
                  </a:cubicBezTo>
                  <a:cubicBezTo>
                    <a:pt x="74" y="146"/>
                    <a:pt x="74" y="117"/>
                    <a:pt x="71" y="88"/>
                  </a:cubicBezTo>
                  <a:cubicBezTo>
                    <a:pt x="68" y="61"/>
                    <a:pt x="58" y="36"/>
                    <a:pt x="52" y="10"/>
                  </a:cubicBezTo>
                  <a:cubicBezTo>
                    <a:pt x="50" y="0"/>
                    <a:pt x="84" y="8"/>
                    <a:pt x="89" y="9"/>
                  </a:cubicBezTo>
                  <a:cubicBezTo>
                    <a:pt x="107" y="12"/>
                    <a:pt x="125" y="14"/>
                    <a:pt x="143" y="17"/>
                  </a:cubicBezTo>
                  <a:cubicBezTo>
                    <a:pt x="174" y="21"/>
                    <a:pt x="205" y="24"/>
                    <a:pt x="236" y="27"/>
                  </a:cubicBezTo>
                  <a:cubicBezTo>
                    <a:pt x="253" y="28"/>
                    <a:pt x="270" y="29"/>
                    <a:pt x="287" y="30"/>
                  </a:cubicBezTo>
                  <a:cubicBezTo>
                    <a:pt x="293" y="31"/>
                    <a:pt x="300" y="31"/>
                    <a:pt x="306" y="31"/>
                  </a:cubicBezTo>
                  <a:cubicBezTo>
                    <a:pt x="305" y="31"/>
                    <a:pt x="337" y="29"/>
                    <a:pt x="330" y="35"/>
                  </a:cubicBezTo>
                  <a:cubicBezTo>
                    <a:pt x="328" y="37"/>
                    <a:pt x="337" y="36"/>
                    <a:pt x="339" y="34"/>
                  </a:cubicBezTo>
                  <a:cubicBezTo>
                    <a:pt x="340" y="33"/>
                    <a:pt x="341" y="33"/>
                    <a:pt x="342" y="32"/>
                  </a:cubicBezTo>
                  <a:cubicBezTo>
                    <a:pt x="342" y="31"/>
                    <a:pt x="342" y="31"/>
                    <a:pt x="341" y="30"/>
                  </a:cubicBezTo>
                  <a:cubicBezTo>
                    <a:pt x="319" y="24"/>
                    <a:pt x="292" y="26"/>
                    <a:pt x="268" y="25"/>
                  </a:cubicBezTo>
                  <a:cubicBezTo>
                    <a:pt x="232" y="22"/>
                    <a:pt x="196" y="19"/>
                    <a:pt x="160" y="14"/>
                  </a:cubicBezTo>
                  <a:cubicBezTo>
                    <a:pt x="131" y="11"/>
                    <a:pt x="103" y="6"/>
                    <a:pt x="74" y="1"/>
                  </a:cubicBezTo>
                  <a:cubicBezTo>
                    <a:pt x="65" y="0"/>
                    <a:pt x="54" y="0"/>
                    <a:pt x="45" y="5"/>
                  </a:cubicBezTo>
                  <a:cubicBezTo>
                    <a:pt x="36" y="11"/>
                    <a:pt x="49" y="37"/>
                    <a:pt x="51" y="44"/>
                  </a:cubicBezTo>
                  <a:cubicBezTo>
                    <a:pt x="61" y="73"/>
                    <a:pt x="63" y="104"/>
                    <a:pt x="64" y="135"/>
                  </a:cubicBezTo>
                  <a:cubicBezTo>
                    <a:pt x="64" y="148"/>
                    <a:pt x="63" y="161"/>
                    <a:pt x="62" y="173"/>
                  </a:cubicBezTo>
                  <a:cubicBezTo>
                    <a:pt x="62" y="178"/>
                    <a:pt x="62" y="183"/>
                    <a:pt x="60" y="188"/>
                  </a:cubicBezTo>
                  <a:cubicBezTo>
                    <a:pt x="59" y="195"/>
                    <a:pt x="52" y="179"/>
                    <a:pt x="50" y="176"/>
                  </a:cubicBezTo>
                  <a:cubicBezTo>
                    <a:pt x="36" y="154"/>
                    <a:pt x="12" y="122"/>
                    <a:pt x="10" y="96"/>
                  </a:cubicBezTo>
                  <a:cubicBezTo>
                    <a:pt x="7" y="97"/>
                    <a:pt x="3" y="98"/>
                    <a:pt x="0" y="99"/>
                  </a:cubicBezTo>
                  <a:cubicBezTo>
                    <a:pt x="1" y="101"/>
                    <a:pt x="2" y="102"/>
                    <a:pt x="3" y="104"/>
                  </a:cubicBezTo>
                  <a:cubicBezTo>
                    <a:pt x="4" y="106"/>
                    <a:pt x="13" y="103"/>
                    <a:pt x="13" y="10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994961" y="3814926"/>
              <a:ext cx="143393" cy="153866"/>
            </a:xfrm>
            <a:custGeom>
              <a:avLst/>
              <a:gdLst>
                <a:gd name="T0" fmla="*/ 15 w 75"/>
                <a:gd name="T1" fmla="*/ 24 h 81"/>
                <a:gd name="T2" fmla="*/ 35 w 75"/>
                <a:gd name="T3" fmla="*/ 19 h 81"/>
                <a:gd name="T4" fmla="*/ 31 w 75"/>
                <a:gd name="T5" fmla="*/ 33 h 81"/>
                <a:gd name="T6" fmla="*/ 15 w 75"/>
                <a:gd name="T7" fmla="*/ 57 h 81"/>
                <a:gd name="T8" fmla="*/ 64 w 75"/>
                <a:gd name="T9" fmla="*/ 79 h 81"/>
                <a:gd name="T10" fmla="*/ 68 w 75"/>
                <a:gd name="T11" fmla="*/ 76 h 81"/>
                <a:gd name="T12" fmla="*/ 26 w 75"/>
                <a:gd name="T13" fmla="*/ 53 h 81"/>
                <a:gd name="T14" fmla="*/ 44 w 75"/>
                <a:gd name="T15" fmla="*/ 23 h 81"/>
                <a:gd name="T16" fmla="*/ 6 w 75"/>
                <a:gd name="T17" fmla="*/ 26 h 81"/>
                <a:gd name="T18" fmla="*/ 15 w 75"/>
                <a:gd name="T19" fmla="*/ 2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" h="81">
                  <a:moveTo>
                    <a:pt x="15" y="24"/>
                  </a:moveTo>
                  <a:cubicBezTo>
                    <a:pt x="18" y="18"/>
                    <a:pt x="33" y="7"/>
                    <a:pt x="35" y="19"/>
                  </a:cubicBezTo>
                  <a:cubicBezTo>
                    <a:pt x="36" y="23"/>
                    <a:pt x="33" y="29"/>
                    <a:pt x="31" y="33"/>
                  </a:cubicBezTo>
                  <a:cubicBezTo>
                    <a:pt x="27" y="42"/>
                    <a:pt x="20" y="49"/>
                    <a:pt x="15" y="57"/>
                  </a:cubicBezTo>
                  <a:cubicBezTo>
                    <a:pt x="0" y="81"/>
                    <a:pt x="51" y="80"/>
                    <a:pt x="64" y="79"/>
                  </a:cubicBezTo>
                  <a:cubicBezTo>
                    <a:pt x="67" y="79"/>
                    <a:pt x="75" y="75"/>
                    <a:pt x="68" y="76"/>
                  </a:cubicBezTo>
                  <a:cubicBezTo>
                    <a:pt x="53" y="77"/>
                    <a:pt x="11" y="77"/>
                    <a:pt x="26" y="53"/>
                  </a:cubicBezTo>
                  <a:cubicBezTo>
                    <a:pt x="32" y="42"/>
                    <a:pt x="40" y="34"/>
                    <a:pt x="44" y="23"/>
                  </a:cubicBezTo>
                  <a:cubicBezTo>
                    <a:pt x="52" y="0"/>
                    <a:pt x="11" y="13"/>
                    <a:pt x="6" y="26"/>
                  </a:cubicBezTo>
                  <a:cubicBezTo>
                    <a:pt x="5" y="27"/>
                    <a:pt x="15" y="26"/>
                    <a:pt x="15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1135132" y="3872122"/>
              <a:ext cx="118420" cy="78141"/>
            </a:xfrm>
            <a:custGeom>
              <a:avLst/>
              <a:gdLst>
                <a:gd name="T0" fmla="*/ 51 w 62"/>
                <a:gd name="T1" fmla="*/ 5 h 41"/>
                <a:gd name="T2" fmla="*/ 36 w 62"/>
                <a:gd name="T3" fmla="*/ 20 h 41"/>
                <a:gd name="T4" fmla="*/ 11 w 62"/>
                <a:gd name="T5" fmla="*/ 34 h 41"/>
                <a:gd name="T6" fmla="*/ 6 w 62"/>
                <a:gd name="T7" fmla="*/ 40 h 41"/>
                <a:gd name="T8" fmla="*/ 36 w 62"/>
                <a:gd name="T9" fmla="*/ 28 h 41"/>
                <a:gd name="T10" fmla="*/ 61 w 62"/>
                <a:gd name="T11" fmla="*/ 4 h 41"/>
                <a:gd name="T12" fmla="*/ 51 w 62"/>
                <a:gd name="T13" fmla="*/ 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41">
                  <a:moveTo>
                    <a:pt x="51" y="5"/>
                  </a:moveTo>
                  <a:cubicBezTo>
                    <a:pt x="49" y="12"/>
                    <a:pt x="42" y="16"/>
                    <a:pt x="36" y="20"/>
                  </a:cubicBezTo>
                  <a:cubicBezTo>
                    <a:pt x="29" y="25"/>
                    <a:pt x="22" y="36"/>
                    <a:pt x="11" y="34"/>
                  </a:cubicBezTo>
                  <a:cubicBezTo>
                    <a:pt x="8" y="34"/>
                    <a:pt x="0" y="39"/>
                    <a:pt x="6" y="40"/>
                  </a:cubicBezTo>
                  <a:cubicBezTo>
                    <a:pt x="18" y="41"/>
                    <a:pt x="27" y="36"/>
                    <a:pt x="36" y="28"/>
                  </a:cubicBezTo>
                  <a:cubicBezTo>
                    <a:pt x="45" y="21"/>
                    <a:pt x="58" y="15"/>
                    <a:pt x="61" y="4"/>
                  </a:cubicBezTo>
                  <a:cubicBezTo>
                    <a:pt x="62" y="0"/>
                    <a:pt x="52" y="2"/>
                    <a:pt x="5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128687" y="3852788"/>
              <a:ext cx="107142" cy="93447"/>
            </a:xfrm>
            <a:custGeom>
              <a:avLst/>
              <a:gdLst>
                <a:gd name="T0" fmla="*/ 11 w 56"/>
                <a:gd name="T1" fmla="*/ 12 h 49"/>
                <a:gd name="T2" fmla="*/ 10 w 56"/>
                <a:gd name="T3" fmla="*/ 10 h 49"/>
                <a:gd name="T4" fmla="*/ 14 w 56"/>
                <a:gd name="T5" fmla="*/ 15 h 49"/>
                <a:gd name="T6" fmla="*/ 24 w 56"/>
                <a:gd name="T7" fmla="*/ 25 h 49"/>
                <a:gd name="T8" fmla="*/ 45 w 56"/>
                <a:gd name="T9" fmla="*/ 47 h 49"/>
                <a:gd name="T10" fmla="*/ 54 w 56"/>
                <a:gd name="T11" fmla="*/ 44 h 49"/>
                <a:gd name="T12" fmla="*/ 20 w 56"/>
                <a:gd name="T13" fmla="*/ 8 h 49"/>
                <a:gd name="T14" fmla="*/ 1 w 56"/>
                <a:gd name="T15" fmla="*/ 14 h 49"/>
                <a:gd name="T16" fmla="*/ 11 w 56"/>
                <a:gd name="T17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9">
                  <a:moveTo>
                    <a:pt x="11" y="12"/>
                  </a:moveTo>
                  <a:cubicBezTo>
                    <a:pt x="12" y="10"/>
                    <a:pt x="12" y="9"/>
                    <a:pt x="10" y="10"/>
                  </a:cubicBezTo>
                  <a:cubicBezTo>
                    <a:pt x="11" y="11"/>
                    <a:pt x="13" y="13"/>
                    <a:pt x="14" y="15"/>
                  </a:cubicBezTo>
                  <a:cubicBezTo>
                    <a:pt x="17" y="18"/>
                    <a:pt x="21" y="21"/>
                    <a:pt x="24" y="25"/>
                  </a:cubicBezTo>
                  <a:cubicBezTo>
                    <a:pt x="31" y="33"/>
                    <a:pt x="37" y="41"/>
                    <a:pt x="45" y="47"/>
                  </a:cubicBezTo>
                  <a:cubicBezTo>
                    <a:pt x="47" y="49"/>
                    <a:pt x="56" y="46"/>
                    <a:pt x="54" y="44"/>
                  </a:cubicBezTo>
                  <a:cubicBezTo>
                    <a:pt x="41" y="33"/>
                    <a:pt x="31" y="20"/>
                    <a:pt x="20" y="8"/>
                  </a:cubicBezTo>
                  <a:cubicBezTo>
                    <a:pt x="13" y="0"/>
                    <a:pt x="4" y="5"/>
                    <a:pt x="1" y="14"/>
                  </a:cubicBezTo>
                  <a:cubicBezTo>
                    <a:pt x="0" y="16"/>
                    <a:pt x="10" y="15"/>
                    <a:pt x="11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1320415" y="3852788"/>
              <a:ext cx="33834" cy="100698"/>
            </a:xfrm>
            <a:custGeom>
              <a:avLst/>
              <a:gdLst>
                <a:gd name="T0" fmla="*/ 2 w 18"/>
                <a:gd name="T1" fmla="*/ 4 h 53"/>
                <a:gd name="T2" fmla="*/ 5 w 18"/>
                <a:gd name="T3" fmla="*/ 22 h 53"/>
                <a:gd name="T4" fmla="*/ 7 w 18"/>
                <a:gd name="T5" fmla="*/ 52 h 53"/>
                <a:gd name="T6" fmla="*/ 16 w 18"/>
                <a:gd name="T7" fmla="*/ 50 h 53"/>
                <a:gd name="T8" fmla="*/ 15 w 18"/>
                <a:gd name="T9" fmla="*/ 18 h 53"/>
                <a:gd name="T10" fmla="*/ 11 w 18"/>
                <a:gd name="T11" fmla="*/ 1 h 53"/>
                <a:gd name="T12" fmla="*/ 2 w 18"/>
                <a:gd name="T13" fmla="*/ 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53">
                  <a:moveTo>
                    <a:pt x="2" y="4"/>
                  </a:moveTo>
                  <a:cubicBezTo>
                    <a:pt x="7" y="8"/>
                    <a:pt x="6" y="16"/>
                    <a:pt x="5" y="22"/>
                  </a:cubicBezTo>
                  <a:cubicBezTo>
                    <a:pt x="5" y="32"/>
                    <a:pt x="8" y="42"/>
                    <a:pt x="7" y="52"/>
                  </a:cubicBezTo>
                  <a:cubicBezTo>
                    <a:pt x="7" y="53"/>
                    <a:pt x="16" y="52"/>
                    <a:pt x="16" y="50"/>
                  </a:cubicBezTo>
                  <a:cubicBezTo>
                    <a:pt x="18" y="39"/>
                    <a:pt x="15" y="29"/>
                    <a:pt x="15" y="18"/>
                  </a:cubicBezTo>
                  <a:cubicBezTo>
                    <a:pt x="15" y="12"/>
                    <a:pt x="16" y="5"/>
                    <a:pt x="11" y="1"/>
                  </a:cubicBezTo>
                  <a:cubicBezTo>
                    <a:pt x="9" y="0"/>
                    <a:pt x="0" y="3"/>
                    <a:pt x="2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1291414" y="3890650"/>
              <a:ext cx="107142" cy="38668"/>
            </a:xfrm>
            <a:custGeom>
              <a:avLst/>
              <a:gdLst>
                <a:gd name="T0" fmla="*/ 12 w 56"/>
                <a:gd name="T1" fmla="*/ 17 h 20"/>
                <a:gd name="T2" fmla="*/ 46 w 56"/>
                <a:gd name="T3" fmla="*/ 9 h 20"/>
                <a:gd name="T4" fmla="*/ 49 w 56"/>
                <a:gd name="T5" fmla="*/ 3 h 20"/>
                <a:gd name="T6" fmla="*/ 3 w 56"/>
                <a:gd name="T7" fmla="*/ 16 h 20"/>
                <a:gd name="T8" fmla="*/ 12 w 56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0">
                  <a:moveTo>
                    <a:pt x="12" y="17"/>
                  </a:moveTo>
                  <a:cubicBezTo>
                    <a:pt x="19" y="6"/>
                    <a:pt x="35" y="7"/>
                    <a:pt x="46" y="9"/>
                  </a:cubicBezTo>
                  <a:cubicBezTo>
                    <a:pt x="50" y="10"/>
                    <a:pt x="56" y="4"/>
                    <a:pt x="49" y="3"/>
                  </a:cubicBezTo>
                  <a:cubicBezTo>
                    <a:pt x="33" y="0"/>
                    <a:pt x="12" y="2"/>
                    <a:pt x="3" y="16"/>
                  </a:cubicBezTo>
                  <a:cubicBezTo>
                    <a:pt x="0" y="20"/>
                    <a:pt x="10" y="20"/>
                    <a:pt x="12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426752" y="3841510"/>
              <a:ext cx="48335" cy="129698"/>
            </a:xfrm>
            <a:custGeom>
              <a:avLst/>
              <a:gdLst>
                <a:gd name="T0" fmla="*/ 11 w 25"/>
                <a:gd name="T1" fmla="*/ 35 h 68"/>
                <a:gd name="T2" fmla="*/ 21 w 25"/>
                <a:gd name="T3" fmla="*/ 5 h 68"/>
                <a:gd name="T4" fmla="*/ 12 w 25"/>
                <a:gd name="T5" fmla="*/ 6 h 68"/>
                <a:gd name="T6" fmla="*/ 13 w 25"/>
                <a:gd name="T7" fmla="*/ 31 h 68"/>
                <a:gd name="T8" fmla="*/ 11 w 25"/>
                <a:gd name="T9" fmla="*/ 64 h 68"/>
                <a:gd name="T10" fmla="*/ 20 w 25"/>
                <a:gd name="T11" fmla="*/ 63 h 68"/>
                <a:gd name="T12" fmla="*/ 23 w 25"/>
                <a:gd name="T13" fmla="*/ 30 h 68"/>
                <a:gd name="T14" fmla="*/ 22 w 25"/>
                <a:gd name="T15" fmla="*/ 3 h 68"/>
                <a:gd name="T16" fmla="*/ 12 w 25"/>
                <a:gd name="T17" fmla="*/ 4 h 68"/>
                <a:gd name="T18" fmla="*/ 1 w 25"/>
                <a:gd name="T19" fmla="*/ 36 h 68"/>
                <a:gd name="T20" fmla="*/ 11 w 25"/>
                <a:gd name="T21" fmla="*/ 3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68">
                  <a:moveTo>
                    <a:pt x="11" y="35"/>
                  </a:moveTo>
                  <a:cubicBezTo>
                    <a:pt x="14" y="25"/>
                    <a:pt x="16" y="15"/>
                    <a:pt x="21" y="5"/>
                  </a:cubicBezTo>
                  <a:cubicBezTo>
                    <a:pt x="18" y="5"/>
                    <a:pt x="15" y="5"/>
                    <a:pt x="12" y="6"/>
                  </a:cubicBezTo>
                  <a:cubicBezTo>
                    <a:pt x="15" y="14"/>
                    <a:pt x="13" y="23"/>
                    <a:pt x="13" y="31"/>
                  </a:cubicBezTo>
                  <a:cubicBezTo>
                    <a:pt x="14" y="42"/>
                    <a:pt x="14" y="53"/>
                    <a:pt x="11" y="64"/>
                  </a:cubicBezTo>
                  <a:cubicBezTo>
                    <a:pt x="9" y="68"/>
                    <a:pt x="19" y="67"/>
                    <a:pt x="20" y="63"/>
                  </a:cubicBezTo>
                  <a:cubicBezTo>
                    <a:pt x="24" y="52"/>
                    <a:pt x="23" y="41"/>
                    <a:pt x="23" y="30"/>
                  </a:cubicBezTo>
                  <a:cubicBezTo>
                    <a:pt x="23" y="21"/>
                    <a:pt x="25" y="12"/>
                    <a:pt x="22" y="3"/>
                  </a:cubicBezTo>
                  <a:cubicBezTo>
                    <a:pt x="21" y="0"/>
                    <a:pt x="14" y="2"/>
                    <a:pt x="12" y="4"/>
                  </a:cubicBezTo>
                  <a:cubicBezTo>
                    <a:pt x="7" y="14"/>
                    <a:pt x="5" y="26"/>
                    <a:pt x="1" y="36"/>
                  </a:cubicBezTo>
                  <a:cubicBezTo>
                    <a:pt x="0" y="40"/>
                    <a:pt x="9" y="39"/>
                    <a:pt x="11" y="3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2"/>
            <p:cNvSpPr/>
            <p:nvPr/>
          </p:nvSpPr>
          <p:spPr bwMode="auto">
            <a:xfrm>
              <a:off x="1226162" y="4650313"/>
              <a:ext cx="621102" cy="522822"/>
            </a:xfrm>
            <a:custGeom>
              <a:avLst/>
              <a:gdLst>
                <a:gd name="T0" fmla="*/ 84 w 325"/>
                <a:gd name="T1" fmla="*/ 6 h 274"/>
                <a:gd name="T2" fmla="*/ 45 w 325"/>
                <a:gd name="T3" fmla="*/ 205 h 274"/>
                <a:gd name="T4" fmla="*/ 234 w 325"/>
                <a:gd name="T5" fmla="*/ 225 h 274"/>
                <a:gd name="T6" fmla="*/ 231 w 325"/>
                <a:gd name="T7" fmla="*/ 24 h 274"/>
                <a:gd name="T8" fmla="*/ 36 w 325"/>
                <a:gd name="T9" fmla="*/ 64 h 274"/>
                <a:gd name="T10" fmla="*/ 44 w 325"/>
                <a:gd name="T11" fmla="*/ 63 h 274"/>
                <a:gd name="T12" fmla="*/ 241 w 325"/>
                <a:gd name="T13" fmla="*/ 37 h 274"/>
                <a:gd name="T14" fmla="*/ 240 w 325"/>
                <a:gd name="T15" fmla="*/ 213 h 274"/>
                <a:gd name="T16" fmla="*/ 45 w 325"/>
                <a:gd name="T17" fmla="*/ 187 h 274"/>
                <a:gd name="T18" fmla="*/ 88 w 325"/>
                <a:gd name="T19" fmla="*/ 8 h 274"/>
                <a:gd name="T20" fmla="*/ 84 w 325"/>
                <a:gd name="T21" fmla="*/ 6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5" h="274">
                  <a:moveTo>
                    <a:pt x="84" y="6"/>
                  </a:moveTo>
                  <a:cubicBezTo>
                    <a:pt x="0" y="34"/>
                    <a:pt x="5" y="146"/>
                    <a:pt x="45" y="205"/>
                  </a:cubicBezTo>
                  <a:cubicBezTo>
                    <a:pt x="87" y="266"/>
                    <a:pt x="176" y="269"/>
                    <a:pt x="234" y="225"/>
                  </a:cubicBezTo>
                  <a:cubicBezTo>
                    <a:pt x="300" y="174"/>
                    <a:pt x="325" y="62"/>
                    <a:pt x="231" y="24"/>
                  </a:cubicBezTo>
                  <a:cubicBezTo>
                    <a:pt x="169" y="0"/>
                    <a:pt x="85" y="26"/>
                    <a:pt x="36" y="64"/>
                  </a:cubicBezTo>
                  <a:cubicBezTo>
                    <a:pt x="34" y="65"/>
                    <a:pt x="43" y="64"/>
                    <a:pt x="44" y="63"/>
                  </a:cubicBezTo>
                  <a:cubicBezTo>
                    <a:pt x="96" y="24"/>
                    <a:pt x="182" y="1"/>
                    <a:pt x="241" y="37"/>
                  </a:cubicBezTo>
                  <a:cubicBezTo>
                    <a:pt x="309" y="78"/>
                    <a:pt x="286" y="167"/>
                    <a:pt x="240" y="213"/>
                  </a:cubicBezTo>
                  <a:cubicBezTo>
                    <a:pt x="178" y="274"/>
                    <a:pt x="86" y="258"/>
                    <a:pt x="45" y="187"/>
                  </a:cubicBezTo>
                  <a:cubicBezTo>
                    <a:pt x="15" y="134"/>
                    <a:pt x="15" y="32"/>
                    <a:pt x="88" y="8"/>
                  </a:cubicBezTo>
                  <a:cubicBezTo>
                    <a:pt x="94" y="6"/>
                    <a:pt x="88" y="5"/>
                    <a:pt x="8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3"/>
            <p:cNvSpPr/>
            <p:nvPr/>
          </p:nvSpPr>
          <p:spPr bwMode="auto">
            <a:xfrm>
              <a:off x="1468642" y="4415889"/>
              <a:ext cx="66863" cy="1043227"/>
            </a:xfrm>
            <a:custGeom>
              <a:avLst/>
              <a:gdLst>
                <a:gd name="T0" fmla="*/ 24 w 35"/>
                <a:gd name="T1" fmla="*/ 4 h 547"/>
                <a:gd name="T2" fmla="*/ 16 w 35"/>
                <a:gd name="T3" fmla="*/ 52 h 547"/>
                <a:gd name="T4" fmla="*/ 11 w 35"/>
                <a:gd name="T5" fmla="*/ 118 h 547"/>
                <a:gd name="T6" fmla="*/ 5 w 35"/>
                <a:gd name="T7" fmla="*/ 260 h 547"/>
                <a:gd name="T8" fmla="*/ 0 w 35"/>
                <a:gd name="T9" fmla="*/ 543 h 547"/>
                <a:gd name="T10" fmla="*/ 10 w 35"/>
                <a:gd name="T11" fmla="*/ 542 h 547"/>
                <a:gd name="T12" fmla="*/ 15 w 35"/>
                <a:gd name="T13" fmla="*/ 268 h 547"/>
                <a:gd name="T14" fmla="*/ 19 w 35"/>
                <a:gd name="T15" fmla="*/ 135 h 547"/>
                <a:gd name="T16" fmla="*/ 24 w 35"/>
                <a:gd name="T17" fmla="*/ 64 h 547"/>
                <a:gd name="T18" fmla="*/ 33 w 35"/>
                <a:gd name="T19" fmla="*/ 4 h 547"/>
                <a:gd name="T20" fmla="*/ 24 w 35"/>
                <a:gd name="T21" fmla="*/ 4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" h="547">
                  <a:moveTo>
                    <a:pt x="24" y="4"/>
                  </a:moveTo>
                  <a:cubicBezTo>
                    <a:pt x="17" y="19"/>
                    <a:pt x="17" y="36"/>
                    <a:pt x="16" y="52"/>
                  </a:cubicBezTo>
                  <a:cubicBezTo>
                    <a:pt x="15" y="74"/>
                    <a:pt x="12" y="96"/>
                    <a:pt x="11" y="118"/>
                  </a:cubicBezTo>
                  <a:cubicBezTo>
                    <a:pt x="8" y="165"/>
                    <a:pt x="6" y="213"/>
                    <a:pt x="5" y="260"/>
                  </a:cubicBezTo>
                  <a:cubicBezTo>
                    <a:pt x="4" y="354"/>
                    <a:pt x="0" y="448"/>
                    <a:pt x="0" y="543"/>
                  </a:cubicBezTo>
                  <a:cubicBezTo>
                    <a:pt x="0" y="547"/>
                    <a:pt x="10" y="546"/>
                    <a:pt x="10" y="542"/>
                  </a:cubicBezTo>
                  <a:cubicBezTo>
                    <a:pt x="10" y="451"/>
                    <a:pt x="14" y="359"/>
                    <a:pt x="15" y="268"/>
                  </a:cubicBezTo>
                  <a:cubicBezTo>
                    <a:pt x="15" y="224"/>
                    <a:pt x="17" y="179"/>
                    <a:pt x="19" y="135"/>
                  </a:cubicBezTo>
                  <a:cubicBezTo>
                    <a:pt x="21" y="111"/>
                    <a:pt x="22" y="88"/>
                    <a:pt x="24" y="64"/>
                  </a:cubicBezTo>
                  <a:cubicBezTo>
                    <a:pt x="25" y="45"/>
                    <a:pt x="25" y="22"/>
                    <a:pt x="33" y="4"/>
                  </a:cubicBezTo>
                  <a:cubicBezTo>
                    <a:pt x="35" y="0"/>
                    <a:pt x="25" y="0"/>
                    <a:pt x="2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4"/>
            <p:cNvSpPr/>
            <p:nvPr/>
          </p:nvSpPr>
          <p:spPr bwMode="auto">
            <a:xfrm>
              <a:off x="936153" y="4838818"/>
              <a:ext cx="1033560" cy="93447"/>
            </a:xfrm>
            <a:custGeom>
              <a:avLst/>
              <a:gdLst>
                <a:gd name="T0" fmla="*/ 4 w 541"/>
                <a:gd name="T1" fmla="*/ 49 h 49"/>
                <a:gd name="T2" fmla="*/ 134 w 541"/>
                <a:gd name="T3" fmla="*/ 40 h 49"/>
                <a:gd name="T4" fmla="*/ 260 w 541"/>
                <a:gd name="T5" fmla="*/ 33 h 49"/>
                <a:gd name="T6" fmla="*/ 532 w 541"/>
                <a:gd name="T7" fmla="*/ 5 h 49"/>
                <a:gd name="T8" fmla="*/ 534 w 541"/>
                <a:gd name="T9" fmla="*/ 2 h 49"/>
                <a:gd name="T10" fmla="*/ 274 w 541"/>
                <a:gd name="T11" fmla="*/ 29 h 49"/>
                <a:gd name="T12" fmla="*/ 140 w 541"/>
                <a:gd name="T13" fmla="*/ 36 h 49"/>
                <a:gd name="T14" fmla="*/ 11 w 541"/>
                <a:gd name="T15" fmla="*/ 45 h 49"/>
                <a:gd name="T16" fmla="*/ 4 w 541"/>
                <a:gd name="T17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1" h="49">
                  <a:moveTo>
                    <a:pt x="4" y="49"/>
                  </a:moveTo>
                  <a:cubicBezTo>
                    <a:pt x="48" y="48"/>
                    <a:pt x="90" y="41"/>
                    <a:pt x="134" y="40"/>
                  </a:cubicBezTo>
                  <a:cubicBezTo>
                    <a:pt x="176" y="39"/>
                    <a:pt x="218" y="36"/>
                    <a:pt x="260" y="33"/>
                  </a:cubicBezTo>
                  <a:cubicBezTo>
                    <a:pt x="351" y="29"/>
                    <a:pt x="442" y="23"/>
                    <a:pt x="532" y="5"/>
                  </a:cubicBezTo>
                  <a:cubicBezTo>
                    <a:pt x="536" y="4"/>
                    <a:pt x="541" y="0"/>
                    <a:pt x="534" y="2"/>
                  </a:cubicBezTo>
                  <a:cubicBezTo>
                    <a:pt x="448" y="19"/>
                    <a:pt x="361" y="25"/>
                    <a:pt x="274" y="29"/>
                  </a:cubicBezTo>
                  <a:cubicBezTo>
                    <a:pt x="229" y="32"/>
                    <a:pt x="184" y="36"/>
                    <a:pt x="140" y="36"/>
                  </a:cubicBezTo>
                  <a:cubicBezTo>
                    <a:pt x="97" y="37"/>
                    <a:pt x="54" y="44"/>
                    <a:pt x="11" y="45"/>
                  </a:cubicBezTo>
                  <a:cubicBezTo>
                    <a:pt x="9" y="45"/>
                    <a:pt x="0" y="49"/>
                    <a:pt x="4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5"/>
            <p:cNvSpPr/>
            <p:nvPr/>
          </p:nvSpPr>
          <p:spPr bwMode="auto">
            <a:xfrm>
              <a:off x="1430780" y="4344998"/>
              <a:ext cx="160310" cy="74113"/>
            </a:xfrm>
            <a:custGeom>
              <a:avLst/>
              <a:gdLst>
                <a:gd name="T0" fmla="*/ 12 w 84"/>
                <a:gd name="T1" fmla="*/ 36 h 39"/>
                <a:gd name="T2" fmla="*/ 43 w 84"/>
                <a:gd name="T3" fmla="*/ 11 h 39"/>
                <a:gd name="T4" fmla="*/ 73 w 84"/>
                <a:gd name="T5" fmla="*/ 33 h 39"/>
                <a:gd name="T6" fmla="*/ 81 w 84"/>
                <a:gd name="T7" fmla="*/ 29 h 39"/>
                <a:gd name="T8" fmla="*/ 51 w 84"/>
                <a:gd name="T9" fmla="*/ 2 h 39"/>
                <a:gd name="T10" fmla="*/ 4 w 84"/>
                <a:gd name="T11" fmla="*/ 35 h 39"/>
                <a:gd name="T12" fmla="*/ 12 w 84"/>
                <a:gd name="T13" fmla="*/ 3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9">
                  <a:moveTo>
                    <a:pt x="12" y="36"/>
                  </a:moveTo>
                  <a:cubicBezTo>
                    <a:pt x="21" y="27"/>
                    <a:pt x="31" y="17"/>
                    <a:pt x="43" y="11"/>
                  </a:cubicBezTo>
                  <a:cubicBezTo>
                    <a:pt x="60" y="2"/>
                    <a:pt x="66" y="24"/>
                    <a:pt x="73" y="33"/>
                  </a:cubicBezTo>
                  <a:cubicBezTo>
                    <a:pt x="75" y="36"/>
                    <a:pt x="84" y="33"/>
                    <a:pt x="81" y="29"/>
                  </a:cubicBezTo>
                  <a:cubicBezTo>
                    <a:pt x="73" y="18"/>
                    <a:pt x="68" y="0"/>
                    <a:pt x="51" y="2"/>
                  </a:cubicBezTo>
                  <a:cubicBezTo>
                    <a:pt x="32" y="5"/>
                    <a:pt x="16" y="23"/>
                    <a:pt x="4" y="35"/>
                  </a:cubicBezTo>
                  <a:cubicBezTo>
                    <a:pt x="0" y="38"/>
                    <a:pt x="9" y="39"/>
                    <a:pt x="12" y="3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6"/>
            <p:cNvSpPr/>
            <p:nvPr/>
          </p:nvSpPr>
          <p:spPr bwMode="auto">
            <a:xfrm>
              <a:off x="1906072" y="4784039"/>
              <a:ext cx="84586" cy="131310"/>
            </a:xfrm>
            <a:custGeom>
              <a:avLst/>
              <a:gdLst>
                <a:gd name="T0" fmla="*/ 3 w 44"/>
                <a:gd name="T1" fmla="*/ 4 h 69"/>
                <a:gd name="T2" fmla="*/ 15 w 44"/>
                <a:gd name="T3" fmla="*/ 15 h 69"/>
                <a:gd name="T4" fmla="*/ 30 w 44"/>
                <a:gd name="T5" fmla="*/ 33 h 69"/>
                <a:gd name="T6" fmla="*/ 21 w 44"/>
                <a:gd name="T7" fmla="*/ 67 h 69"/>
                <a:gd name="T8" fmla="*/ 29 w 44"/>
                <a:gd name="T9" fmla="*/ 67 h 69"/>
                <a:gd name="T10" fmla="*/ 40 w 44"/>
                <a:gd name="T11" fmla="*/ 30 h 69"/>
                <a:gd name="T12" fmla="*/ 24 w 44"/>
                <a:gd name="T13" fmla="*/ 11 h 69"/>
                <a:gd name="T14" fmla="*/ 11 w 44"/>
                <a:gd name="T15" fmla="*/ 0 h 69"/>
                <a:gd name="T16" fmla="*/ 3 w 44"/>
                <a:gd name="T17" fmla="*/ 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" h="69">
                  <a:moveTo>
                    <a:pt x="3" y="4"/>
                  </a:moveTo>
                  <a:cubicBezTo>
                    <a:pt x="8" y="5"/>
                    <a:pt x="12" y="11"/>
                    <a:pt x="15" y="15"/>
                  </a:cubicBezTo>
                  <a:cubicBezTo>
                    <a:pt x="20" y="19"/>
                    <a:pt x="29" y="26"/>
                    <a:pt x="30" y="33"/>
                  </a:cubicBezTo>
                  <a:cubicBezTo>
                    <a:pt x="34" y="48"/>
                    <a:pt x="35" y="57"/>
                    <a:pt x="21" y="67"/>
                  </a:cubicBezTo>
                  <a:cubicBezTo>
                    <a:pt x="19" y="69"/>
                    <a:pt x="28" y="68"/>
                    <a:pt x="29" y="67"/>
                  </a:cubicBezTo>
                  <a:cubicBezTo>
                    <a:pt x="44" y="56"/>
                    <a:pt x="44" y="46"/>
                    <a:pt x="40" y="30"/>
                  </a:cubicBezTo>
                  <a:cubicBezTo>
                    <a:pt x="38" y="23"/>
                    <a:pt x="30" y="17"/>
                    <a:pt x="24" y="11"/>
                  </a:cubicBezTo>
                  <a:cubicBezTo>
                    <a:pt x="21" y="7"/>
                    <a:pt x="16" y="2"/>
                    <a:pt x="11" y="0"/>
                  </a:cubicBezTo>
                  <a:cubicBezTo>
                    <a:pt x="8" y="0"/>
                    <a:pt x="0" y="3"/>
                    <a:pt x="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/>
            <p:nvPr/>
          </p:nvSpPr>
          <p:spPr bwMode="auto">
            <a:xfrm>
              <a:off x="601838" y="4974156"/>
              <a:ext cx="271481" cy="256175"/>
            </a:xfrm>
            <a:custGeom>
              <a:avLst/>
              <a:gdLst>
                <a:gd name="T0" fmla="*/ 111 w 142"/>
                <a:gd name="T1" fmla="*/ 35 h 134"/>
                <a:gd name="T2" fmla="*/ 45 w 142"/>
                <a:gd name="T3" fmla="*/ 3 h 134"/>
                <a:gd name="T4" fmla="*/ 48 w 142"/>
                <a:gd name="T5" fmla="*/ 73 h 134"/>
                <a:gd name="T6" fmla="*/ 66 w 142"/>
                <a:gd name="T7" fmla="*/ 92 h 134"/>
                <a:gd name="T8" fmla="*/ 78 w 142"/>
                <a:gd name="T9" fmla="*/ 106 h 134"/>
                <a:gd name="T10" fmla="*/ 74 w 142"/>
                <a:gd name="T11" fmla="*/ 122 h 134"/>
                <a:gd name="T12" fmla="*/ 108 w 142"/>
                <a:gd name="T13" fmla="*/ 122 h 134"/>
                <a:gd name="T14" fmla="*/ 79 w 142"/>
                <a:gd name="T15" fmla="*/ 83 h 134"/>
                <a:gd name="T16" fmla="*/ 86 w 142"/>
                <a:gd name="T17" fmla="*/ 84 h 134"/>
                <a:gd name="T18" fmla="*/ 112 w 142"/>
                <a:gd name="T19" fmla="*/ 109 h 134"/>
                <a:gd name="T20" fmla="*/ 84 w 142"/>
                <a:gd name="T21" fmla="*/ 116 h 134"/>
                <a:gd name="T22" fmla="*/ 87 w 142"/>
                <a:gd name="T23" fmla="*/ 103 h 134"/>
                <a:gd name="T24" fmla="*/ 68 w 142"/>
                <a:gd name="T25" fmla="*/ 81 h 134"/>
                <a:gd name="T26" fmla="*/ 46 w 142"/>
                <a:gd name="T27" fmla="*/ 56 h 134"/>
                <a:gd name="T28" fmla="*/ 57 w 142"/>
                <a:gd name="T29" fmla="*/ 7 h 134"/>
                <a:gd name="T30" fmla="*/ 102 w 142"/>
                <a:gd name="T31" fmla="*/ 36 h 134"/>
                <a:gd name="T32" fmla="*/ 111 w 142"/>
                <a:gd name="T33" fmla="*/ 35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2" h="134">
                  <a:moveTo>
                    <a:pt x="111" y="35"/>
                  </a:moveTo>
                  <a:cubicBezTo>
                    <a:pt x="133" y="18"/>
                    <a:pt x="58" y="2"/>
                    <a:pt x="45" y="3"/>
                  </a:cubicBezTo>
                  <a:cubicBezTo>
                    <a:pt x="0" y="6"/>
                    <a:pt x="33" y="55"/>
                    <a:pt x="48" y="73"/>
                  </a:cubicBezTo>
                  <a:cubicBezTo>
                    <a:pt x="53" y="79"/>
                    <a:pt x="60" y="86"/>
                    <a:pt x="66" y="92"/>
                  </a:cubicBezTo>
                  <a:cubicBezTo>
                    <a:pt x="70" y="97"/>
                    <a:pt x="75" y="100"/>
                    <a:pt x="78" y="106"/>
                  </a:cubicBezTo>
                  <a:cubicBezTo>
                    <a:pt x="79" y="110"/>
                    <a:pt x="72" y="119"/>
                    <a:pt x="74" y="122"/>
                  </a:cubicBezTo>
                  <a:cubicBezTo>
                    <a:pt x="81" y="134"/>
                    <a:pt x="98" y="128"/>
                    <a:pt x="108" y="122"/>
                  </a:cubicBezTo>
                  <a:cubicBezTo>
                    <a:pt x="142" y="103"/>
                    <a:pt x="109" y="66"/>
                    <a:pt x="79" y="83"/>
                  </a:cubicBezTo>
                  <a:cubicBezTo>
                    <a:pt x="75" y="86"/>
                    <a:pt x="84" y="84"/>
                    <a:pt x="86" y="84"/>
                  </a:cubicBezTo>
                  <a:cubicBezTo>
                    <a:pt x="104" y="74"/>
                    <a:pt x="114" y="98"/>
                    <a:pt x="112" y="109"/>
                  </a:cubicBezTo>
                  <a:cubicBezTo>
                    <a:pt x="109" y="124"/>
                    <a:pt x="84" y="118"/>
                    <a:pt x="84" y="116"/>
                  </a:cubicBezTo>
                  <a:cubicBezTo>
                    <a:pt x="86" y="111"/>
                    <a:pt x="87" y="109"/>
                    <a:pt x="87" y="103"/>
                  </a:cubicBezTo>
                  <a:cubicBezTo>
                    <a:pt x="87" y="97"/>
                    <a:pt x="71" y="84"/>
                    <a:pt x="68" y="81"/>
                  </a:cubicBezTo>
                  <a:cubicBezTo>
                    <a:pt x="59" y="73"/>
                    <a:pt x="52" y="65"/>
                    <a:pt x="46" y="56"/>
                  </a:cubicBezTo>
                  <a:cubicBezTo>
                    <a:pt x="34" y="40"/>
                    <a:pt x="15" y="0"/>
                    <a:pt x="57" y="7"/>
                  </a:cubicBezTo>
                  <a:cubicBezTo>
                    <a:pt x="64" y="8"/>
                    <a:pt x="118" y="24"/>
                    <a:pt x="102" y="36"/>
                  </a:cubicBezTo>
                  <a:cubicBezTo>
                    <a:pt x="100" y="37"/>
                    <a:pt x="109" y="36"/>
                    <a:pt x="111" y="3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/>
            <p:nvPr/>
          </p:nvSpPr>
          <p:spPr bwMode="auto">
            <a:xfrm>
              <a:off x="704952" y="5212608"/>
              <a:ext cx="229590" cy="139365"/>
            </a:xfrm>
            <a:custGeom>
              <a:avLst/>
              <a:gdLst>
                <a:gd name="T0" fmla="*/ 120 w 120"/>
                <a:gd name="T1" fmla="*/ 49 h 73"/>
                <a:gd name="T2" fmla="*/ 81 w 120"/>
                <a:gd name="T3" fmla="*/ 30 h 73"/>
                <a:gd name="T4" fmla="*/ 53 w 120"/>
                <a:gd name="T5" fmla="*/ 50 h 73"/>
                <a:gd name="T6" fmla="*/ 19 w 120"/>
                <a:gd name="T7" fmla="*/ 53 h 73"/>
                <a:gd name="T8" fmla="*/ 22 w 120"/>
                <a:gd name="T9" fmla="*/ 26 h 73"/>
                <a:gd name="T10" fmla="*/ 13 w 120"/>
                <a:gd name="T11" fmla="*/ 27 h 73"/>
                <a:gd name="T12" fmla="*/ 36 w 120"/>
                <a:gd name="T13" fmla="*/ 67 h 73"/>
                <a:gd name="T14" fmla="*/ 110 w 120"/>
                <a:gd name="T15" fmla="*/ 51 h 73"/>
                <a:gd name="T16" fmla="*/ 120 w 120"/>
                <a:gd name="T17" fmla="*/ 4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73">
                  <a:moveTo>
                    <a:pt x="120" y="49"/>
                  </a:moveTo>
                  <a:cubicBezTo>
                    <a:pt x="117" y="26"/>
                    <a:pt x="103" y="20"/>
                    <a:pt x="81" y="30"/>
                  </a:cubicBezTo>
                  <a:cubicBezTo>
                    <a:pt x="71" y="35"/>
                    <a:pt x="61" y="43"/>
                    <a:pt x="53" y="50"/>
                  </a:cubicBezTo>
                  <a:cubicBezTo>
                    <a:pt x="43" y="59"/>
                    <a:pt x="29" y="66"/>
                    <a:pt x="19" y="53"/>
                  </a:cubicBezTo>
                  <a:cubicBezTo>
                    <a:pt x="13" y="45"/>
                    <a:pt x="15" y="34"/>
                    <a:pt x="22" y="26"/>
                  </a:cubicBezTo>
                  <a:cubicBezTo>
                    <a:pt x="24" y="23"/>
                    <a:pt x="14" y="25"/>
                    <a:pt x="13" y="27"/>
                  </a:cubicBezTo>
                  <a:cubicBezTo>
                    <a:pt x="0" y="43"/>
                    <a:pt x="11" y="73"/>
                    <a:pt x="36" y="67"/>
                  </a:cubicBezTo>
                  <a:cubicBezTo>
                    <a:pt x="59" y="61"/>
                    <a:pt x="104" y="0"/>
                    <a:pt x="110" y="51"/>
                  </a:cubicBezTo>
                  <a:cubicBezTo>
                    <a:pt x="111" y="54"/>
                    <a:pt x="120" y="52"/>
                    <a:pt x="120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/>
            <p:nvPr/>
          </p:nvSpPr>
          <p:spPr bwMode="auto">
            <a:xfrm>
              <a:off x="966765" y="5302833"/>
              <a:ext cx="82169" cy="79752"/>
            </a:xfrm>
            <a:custGeom>
              <a:avLst/>
              <a:gdLst>
                <a:gd name="T0" fmla="*/ 38 w 43"/>
                <a:gd name="T1" fmla="*/ 4 h 42"/>
                <a:gd name="T2" fmla="*/ 6 w 43"/>
                <a:gd name="T3" fmla="*/ 9 h 42"/>
                <a:gd name="T4" fmla="*/ 8 w 43"/>
                <a:gd name="T5" fmla="*/ 38 h 42"/>
                <a:gd name="T6" fmla="*/ 17 w 43"/>
                <a:gd name="T7" fmla="*/ 36 h 42"/>
                <a:gd name="T8" fmla="*/ 13 w 43"/>
                <a:gd name="T9" fmla="*/ 14 h 42"/>
                <a:gd name="T10" fmla="*/ 32 w 43"/>
                <a:gd name="T11" fmla="*/ 10 h 42"/>
                <a:gd name="T12" fmla="*/ 38 w 43"/>
                <a:gd name="T13" fmla="*/ 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42">
                  <a:moveTo>
                    <a:pt x="38" y="4"/>
                  </a:moveTo>
                  <a:cubicBezTo>
                    <a:pt x="28" y="2"/>
                    <a:pt x="14" y="0"/>
                    <a:pt x="6" y="9"/>
                  </a:cubicBezTo>
                  <a:cubicBezTo>
                    <a:pt x="0" y="17"/>
                    <a:pt x="4" y="30"/>
                    <a:pt x="8" y="38"/>
                  </a:cubicBezTo>
                  <a:cubicBezTo>
                    <a:pt x="9" y="42"/>
                    <a:pt x="18" y="39"/>
                    <a:pt x="17" y="36"/>
                  </a:cubicBezTo>
                  <a:cubicBezTo>
                    <a:pt x="14" y="29"/>
                    <a:pt x="12" y="22"/>
                    <a:pt x="13" y="14"/>
                  </a:cubicBezTo>
                  <a:cubicBezTo>
                    <a:pt x="15" y="5"/>
                    <a:pt x="25" y="8"/>
                    <a:pt x="32" y="10"/>
                  </a:cubicBezTo>
                  <a:cubicBezTo>
                    <a:pt x="35" y="11"/>
                    <a:pt x="43" y="6"/>
                    <a:pt x="38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/>
            <p:nvPr/>
          </p:nvSpPr>
          <p:spPr bwMode="auto">
            <a:xfrm>
              <a:off x="823372" y="5380974"/>
              <a:ext cx="143393" cy="79752"/>
            </a:xfrm>
            <a:custGeom>
              <a:avLst/>
              <a:gdLst>
                <a:gd name="T0" fmla="*/ 69 w 75"/>
                <a:gd name="T1" fmla="*/ 36 h 42"/>
                <a:gd name="T2" fmla="*/ 10 w 75"/>
                <a:gd name="T3" fmla="*/ 5 h 42"/>
                <a:gd name="T4" fmla="*/ 0 w 75"/>
                <a:gd name="T5" fmla="*/ 6 h 42"/>
                <a:gd name="T6" fmla="*/ 65 w 75"/>
                <a:gd name="T7" fmla="*/ 42 h 42"/>
                <a:gd name="T8" fmla="*/ 69 w 75"/>
                <a:gd name="T9" fmla="*/ 3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2">
                  <a:moveTo>
                    <a:pt x="69" y="36"/>
                  </a:moveTo>
                  <a:cubicBezTo>
                    <a:pt x="50" y="35"/>
                    <a:pt x="10" y="27"/>
                    <a:pt x="10" y="5"/>
                  </a:cubicBezTo>
                  <a:cubicBezTo>
                    <a:pt x="10" y="0"/>
                    <a:pt x="0" y="2"/>
                    <a:pt x="0" y="6"/>
                  </a:cubicBezTo>
                  <a:cubicBezTo>
                    <a:pt x="1" y="32"/>
                    <a:pt x="44" y="40"/>
                    <a:pt x="65" y="42"/>
                  </a:cubicBezTo>
                  <a:cubicBezTo>
                    <a:pt x="70" y="42"/>
                    <a:pt x="75" y="37"/>
                    <a:pt x="69" y="3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/>
            <p:nvPr/>
          </p:nvSpPr>
          <p:spPr bwMode="auto">
            <a:xfrm>
              <a:off x="812094" y="5361640"/>
              <a:ext cx="103114" cy="140977"/>
            </a:xfrm>
            <a:custGeom>
              <a:avLst/>
              <a:gdLst>
                <a:gd name="T0" fmla="*/ 43 w 54"/>
                <a:gd name="T1" fmla="*/ 3 h 74"/>
                <a:gd name="T2" fmla="*/ 2 w 54"/>
                <a:gd name="T3" fmla="*/ 69 h 74"/>
                <a:gd name="T4" fmla="*/ 11 w 54"/>
                <a:gd name="T5" fmla="*/ 68 h 74"/>
                <a:gd name="T6" fmla="*/ 50 w 54"/>
                <a:gd name="T7" fmla="*/ 7 h 74"/>
                <a:gd name="T8" fmla="*/ 43 w 54"/>
                <a:gd name="T9" fmla="*/ 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4">
                  <a:moveTo>
                    <a:pt x="43" y="3"/>
                  </a:moveTo>
                  <a:cubicBezTo>
                    <a:pt x="22" y="20"/>
                    <a:pt x="8" y="43"/>
                    <a:pt x="2" y="69"/>
                  </a:cubicBezTo>
                  <a:cubicBezTo>
                    <a:pt x="0" y="74"/>
                    <a:pt x="10" y="73"/>
                    <a:pt x="11" y="68"/>
                  </a:cubicBezTo>
                  <a:cubicBezTo>
                    <a:pt x="17" y="45"/>
                    <a:pt x="30" y="23"/>
                    <a:pt x="50" y="7"/>
                  </a:cubicBezTo>
                  <a:cubicBezTo>
                    <a:pt x="54" y="3"/>
                    <a:pt x="47" y="0"/>
                    <a:pt x="43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/>
            <p:nvPr/>
          </p:nvSpPr>
          <p:spPr bwMode="auto">
            <a:xfrm>
              <a:off x="804038" y="5538868"/>
              <a:ext cx="185283" cy="86197"/>
            </a:xfrm>
            <a:custGeom>
              <a:avLst/>
              <a:gdLst>
                <a:gd name="T0" fmla="*/ 86 w 97"/>
                <a:gd name="T1" fmla="*/ 2 h 45"/>
                <a:gd name="T2" fmla="*/ 6 w 97"/>
                <a:gd name="T3" fmla="*/ 41 h 45"/>
                <a:gd name="T4" fmla="*/ 12 w 97"/>
                <a:gd name="T5" fmla="*/ 43 h 45"/>
                <a:gd name="T6" fmla="*/ 95 w 97"/>
                <a:gd name="T7" fmla="*/ 2 h 45"/>
                <a:gd name="T8" fmla="*/ 86 w 97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45">
                  <a:moveTo>
                    <a:pt x="86" y="2"/>
                  </a:moveTo>
                  <a:cubicBezTo>
                    <a:pt x="65" y="23"/>
                    <a:pt x="32" y="28"/>
                    <a:pt x="6" y="41"/>
                  </a:cubicBezTo>
                  <a:cubicBezTo>
                    <a:pt x="0" y="44"/>
                    <a:pt x="9" y="45"/>
                    <a:pt x="12" y="43"/>
                  </a:cubicBezTo>
                  <a:cubicBezTo>
                    <a:pt x="40" y="30"/>
                    <a:pt x="72" y="25"/>
                    <a:pt x="95" y="2"/>
                  </a:cubicBezTo>
                  <a:cubicBezTo>
                    <a:pt x="97" y="0"/>
                    <a:pt x="88" y="0"/>
                    <a:pt x="86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/>
            <p:nvPr/>
          </p:nvSpPr>
          <p:spPr bwMode="auto">
            <a:xfrm>
              <a:off x="869290" y="5525979"/>
              <a:ext cx="89419" cy="108753"/>
            </a:xfrm>
            <a:custGeom>
              <a:avLst/>
              <a:gdLst>
                <a:gd name="T0" fmla="*/ 7 w 47"/>
                <a:gd name="T1" fmla="*/ 7 h 57"/>
                <a:gd name="T2" fmla="*/ 36 w 47"/>
                <a:gd name="T3" fmla="*/ 54 h 57"/>
                <a:gd name="T4" fmla="*/ 45 w 47"/>
                <a:gd name="T5" fmla="*/ 50 h 57"/>
                <a:gd name="T6" fmla="*/ 10 w 47"/>
                <a:gd name="T7" fmla="*/ 1 h 57"/>
                <a:gd name="T8" fmla="*/ 7 w 47"/>
                <a:gd name="T9" fmla="*/ 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57">
                  <a:moveTo>
                    <a:pt x="7" y="7"/>
                  </a:moveTo>
                  <a:cubicBezTo>
                    <a:pt x="25" y="9"/>
                    <a:pt x="29" y="41"/>
                    <a:pt x="36" y="54"/>
                  </a:cubicBezTo>
                  <a:cubicBezTo>
                    <a:pt x="38" y="57"/>
                    <a:pt x="47" y="54"/>
                    <a:pt x="45" y="50"/>
                  </a:cubicBezTo>
                  <a:cubicBezTo>
                    <a:pt x="36" y="34"/>
                    <a:pt x="34" y="4"/>
                    <a:pt x="10" y="1"/>
                  </a:cubicBezTo>
                  <a:cubicBezTo>
                    <a:pt x="6" y="0"/>
                    <a:pt x="0" y="6"/>
                    <a:pt x="7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4"/>
            <p:cNvSpPr/>
            <p:nvPr/>
          </p:nvSpPr>
          <p:spPr bwMode="auto">
            <a:xfrm>
              <a:off x="638089" y="4270884"/>
              <a:ext cx="108753" cy="306926"/>
            </a:xfrm>
            <a:custGeom>
              <a:avLst/>
              <a:gdLst>
                <a:gd name="T0" fmla="*/ 10 w 57"/>
                <a:gd name="T1" fmla="*/ 120 h 161"/>
                <a:gd name="T2" fmla="*/ 18 w 57"/>
                <a:gd name="T3" fmla="*/ 58 h 161"/>
                <a:gd name="T4" fmla="*/ 18 w 57"/>
                <a:gd name="T5" fmla="*/ 4 h 161"/>
                <a:gd name="T6" fmla="*/ 8 w 57"/>
                <a:gd name="T7" fmla="*/ 6 h 161"/>
                <a:gd name="T8" fmla="*/ 47 w 57"/>
                <a:gd name="T9" fmla="*/ 158 h 161"/>
                <a:gd name="T10" fmla="*/ 56 w 57"/>
                <a:gd name="T11" fmla="*/ 155 h 161"/>
                <a:gd name="T12" fmla="*/ 18 w 57"/>
                <a:gd name="T13" fmla="*/ 3 h 161"/>
                <a:gd name="T14" fmla="*/ 8 w 57"/>
                <a:gd name="T15" fmla="*/ 5 h 161"/>
                <a:gd name="T16" fmla="*/ 8 w 57"/>
                <a:gd name="T17" fmla="*/ 49 h 161"/>
                <a:gd name="T18" fmla="*/ 0 w 57"/>
                <a:gd name="T19" fmla="*/ 121 h 161"/>
                <a:gd name="T20" fmla="*/ 10 w 57"/>
                <a:gd name="T21" fmla="*/ 12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161">
                  <a:moveTo>
                    <a:pt x="10" y="120"/>
                  </a:moveTo>
                  <a:cubicBezTo>
                    <a:pt x="11" y="99"/>
                    <a:pt x="17" y="79"/>
                    <a:pt x="18" y="58"/>
                  </a:cubicBezTo>
                  <a:cubicBezTo>
                    <a:pt x="19" y="40"/>
                    <a:pt x="14" y="22"/>
                    <a:pt x="18" y="4"/>
                  </a:cubicBezTo>
                  <a:cubicBezTo>
                    <a:pt x="15" y="4"/>
                    <a:pt x="11" y="5"/>
                    <a:pt x="8" y="6"/>
                  </a:cubicBezTo>
                  <a:cubicBezTo>
                    <a:pt x="28" y="55"/>
                    <a:pt x="39" y="106"/>
                    <a:pt x="47" y="158"/>
                  </a:cubicBezTo>
                  <a:cubicBezTo>
                    <a:pt x="47" y="161"/>
                    <a:pt x="57" y="159"/>
                    <a:pt x="56" y="155"/>
                  </a:cubicBezTo>
                  <a:cubicBezTo>
                    <a:pt x="48" y="103"/>
                    <a:pt x="37" y="52"/>
                    <a:pt x="18" y="3"/>
                  </a:cubicBezTo>
                  <a:cubicBezTo>
                    <a:pt x="16" y="0"/>
                    <a:pt x="9" y="2"/>
                    <a:pt x="8" y="5"/>
                  </a:cubicBezTo>
                  <a:cubicBezTo>
                    <a:pt x="5" y="19"/>
                    <a:pt x="7" y="34"/>
                    <a:pt x="8" y="49"/>
                  </a:cubicBezTo>
                  <a:cubicBezTo>
                    <a:pt x="9" y="73"/>
                    <a:pt x="1" y="96"/>
                    <a:pt x="0" y="121"/>
                  </a:cubicBezTo>
                  <a:cubicBezTo>
                    <a:pt x="0" y="125"/>
                    <a:pt x="10" y="123"/>
                    <a:pt x="10" y="12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5"/>
            <p:cNvSpPr/>
            <p:nvPr/>
          </p:nvSpPr>
          <p:spPr bwMode="auto">
            <a:xfrm>
              <a:off x="433471" y="4100907"/>
              <a:ext cx="476098" cy="625936"/>
            </a:xfrm>
            <a:custGeom>
              <a:avLst/>
              <a:gdLst>
                <a:gd name="T0" fmla="*/ 132 w 249"/>
                <a:gd name="T1" fmla="*/ 55 h 328"/>
                <a:gd name="T2" fmla="*/ 6 w 249"/>
                <a:gd name="T3" fmla="*/ 163 h 328"/>
                <a:gd name="T4" fmla="*/ 125 w 249"/>
                <a:gd name="T5" fmla="*/ 320 h 328"/>
                <a:gd name="T6" fmla="*/ 229 w 249"/>
                <a:gd name="T7" fmla="*/ 135 h 328"/>
                <a:gd name="T8" fmla="*/ 138 w 249"/>
                <a:gd name="T9" fmla="*/ 39 h 328"/>
                <a:gd name="T10" fmla="*/ 33 w 249"/>
                <a:gd name="T11" fmla="*/ 104 h 328"/>
                <a:gd name="T12" fmla="*/ 19 w 249"/>
                <a:gd name="T13" fmla="*/ 130 h 328"/>
                <a:gd name="T14" fmla="*/ 29 w 249"/>
                <a:gd name="T15" fmla="*/ 129 h 328"/>
                <a:gd name="T16" fmla="*/ 152 w 249"/>
                <a:gd name="T17" fmla="*/ 50 h 328"/>
                <a:gd name="T18" fmla="*/ 219 w 249"/>
                <a:gd name="T19" fmla="*/ 138 h 328"/>
                <a:gd name="T20" fmla="*/ 132 w 249"/>
                <a:gd name="T21" fmla="*/ 314 h 328"/>
                <a:gd name="T22" fmla="*/ 16 w 249"/>
                <a:gd name="T23" fmla="*/ 191 h 328"/>
                <a:gd name="T24" fmla="*/ 29 w 249"/>
                <a:gd name="T25" fmla="*/ 111 h 328"/>
                <a:gd name="T26" fmla="*/ 123 w 249"/>
                <a:gd name="T27" fmla="*/ 59 h 328"/>
                <a:gd name="T28" fmla="*/ 132 w 249"/>
                <a:gd name="T29" fmla="*/ 5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9" h="328">
                  <a:moveTo>
                    <a:pt x="132" y="55"/>
                  </a:moveTo>
                  <a:cubicBezTo>
                    <a:pt x="68" y="0"/>
                    <a:pt x="11" y="115"/>
                    <a:pt x="6" y="163"/>
                  </a:cubicBezTo>
                  <a:cubicBezTo>
                    <a:pt x="0" y="232"/>
                    <a:pt x="37" y="326"/>
                    <a:pt x="125" y="320"/>
                  </a:cubicBezTo>
                  <a:cubicBezTo>
                    <a:pt x="222" y="312"/>
                    <a:pt x="249" y="210"/>
                    <a:pt x="229" y="135"/>
                  </a:cubicBezTo>
                  <a:cubicBezTo>
                    <a:pt x="217" y="91"/>
                    <a:pt x="188" y="48"/>
                    <a:pt x="138" y="39"/>
                  </a:cubicBezTo>
                  <a:cubicBezTo>
                    <a:pt x="90" y="31"/>
                    <a:pt x="54" y="69"/>
                    <a:pt x="33" y="104"/>
                  </a:cubicBezTo>
                  <a:cubicBezTo>
                    <a:pt x="28" y="112"/>
                    <a:pt x="24" y="121"/>
                    <a:pt x="19" y="130"/>
                  </a:cubicBezTo>
                  <a:cubicBezTo>
                    <a:pt x="18" y="133"/>
                    <a:pt x="27" y="132"/>
                    <a:pt x="29" y="129"/>
                  </a:cubicBezTo>
                  <a:cubicBezTo>
                    <a:pt x="53" y="83"/>
                    <a:pt x="86" y="26"/>
                    <a:pt x="152" y="50"/>
                  </a:cubicBezTo>
                  <a:cubicBezTo>
                    <a:pt x="190" y="64"/>
                    <a:pt x="209" y="103"/>
                    <a:pt x="219" y="138"/>
                  </a:cubicBezTo>
                  <a:cubicBezTo>
                    <a:pt x="240" y="207"/>
                    <a:pt x="218" y="299"/>
                    <a:pt x="132" y="314"/>
                  </a:cubicBezTo>
                  <a:cubicBezTo>
                    <a:pt x="58" y="328"/>
                    <a:pt x="22" y="247"/>
                    <a:pt x="16" y="191"/>
                  </a:cubicBezTo>
                  <a:cubicBezTo>
                    <a:pt x="13" y="164"/>
                    <a:pt x="17" y="136"/>
                    <a:pt x="29" y="111"/>
                  </a:cubicBezTo>
                  <a:cubicBezTo>
                    <a:pt x="44" y="79"/>
                    <a:pt x="83" y="24"/>
                    <a:pt x="123" y="59"/>
                  </a:cubicBezTo>
                  <a:cubicBezTo>
                    <a:pt x="126" y="61"/>
                    <a:pt x="135" y="57"/>
                    <a:pt x="132" y="5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6"/>
            <p:cNvSpPr/>
            <p:nvPr/>
          </p:nvSpPr>
          <p:spPr bwMode="auto">
            <a:xfrm>
              <a:off x="498723" y="3606280"/>
              <a:ext cx="122448" cy="418096"/>
            </a:xfrm>
            <a:custGeom>
              <a:avLst/>
              <a:gdLst>
                <a:gd name="T0" fmla="*/ 54 w 64"/>
                <a:gd name="T1" fmla="*/ 208 h 219"/>
                <a:gd name="T2" fmla="*/ 54 w 64"/>
                <a:gd name="T3" fmla="*/ 215 h 219"/>
                <a:gd name="T4" fmla="*/ 64 w 64"/>
                <a:gd name="T5" fmla="*/ 213 h 219"/>
                <a:gd name="T6" fmla="*/ 10 w 64"/>
                <a:gd name="T7" fmla="*/ 3 h 219"/>
                <a:gd name="T8" fmla="*/ 0 w 64"/>
                <a:gd name="T9" fmla="*/ 5 h 219"/>
                <a:gd name="T10" fmla="*/ 0 w 64"/>
                <a:gd name="T11" fmla="*/ 12 h 219"/>
                <a:gd name="T12" fmla="*/ 10 w 64"/>
                <a:gd name="T13" fmla="*/ 11 h 219"/>
                <a:gd name="T14" fmla="*/ 10 w 64"/>
                <a:gd name="T15" fmla="*/ 4 h 219"/>
                <a:gd name="T16" fmla="*/ 0 w 64"/>
                <a:gd name="T17" fmla="*/ 6 h 219"/>
                <a:gd name="T18" fmla="*/ 54 w 64"/>
                <a:gd name="T19" fmla="*/ 216 h 219"/>
                <a:gd name="T20" fmla="*/ 64 w 64"/>
                <a:gd name="T21" fmla="*/ 214 h 219"/>
                <a:gd name="T22" fmla="*/ 64 w 64"/>
                <a:gd name="T23" fmla="*/ 207 h 219"/>
                <a:gd name="T24" fmla="*/ 54 w 64"/>
                <a:gd name="T25" fmla="*/ 20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" h="219">
                  <a:moveTo>
                    <a:pt x="54" y="208"/>
                  </a:moveTo>
                  <a:cubicBezTo>
                    <a:pt x="54" y="215"/>
                    <a:pt x="54" y="215"/>
                    <a:pt x="54" y="215"/>
                  </a:cubicBezTo>
                  <a:cubicBezTo>
                    <a:pt x="57" y="215"/>
                    <a:pt x="61" y="214"/>
                    <a:pt x="64" y="213"/>
                  </a:cubicBezTo>
                  <a:cubicBezTo>
                    <a:pt x="59" y="141"/>
                    <a:pt x="30" y="73"/>
                    <a:pt x="10" y="3"/>
                  </a:cubicBezTo>
                  <a:cubicBezTo>
                    <a:pt x="9" y="0"/>
                    <a:pt x="0" y="2"/>
                    <a:pt x="0" y="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7"/>
                    <a:pt x="10" y="15"/>
                    <a:pt x="10" y="11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7" y="5"/>
                    <a:pt x="4" y="5"/>
                    <a:pt x="0" y="6"/>
                  </a:cubicBezTo>
                  <a:cubicBezTo>
                    <a:pt x="20" y="76"/>
                    <a:pt x="49" y="143"/>
                    <a:pt x="54" y="216"/>
                  </a:cubicBezTo>
                  <a:cubicBezTo>
                    <a:pt x="54" y="219"/>
                    <a:pt x="64" y="218"/>
                    <a:pt x="64" y="214"/>
                  </a:cubicBezTo>
                  <a:cubicBezTo>
                    <a:pt x="64" y="207"/>
                    <a:pt x="64" y="207"/>
                    <a:pt x="64" y="207"/>
                  </a:cubicBezTo>
                  <a:cubicBezTo>
                    <a:pt x="64" y="203"/>
                    <a:pt x="54" y="204"/>
                    <a:pt x="54" y="20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7"/>
            <p:cNvSpPr/>
            <p:nvPr/>
          </p:nvSpPr>
          <p:spPr bwMode="auto">
            <a:xfrm>
              <a:off x="405276" y="3528139"/>
              <a:ext cx="244091" cy="162727"/>
            </a:xfrm>
            <a:custGeom>
              <a:avLst/>
              <a:gdLst>
                <a:gd name="T0" fmla="*/ 12 w 128"/>
                <a:gd name="T1" fmla="*/ 83 h 85"/>
                <a:gd name="T2" fmla="*/ 41 w 128"/>
                <a:gd name="T3" fmla="*/ 32 h 85"/>
                <a:gd name="T4" fmla="*/ 116 w 128"/>
                <a:gd name="T5" fmla="*/ 37 h 85"/>
                <a:gd name="T6" fmla="*/ 123 w 128"/>
                <a:gd name="T7" fmla="*/ 32 h 85"/>
                <a:gd name="T8" fmla="*/ 51 w 128"/>
                <a:gd name="T9" fmla="*/ 11 h 85"/>
                <a:gd name="T10" fmla="*/ 4 w 128"/>
                <a:gd name="T11" fmla="*/ 81 h 85"/>
                <a:gd name="T12" fmla="*/ 12 w 128"/>
                <a:gd name="T13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" h="85">
                  <a:moveTo>
                    <a:pt x="12" y="83"/>
                  </a:moveTo>
                  <a:cubicBezTo>
                    <a:pt x="28" y="69"/>
                    <a:pt x="31" y="50"/>
                    <a:pt x="41" y="32"/>
                  </a:cubicBezTo>
                  <a:cubicBezTo>
                    <a:pt x="58" y="0"/>
                    <a:pt x="93" y="27"/>
                    <a:pt x="116" y="37"/>
                  </a:cubicBezTo>
                  <a:cubicBezTo>
                    <a:pt x="119" y="39"/>
                    <a:pt x="128" y="34"/>
                    <a:pt x="123" y="32"/>
                  </a:cubicBezTo>
                  <a:cubicBezTo>
                    <a:pt x="101" y="23"/>
                    <a:pt x="77" y="4"/>
                    <a:pt x="51" y="11"/>
                  </a:cubicBezTo>
                  <a:cubicBezTo>
                    <a:pt x="24" y="19"/>
                    <a:pt x="23" y="64"/>
                    <a:pt x="4" y="81"/>
                  </a:cubicBezTo>
                  <a:cubicBezTo>
                    <a:pt x="0" y="85"/>
                    <a:pt x="9" y="85"/>
                    <a:pt x="12" y="8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5" name="Group 30"/>
          <p:cNvGrpSpPr>
            <a:grpSpLocks noChangeAspect="1"/>
          </p:cNvGrpSpPr>
          <p:nvPr userDrawn="1"/>
        </p:nvGrpSpPr>
        <p:grpSpPr bwMode="auto">
          <a:xfrm>
            <a:off x="8947230" y="252311"/>
            <a:ext cx="2839204" cy="1789575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36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118" name="图片 1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36" y="851252"/>
            <a:ext cx="976686" cy="1603426"/>
          </a:xfrm>
          <a:prstGeom prst="rect">
            <a:avLst/>
          </a:prstGeom>
        </p:spPr>
      </p:pic>
      <p:sp>
        <p:nvSpPr>
          <p:cNvPr id="119" name="Freeform 116"/>
          <p:cNvSpPr>
            <a:spLocks noEditPoints="1"/>
          </p:cNvSpPr>
          <p:nvPr userDrawn="1"/>
        </p:nvSpPr>
        <p:spPr bwMode="auto">
          <a:xfrm>
            <a:off x="7106310" y="161550"/>
            <a:ext cx="979488" cy="450850"/>
          </a:xfrm>
          <a:custGeom>
            <a:avLst/>
            <a:gdLst>
              <a:gd name="T0" fmla="*/ 241 w 261"/>
              <a:gd name="T1" fmla="*/ 44 h 120"/>
              <a:gd name="T2" fmla="*/ 212 w 261"/>
              <a:gd name="T3" fmla="*/ 45 h 120"/>
              <a:gd name="T4" fmla="*/ 168 w 261"/>
              <a:gd name="T5" fmla="*/ 2 h 120"/>
              <a:gd name="T6" fmla="*/ 124 w 261"/>
              <a:gd name="T7" fmla="*/ 28 h 120"/>
              <a:gd name="T8" fmla="*/ 93 w 261"/>
              <a:gd name="T9" fmla="*/ 20 h 120"/>
              <a:gd name="T10" fmla="*/ 54 w 261"/>
              <a:gd name="T11" fmla="*/ 54 h 120"/>
              <a:gd name="T12" fmla="*/ 21 w 261"/>
              <a:gd name="T13" fmla="*/ 56 h 120"/>
              <a:gd name="T14" fmla="*/ 1 w 261"/>
              <a:gd name="T15" fmla="*/ 90 h 120"/>
              <a:gd name="T16" fmla="*/ 26 w 261"/>
              <a:gd name="T17" fmla="*/ 116 h 120"/>
              <a:gd name="T18" fmla="*/ 61 w 261"/>
              <a:gd name="T19" fmla="*/ 105 h 120"/>
              <a:gd name="T20" fmla="*/ 103 w 261"/>
              <a:gd name="T21" fmla="*/ 120 h 120"/>
              <a:gd name="T22" fmla="*/ 136 w 261"/>
              <a:gd name="T23" fmla="*/ 104 h 120"/>
              <a:gd name="T24" fmla="*/ 174 w 261"/>
              <a:gd name="T25" fmla="*/ 112 h 120"/>
              <a:gd name="T26" fmla="*/ 209 w 261"/>
              <a:gd name="T27" fmla="*/ 95 h 120"/>
              <a:gd name="T28" fmla="*/ 235 w 261"/>
              <a:gd name="T29" fmla="*/ 96 h 120"/>
              <a:gd name="T30" fmla="*/ 259 w 261"/>
              <a:gd name="T31" fmla="*/ 70 h 120"/>
              <a:gd name="T32" fmla="*/ 241 w 261"/>
              <a:gd name="T33" fmla="*/ 44 h 120"/>
              <a:gd name="T34" fmla="*/ 231 w 261"/>
              <a:gd name="T35" fmla="*/ 85 h 120"/>
              <a:gd name="T36" fmla="*/ 211 w 261"/>
              <a:gd name="T37" fmla="*/ 88 h 120"/>
              <a:gd name="T38" fmla="*/ 209 w 261"/>
              <a:gd name="T39" fmla="*/ 86 h 120"/>
              <a:gd name="T40" fmla="*/ 186 w 261"/>
              <a:gd name="T41" fmla="*/ 95 h 120"/>
              <a:gd name="T42" fmla="*/ 139 w 261"/>
              <a:gd name="T43" fmla="*/ 97 h 120"/>
              <a:gd name="T44" fmla="*/ 140 w 261"/>
              <a:gd name="T45" fmla="*/ 96 h 120"/>
              <a:gd name="T46" fmla="*/ 136 w 261"/>
              <a:gd name="T47" fmla="*/ 93 h 120"/>
              <a:gd name="T48" fmla="*/ 111 w 261"/>
              <a:gd name="T49" fmla="*/ 109 h 120"/>
              <a:gd name="T50" fmla="*/ 65 w 261"/>
              <a:gd name="T51" fmla="*/ 99 h 120"/>
              <a:gd name="T52" fmla="*/ 62 w 261"/>
              <a:gd name="T53" fmla="*/ 95 h 120"/>
              <a:gd name="T54" fmla="*/ 40 w 261"/>
              <a:gd name="T55" fmla="*/ 103 h 120"/>
              <a:gd name="T56" fmla="*/ 10 w 261"/>
              <a:gd name="T57" fmla="*/ 90 h 120"/>
              <a:gd name="T58" fmla="*/ 28 w 261"/>
              <a:gd name="T59" fmla="*/ 64 h 120"/>
              <a:gd name="T60" fmla="*/ 56 w 261"/>
              <a:gd name="T61" fmla="*/ 66 h 120"/>
              <a:gd name="T62" fmla="*/ 56 w 261"/>
              <a:gd name="T63" fmla="*/ 66 h 120"/>
              <a:gd name="T64" fmla="*/ 63 w 261"/>
              <a:gd name="T65" fmla="*/ 65 h 120"/>
              <a:gd name="T66" fmla="*/ 81 w 261"/>
              <a:gd name="T67" fmla="*/ 39 h 120"/>
              <a:gd name="T68" fmla="*/ 119 w 261"/>
              <a:gd name="T69" fmla="*/ 43 h 120"/>
              <a:gd name="T70" fmla="*/ 124 w 261"/>
              <a:gd name="T71" fmla="*/ 45 h 120"/>
              <a:gd name="T72" fmla="*/ 127 w 261"/>
              <a:gd name="T73" fmla="*/ 44 h 120"/>
              <a:gd name="T74" fmla="*/ 163 w 261"/>
              <a:gd name="T75" fmla="*/ 15 h 120"/>
              <a:gd name="T76" fmla="*/ 203 w 261"/>
              <a:gd name="T77" fmla="*/ 52 h 120"/>
              <a:gd name="T78" fmla="*/ 204 w 261"/>
              <a:gd name="T79" fmla="*/ 53 h 120"/>
              <a:gd name="T80" fmla="*/ 206 w 261"/>
              <a:gd name="T81" fmla="*/ 56 h 120"/>
              <a:gd name="T82" fmla="*/ 245 w 261"/>
              <a:gd name="T83" fmla="*/ 67 h 120"/>
              <a:gd name="T84" fmla="*/ 231 w 261"/>
              <a:gd name="T85" fmla="*/ 85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" h="120">
                <a:moveTo>
                  <a:pt x="241" y="44"/>
                </a:moveTo>
                <a:cubicBezTo>
                  <a:pt x="232" y="42"/>
                  <a:pt x="220" y="41"/>
                  <a:pt x="212" y="45"/>
                </a:cubicBezTo>
                <a:cubicBezTo>
                  <a:pt x="211" y="24"/>
                  <a:pt x="187" y="4"/>
                  <a:pt x="168" y="2"/>
                </a:cubicBezTo>
                <a:cubicBezTo>
                  <a:pt x="150" y="0"/>
                  <a:pt x="130" y="12"/>
                  <a:pt x="124" y="28"/>
                </a:cubicBezTo>
                <a:cubicBezTo>
                  <a:pt x="116" y="22"/>
                  <a:pt x="100" y="20"/>
                  <a:pt x="93" y="20"/>
                </a:cubicBezTo>
                <a:cubicBezTo>
                  <a:pt x="77" y="22"/>
                  <a:pt x="56" y="37"/>
                  <a:pt x="54" y="54"/>
                </a:cubicBezTo>
                <a:cubicBezTo>
                  <a:pt x="43" y="49"/>
                  <a:pt x="31" y="51"/>
                  <a:pt x="21" y="56"/>
                </a:cubicBezTo>
                <a:cubicBezTo>
                  <a:pt x="8" y="62"/>
                  <a:pt x="2" y="77"/>
                  <a:pt x="1" y="90"/>
                </a:cubicBezTo>
                <a:cubicBezTo>
                  <a:pt x="0" y="104"/>
                  <a:pt x="14" y="114"/>
                  <a:pt x="26" y="116"/>
                </a:cubicBezTo>
                <a:cubicBezTo>
                  <a:pt x="37" y="117"/>
                  <a:pt x="53" y="113"/>
                  <a:pt x="61" y="105"/>
                </a:cubicBezTo>
                <a:cubicBezTo>
                  <a:pt x="71" y="117"/>
                  <a:pt x="89" y="119"/>
                  <a:pt x="103" y="120"/>
                </a:cubicBezTo>
                <a:cubicBezTo>
                  <a:pt x="114" y="120"/>
                  <a:pt x="129" y="114"/>
                  <a:pt x="136" y="104"/>
                </a:cubicBezTo>
                <a:cubicBezTo>
                  <a:pt x="147" y="112"/>
                  <a:pt x="160" y="115"/>
                  <a:pt x="174" y="112"/>
                </a:cubicBezTo>
                <a:cubicBezTo>
                  <a:pt x="183" y="111"/>
                  <a:pt x="204" y="106"/>
                  <a:pt x="209" y="95"/>
                </a:cubicBezTo>
                <a:cubicBezTo>
                  <a:pt x="215" y="101"/>
                  <a:pt x="228" y="99"/>
                  <a:pt x="235" y="96"/>
                </a:cubicBezTo>
                <a:cubicBezTo>
                  <a:pt x="246" y="91"/>
                  <a:pt x="257" y="83"/>
                  <a:pt x="259" y="70"/>
                </a:cubicBezTo>
                <a:cubicBezTo>
                  <a:pt x="261" y="57"/>
                  <a:pt x="253" y="48"/>
                  <a:pt x="241" y="44"/>
                </a:cubicBezTo>
                <a:close/>
                <a:moveTo>
                  <a:pt x="231" y="85"/>
                </a:moveTo>
                <a:cubicBezTo>
                  <a:pt x="224" y="89"/>
                  <a:pt x="218" y="87"/>
                  <a:pt x="211" y="88"/>
                </a:cubicBezTo>
                <a:cubicBezTo>
                  <a:pt x="210" y="87"/>
                  <a:pt x="210" y="86"/>
                  <a:pt x="209" y="86"/>
                </a:cubicBezTo>
                <a:cubicBezTo>
                  <a:pt x="200" y="83"/>
                  <a:pt x="193" y="91"/>
                  <a:pt x="186" y="95"/>
                </a:cubicBezTo>
                <a:cubicBezTo>
                  <a:pt x="171" y="104"/>
                  <a:pt x="154" y="104"/>
                  <a:pt x="139" y="97"/>
                </a:cubicBezTo>
                <a:cubicBezTo>
                  <a:pt x="140" y="97"/>
                  <a:pt x="140" y="96"/>
                  <a:pt x="140" y="96"/>
                </a:cubicBezTo>
                <a:cubicBezTo>
                  <a:pt x="140" y="94"/>
                  <a:pt x="139" y="92"/>
                  <a:pt x="136" y="93"/>
                </a:cubicBezTo>
                <a:cubicBezTo>
                  <a:pt x="126" y="95"/>
                  <a:pt x="121" y="105"/>
                  <a:pt x="111" y="109"/>
                </a:cubicBezTo>
                <a:cubicBezTo>
                  <a:pt x="97" y="114"/>
                  <a:pt x="77" y="108"/>
                  <a:pt x="65" y="99"/>
                </a:cubicBezTo>
                <a:cubicBezTo>
                  <a:pt x="65" y="97"/>
                  <a:pt x="64" y="95"/>
                  <a:pt x="62" y="95"/>
                </a:cubicBezTo>
                <a:cubicBezTo>
                  <a:pt x="54" y="96"/>
                  <a:pt x="48" y="100"/>
                  <a:pt x="40" y="103"/>
                </a:cubicBezTo>
                <a:cubicBezTo>
                  <a:pt x="28" y="108"/>
                  <a:pt x="11" y="106"/>
                  <a:pt x="10" y="90"/>
                </a:cubicBezTo>
                <a:cubicBezTo>
                  <a:pt x="10" y="79"/>
                  <a:pt x="18" y="68"/>
                  <a:pt x="28" y="64"/>
                </a:cubicBezTo>
                <a:cubicBezTo>
                  <a:pt x="37" y="60"/>
                  <a:pt x="47" y="64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8" y="68"/>
                  <a:pt x="61" y="68"/>
                  <a:pt x="63" y="65"/>
                </a:cubicBezTo>
                <a:cubicBezTo>
                  <a:pt x="69" y="55"/>
                  <a:pt x="70" y="46"/>
                  <a:pt x="81" y="39"/>
                </a:cubicBezTo>
                <a:cubicBezTo>
                  <a:pt x="89" y="33"/>
                  <a:pt x="115" y="29"/>
                  <a:pt x="119" y="43"/>
                </a:cubicBezTo>
                <a:cubicBezTo>
                  <a:pt x="119" y="45"/>
                  <a:pt x="122" y="46"/>
                  <a:pt x="124" y="45"/>
                </a:cubicBezTo>
                <a:cubicBezTo>
                  <a:pt x="125" y="45"/>
                  <a:pt x="127" y="45"/>
                  <a:pt x="127" y="44"/>
                </a:cubicBezTo>
                <a:cubicBezTo>
                  <a:pt x="140" y="33"/>
                  <a:pt x="143" y="16"/>
                  <a:pt x="163" y="15"/>
                </a:cubicBezTo>
                <a:cubicBezTo>
                  <a:pt x="180" y="14"/>
                  <a:pt x="201" y="37"/>
                  <a:pt x="203" y="52"/>
                </a:cubicBezTo>
                <a:cubicBezTo>
                  <a:pt x="203" y="52"/>
                  <a:pt x="204" y="53"/>
                  <a:pt x="204" y="53"/>
                </a:cubicBezTo>
                <a:cubicBezTo>
                  <a:pt x="204" y="54"/>
                  <a:pt x="205" y="55"/>
                  <a:pt x="206" y="56"/>
                </a:cubicBezTo>
                <a:cubicBezTo>
                  <a:pt x="217" y="60"/>
                  <a:pt x="244" y="50"/>
                  <a:pt x="245" y="67"/>
                </a:cubicBezTo>
                <a:cubicBezTo>
                  <a:pt x="245" y="75"/>
                  <a:pt x="237" y="81"/>
                  <a:pt x="231" y="85"/>
                </a:cubicBezTo>
                <a:close/>
              </a:path>
            </a:pathLst>
          </a:cu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75217" y="151711"/>
            <a:ext cx="4897256" cy="492438"/>
            <a:chOff x="175217" y="151711"/>
            <a:chExt cx="4897256" cy="492438"/>
          </a:xfrm>
        </p:grpSpPr>
        <p:sp>
          <p:nvSpPr>
            <p:cNvPr id="8" name="TextBox 127"/>
            <p:cNvSpPr txBox="1"/>
            <p:nvPr/>
          </p:nvSpPr>
          <p:spPr>
            <a:xfrm>
              <a:off x="658773" y="151711"/>
              <a:ext cx="4413700" cy="489585"/>
            </a:xfrm>
            <a:prstGeom prst="rect">
              <a:avLst/>
            </a:prstGeom>
            <a:noFill/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txBody>
            <a:bodyPr wrap="square" lIns="121917" tIns="60958" rIns="121917" bIns="60958" rtlCol="0">
              <a:spAutoFit/>
            </a:bodyPr>
            <a:lstStyle/>
            <a:p>
              <a:r>
                <a:rPr lang="zh-CN" altLang="en-US" sz="2400" dirty="0" smtClean="0">
                  <a:solidFill>
                    <a:srgbClr val="00B050"/>
                  </a:solidFill>
                  <a:latin typeface="楷体" panose="02010609060101010101" charset="-122"/>
                  <a:ea typeface="楷体" panose="02010609060101010101" charset="-122"/>
                </a:rPr>
                <a:t>陕西师范大学</a:t>
              </a:r>
            </a:p>
          </p:txBody>
        </p: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17" y="151711"/>
              <a:ext cx="492438" cy="492438"/>
            </a:xfrm>
            <a:prstGeom prst="rect">
              <a:avLst/>
            </a:prstGeom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" name="TextBox 129"/>
            <p:cNvSpPr txBox="1"/>
            <p:nvPr/>
          </p:nvSpPr>
          <p:spPr>
            <a:xfrm>
              <a:off x="2585042" y="180286"/>
              <a:ext cx="2136140" cy="460375"/>
            </a:xfrm>
            <a:prstGeom prst="rect">
              <a:avLst/>
            </a:prstGeom>
            <a:noFill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400" dirty="0" smtClean="0">
                  <a:solidFill>
                    <a:srgbClr val="00B050"/>
                  </a:solidFill>
                  <a:latin typeface="楷体" panose="02010609060101010101" charset="-122"/>
                  <a:ea typeface="楷体" panose="02010609060101010101" charset="-122"/>
                </a:rPr>
                <a:t>杨凌实验中学</a:t>
              </a:r>
            </a:p>
          </p:txBody>
        </p:sp>
      </p:grpSp>
      <p:grpSp>
        <p:nvGrpSpPr>
          <p:cNvPr id="11" name="Group 30"/>
          <p:cNvGrpSpPr>
            <a:grpSpLocks noChangeAspect="1"/>
          </p:cNvGrpSpPr>
          <p:nvPr userDrawn="1"/>
        </p:nvGrpSpPr>
        <p:grpSpPr bwMode="auto">
          <a:xfrm>
            <a:off x="10166744" y="252312"/>
            <a:ext cx="1619689" cy="1020904"/>
            <a:chOff x="1688" y="801"/>
            <a:chExt cx="4309" cy="2716"/>
          </a:xfrm>
          <a:solidFill>
            <a:schemeClr val="bg1">
              <a:lumMod val="95000"/>
              <a:alpha val="60000"/>
            </a:schemeClr>
          </a:solidFill>
        </p:grpSpPr>
        <p:sp>
          <p:nvSpPr>
            <p:cNvPr id="12" name="Freeform 31"/>
            <p:cNvSpPr/>
            <p:nvPr/>
          </p:nvSpPr>
          <p:spPr bwMode="auto">
            <a:xfrm>
              <a:off x="2523" y="3280"/>
              <a:ext cx="187" cy="187"/>
            </a:xfrm>
            <a:custGeom>
              <a:avLst/>
              <a:gdLst>
                <a:gd name="T0" fmla="*/ 68 w 79"/>
                <a:gd name="T1" fmla="*/ 2 h 79"/>
                <a:gd name="T2" fmla="*/ 4 w 79"/>
                <a:gd name="T3" fmla="*/ 75 h 79"/>
                <a:gd name="T4" fmla="*/ 10 w 79"/>
                <a:gd name="T5" fmla="*/ 77 h 79"/>
                <a:gd name="T6" fmla="*/ 75 w 79"/>
                <a:gd name="T7" fmla="*/ 4 h 79"/>
                <a:gd name="T8" fmla="*/ 68 w 79"/>
                <a:gd name="T9" fmla="*/ 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79">
                  <a:moveTo>
                    <a:pt x="68" y="2"/>
                  </a:moveTo>
                  <a:cubicBezTo>
                    <a:pt x="44" y="23"/>
                    <a:pt x="28" y="53"/>
                    <a:pt x="4" y="75"/>
                  </a:cubicBezTo>
                  <a:cubicBezTo>
                    <a:pt x="0" y="78"/>
                    <a:pt x="8" y="79"/>
                    <a:pt x="10" y="77"/>
                  </a:cubicBezTo>
                  <a:cubicBezTo>
                    <a:pt x="35" y="55"/>
                    <a:pt x="50" y="25"/>
                    <a:pt x="75" y="4"/>
                  </a:cubicBezTo>
                  <a:cubicBezTo>
                    <a:pt x="79" y="0"/>
                    <a:pt x="71" y="0"/>
                    <a:pt x="6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32"/>
            <p:cNvSpPr/>
            <p:nvPr/>
          </p:nvSpPr>
          <p:spPr bwMode="auto">
            <a:xfrm>
              <a:off x="3515" y="3406"/>
              <a:ext cx="158" cy="19"/>
            </a:xfrm>
            <a:custGeom>
              <a:avLst/>
              <a:gdLst>
                <a:gd name="T0" fmla="*/ 6 w 67"/>
                <a:gd name="T1" fmla="*/ 7 h 8"/>
                <a:gd name="T2" fmla="*/ 57 w 67"/>
                <a:gd name="T3" fmla="*/ 7 h 8"/>
                <a:gd name="T4" fmla="*/ 62 w 67"/>
                <a:gd name="T5" fmla="*/ 4 h 8"/>
                <a:gd name="T6" fmla="*/ 8 w 67"/>
                <a:gd name="T7" fmla="*/ 4 h 8"/>
                <a:gd name="T8" fmla="*/ 6 w 67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8">
                  <a:moveTo>
                    <a:pt x="6" y="7"/>
                  </a:moveTo>
                  <a:cubicBezTo>
                    <a:pt x="23" y="3"/>
                    <a:pt x="40" y="7"/>
                    <a:pt x="57" y="7"/>
                  </a:cubicBezTo>
                  <a:cubicBezTo>
                    <a:pt x="59" y="7"/>
                    <a:pt x="67" y="4"/>
                    <a:pt x="62" y="4"/>
                  </a:cubicBezTo>
                  <a:cubicBezTo>
                    <a:pt x="44" y="4"/>
                    <a:pt x="26" y="0"/>
                    <a:pt x="8" y="4"/>
                  </a:cubicBezTo>
                  <a:cubicBezTo>
                    <a:pt x="5" y="5"/>
                    <a:pt x="0" y="8"/>
                    <a:pt x="6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33"/>
            <p:cNvSpPr/>
            <p:nvPr/>
          </p:nvSpPr>
          <p:spPr bwMode="auto">
            <a:xfrm>
              <a:off x="3269" y="3297"/>
              <a:ext cx="118" cy="125"/>
            </a:xfrm>
            <a:custGeom>
              <a:avLst/>
              <a:gdLst>
                <a:gd name="T0" fmla="*/ 39 w 50"/>
                <a:gd name="T1" fmla="*/ 3 h 53"/>
                <a:gd name="T2" fmla="*/ 4 w 50"/>
                <a:gd name="T3" fmla="*/ 46 h 53"/>
                <a:gd name="T4" fmla="*/ 10 w 50"/>
                <a:gd name="T5" fmla="*/ 51 h 53"/>
                <a:gd name="T6" fmla="*/ 48 w 50"/>
                <a:gd name="T7" fmla="*/ 5 h 53"/>
                <a:gd name="T8" fmla="*/ 39 w 50"/>
                <a:gd name="T9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3">
                  <a:moveTo>
                    <a:pt x="39" y="3"/>
                  </a:moveTo>
                  <a:cubicBezTo>
                    <a:pt x="31" y="20"/>
                    <a:pt x="19" y="35"/>
                    <a:pt x="4" y="46"/>
                  </a:cubicBezTo>
                  <a:cubicBezTo>
                    <a:pt x="0" y="50"/>
                    <a:pt x="6" y="53"/>
                    <a:pt x="10" y="51"/>
                  </a:cubicBezTo>
                  <a:cubicBezTo>
                    <a:pt x="26" y="38"/>
                    <a:pt x="38" y="22"/>
                    <a:pt x="48" y="5"/>
                  </a:cubicBezTo>
                  <a:cubicBezTo>
                    <a:pt x="50" y="0"/>
                    <a:pt x="41" y="0"/>
                    <a:pt x="3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34"/>
            <p:cNvSpPr/>
            <p:nvPr/>
          </p:nvSpPr>
          <p:spPr bwMode="auto">
            <a:xfrm>
              <a:off x="3243" y="3323"/>
              <a:ext cx="137" cy="118"/>
            </a:xfrm>
            <a:custGeom>
              <a:avLst/>
              <a:gdLst>
                <a:gd name="T0" fmla="*/ 2 w 58"/>
                <a:gd name="T1" fmla="*/ 7 h 50"/>
                <a:gd name="T2" fmla="*/ 47 w 58"/>
                <a:gd name="T3" fmla="*/ 48 h 50"/>
                <a:gd name="T4" fmla="*/ 54 w 58"/>
                <a:gd name="T5" fmla="*/ 43 h 50"/>
                <a:gd name="T6" fmla="*/ 10 w 58"/>
                <a:gd name="T7" fmla="*/ 3 h 50"/>
                <a:gd name="T8" fmla="*/ 2 w 58"/>
                <a:gd name="T9" fmla="*/ 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50">
                  <a:moveTo>
                    <a:pt x="2" y="7"/>
                  </a:moveTo>
                  <a:cubicBezTo>
                    <a:pt x="15" y="23"/>
                    <a:pt x="31" y="36"/>
                    <a:pt x="47" y="48"/>
                  </a:cubicBezTo>
                  <a:cubicBezTo>
                    <a:pt x="50" y="50"/>
                    <a:pt x="58" y="46"/>
                    <a:pt x="54" y="43"/>
                  </a:cubicBezTo>
                  <a:cubicBezTo>
                    <a:pt x="38" y="31"/>
                    <a:pt x="22" y="19"/>
                    <a:pt x="10" y="3"/>
                  </a:cubicBezTo>
                  <a:cubicBezTo>
                    <a:pt x="8" y="0"/>
                    <a:pt x="0" y="4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35"/>
            <p:cNvSpPr/>
            <p:nvPr/>
          </p:nvSpPr>
          <p:spPr bwMode="auto">
            <a:xfrm>
              <a:off x="3493" y="3275"/>
              <a:ext cx="52" cy="242"/>
            </a:xfrm>
            <a:custGeom>
              <a:avLst/>
              <a:gdLst>
                <a:gd name="T0" fmla="*/ 1 w 22"/>
                <a:gd name="T1" fmla="*/ 6 h 102"/>
                <a:gd name="T2" fmla="*/ 5 w 22"/>
                <a:gd name="T3" fmla="*/ 97 h 102"/>
                <a:gd name="T4" fmla="*/ 13 w 22"/>
                <a:gd name="T5" fmla="*/ 98 h 102"/>
                <a:gd name="T6" fmla="*/ 9 w 22"/>
                <a:gd name="T7" fmla="*/ 4 h 102"/>
                <a:gd name="T8" fmla="*/ 1 w 22"/>
                <a:gd name="T9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02">
                  <a:moveTo>
                    <a:pt x="1" y="6"/>
                  </a:moveTo>
                  <a:cubicBezTo>
                    <a:pt x="10" y="34"/>
                    <a:pt x="14" y="68"/>
                    <a:pt x="5" y="97"/>
                  </a:cubicBezTo>
                  <a:cubicBezTo>
                    <a:pt x="4" y="102"/>
                    <a:pt x="12" y="102"/>
                    <a:pt x="13" y="98"/>
                  </a:cubicBezTo>
                  <a:cubicBezTo>
                    <a:pt x="22" y="69"/>
                    <a:pt x="18" y="33"/>
                    <a:pt x="9" y="4"/>
                  </a:cubicBezTo>
                  <a:cubicBezTo>
                    <a:pt x="8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36"/>
            <p:cNvSpPr/>
            <p:nvPr/>
          </p:nvSpPr>
          <p:spPr bwMode="auto">
            <a:xfrm>
              <a:off x="4068" y="3328"/>
              <a:ext cx="90" cy="111"/>
            </a:xfrm>
            <a:custGeom>
              <a:avLst/>
              <a:gdLst>
                <a:gd name="T0" fmla="*/ 0 w 38"/>
                <a:gd name="T1" fmla="*/ 4 h 47"/>
                <a:gd name="T2" fmla="*/ 29 w 38"/>
                <a:gd name="T3" fmla="*/ 45 h 47"/>
                <a:gd name="T4" fmla="*/ 37 w 38"/>
                <a:gd name="T5" fmla="*/ 42 h 47"/>
                <a:gd name="T6" fmla="*/ 9 w 38"/>
                <a:gd name="T7" fmla="*/ 2 h 47"/>
                <a:gd name="T8" fmla="*/ 0 w 38"/>
                <a:gd name="T9" fmla="*/ 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0" y="4"/>
                  </a:moveTo>
                  <a:cubicBezTo>
                    <a:pt x="8" y="19"/>
                    <a:pt x="19" y="31"/>
                    <a:pt x="29" y="45"/>
                  </a:cubicBezTo>
                  <a:cubicBezTo>
                    <a:pt x="30" y="47"/>
                    <a:pt x="38" y="43"/>
                    <a:pt x="37" y="42"/>
                  </a:cubicBezTo>
                  <a:cubicBezTo>
                    <a:pt x="28" y="29"/>
                    <a:pt x="16" y="17"/>
                    <a:pt x="9" y="2"/>
                  </a:cubicBezTo>
                  <a:cubicBezTo>
                    <a:pt x="8" y="0"/>
                    <a:pt x="0" y="3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37"/>
            <p:cNvSpPr/>
            <p:nvPr/>
          </p:nvSpPr>
          <p:spPr bwMode="auto">
            <a:xfrm>
              <a:off x="2566" y="2127"/>
              <a:ext cx="184" cy="298"/>
            </a:xfrm>
            <a:custGeom>
              <a:avLst/>
              <a:gdLst>
                <a:gd name="T0" fmla="*/ 69 w 78"/>
                <a:gd name="T1" fmla="*/ 3 h 126"/>
                <a:gd name="T2" fmla="*/ 40 w 78"/>
                <a:gd name="T3" fmla="*/ 69 h 126"/>
                <a:gd name="T4" fmla="*/ 5 w 78"/>
                <a:gd name="T5" fmla="*/ 124 h 126"/>
                <a:gd name="T6" fmla="*/ 13 w 78"/>
                <a:gd name="T7" fmla="*/ 123 h 126"/>
                <a:gd name="T8" fmla="*/ 9 w 78"/>
                <a:gd name="T9" fmla="*/ 115 h 126"/>
                <a:gd name="T10" fmla="*/ 0 w 78"/>
                <a:gd name="T11" fmla="*/ 117 h 126"/>
                <a:gd name="T12" fmla="*/ 4 w 78"/>
                <a:gd name="T13" fmla="*/ 125 h 126"/>
                <a:gd name="T14" fmla="*/ 12 w 78"/>
                <a:gd name="T15" fmla="*/ 123 h 126"/>
                <a:gd name="T16" fmla="*/ 46 w 78"/>
                <a:gd name="T17" fmla="*/ 72 h 126"/>
                <a:gd name="T18" fmla="*/ 77 w 78"/>
                <a:gd name="T19" fmla="*/ 1 h 126"/>
                <a:gd name="T20" fmla="*/ 69 w 78"/>
                <a:gd name="T21" fmla="*/ 3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8" h="126">
                  <a:moveTo>
                    <a:pt x="69" y="3"/>
                  </a:moveTo>
                  <a:cubicBezTo>
                    <a:pt x="58" y="24"/>
                    <a:pt x="50" y="47"/>
                    <a:pt x="40" y="69"/>
                  </a:cubicBezTo>
                  <a:cubicBezTo>
                    <a:pt x="31" y="88"/>
                    <a:pt x="24" y="111"/>
                    <a:pt x="5" y="124"/>
                  </a:cubicBezTo>
                  <a:cubicBezTo>
                    <a:pt x="7" y="124"/>
                    <a:pt x="10" y="123"/>
                    <a:pt x="13" y="123"/>
                  </a:cubicBezTo>
                  <a:cubicBezTo>
                    <a:pt x="10" y="121"/>
                    <a:pt x="8" y="118"/>
                    <a:pt x="9" y="115"/>
                  </a:cubicBezTo>
                  <a:cubicBezTo>
                    <a:pt x="8" y="114"/>
                    <a:pt x="0" y="115"/>
                    <a:pt x="0" y="117"/>
                  </a:cubicBezTo>
                  <a:cubicBezTo>
                    <a:pt x="0" y="120"/>
                    <a:pt x="1" y="123"/>
                    <a:pt x="4" y="125"/>
                  </a:cubicBezTo>
                  <a:cubicBezTo>
                    <a:pt x="6" y="126"/>
                    <a:pt x="11" y="124"/>
                    <a:pt x="12" y="123"/>
                  </a:cubicBezTo>
                  <a:cubicBezTo>
                    <a:pt x="30" y="111"/>
                    <a:pt x="38" y="90"/>
                    <a:pt x="46" y="72"/>
                  </a:cubicBezTo>
                  <a:cubicBezTo>
                    <a:pt x="57" y="48"/>
                    <a:pt x="65" y="24"/>
                    <a:pt x="77" y="1"/>
                  </a:cubicBezTo>
                  <a:cubicBezTo>
                    <a:pt x="78" y="0"/>
                    <a:pt x="70" y="1"/>
                    <a:pt x="6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38"/>
            <p:cNvSpPr/>
            <p:nvPr/>
          </p:nvSpPr>
          <p:spPr bwMode="auto">
            <a:xfrm>
              <a:off x="2530" y="2205"/>
              <a:ext cx="253" cy="199"/>
            </a:xfrm>
            <a:custGeom>
              <a:avLst/>
              <a:gdLst>
                <a:gd name="T0" fmla="*/ 9 w 107"/>
                <a:gd name="T1" fmla="*/ 13 h 84"/>
                <a:gd name="T2" fmla="*/ 60 w 107"/>
                <a:gd name="T3" fmla="*/ 48 h 84"/>
                <a:gd name="T4" fmla="*/ 97 w 107"/>
                <a:gd name="T5" fmla="*/ 81 h 84"/>
                <a:gd name="T6" fmla="*/ 103 w 107"/>
                <a:gd name="T7" fmla="*/ 77 h 84"/>
                <a:gd name="T8" fmla="*/ 50 w 107"/>
                <a:gd name="T9" fmla="*/ 28 h 84"/>
                <a:gd name="T10" fmla="*/ 5 w 107"/>
                <a:gd name="T11" fmla="*/ 8 h 84"/>
                <a:gd name="T12" fmla="*/ 9 w 107"/>
                <a:gd name="T13" fmla="*/ 1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84">
                  <a:moveTo>
                    <a:pt x="9" y="13"/>
                  </a:moveTo>
                  <a:cubicBezTo>
                    <a:pt x="21" y="6"/>
                    <a:pt x="54" y="41"/>
                    <a:pt x="60" y="48"/>
                  </a:cubicBezTo>
                  <a:cubicBezTo>
                    <a:pt x="72" y="59"/>
                    <a:pt x="84" y="72"/>
                    <a:pt x="97" y="81"/>
                  </a:cubicBezTo>
                  <a:cubicBezTo>
                    <a:pt x="100" y="84"/>
                    <a:pt x="107" y="80"/>
                    <a:pt x="103" y="77"/>
                  </a:cubicBezTo>
                  <a:cubicBezTo>
                    <a:pt x="84" y="63"/>
                    <a:pt x="68" y="44"/>
                    <a:pt x="50" y="28"/>
                  </a:cubicBezTo>
                  <a:cubicBezTo>
                    <a:pt x="40" y="20"/>
                    <a:pt x="20" y="0"/>
                    <a:pt x="5" y="8"/>
                  </a:cubicBezTo>
                  <a:cubicBezTo>
                    <a:pt x="0" y="11"/>
                    <a:pt x="5" y="15"/>
                    <a:pt x="9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39"/>
            <p:cNvSpPr/>
            <p:nvPr/>
          </p:nvSpPr>
          <p:spPr bwMode="auto">
            <a:xfrm>
              <a:off x="2765" y="2023"/>
              <a:ext cx="191" cy="168"/>
            </a:xfrm>
            <a:custGeom>
              <a:avLst/>
              <a:gdLst>
                <a:gd name="T0" fmla="*/ 9 w 81"/>
                <a:gd name="T1" fmla="*/ 15 h 71"/>
                <a:gd name="T2" fmla="*/ 25 w 81"/>
                <a:gd name="T3" fmla="*/ 15 h 71"/>
                <a:gd name="T4" fmla="*/ 22 w 81"/>
                <a:gd name="T5" fmla="*/ 30 h 71"/>
                <a:gd name="T6" fmla="*/ 22 w 81"/>
                <a:gd name="T7" fmla="*/ 55 h 71"/>
                <a:gd name="T8" fmla="*/ 71 w 81"/>
                <a:gd name="T9" fmla="*/ 71 h 71"/>
                <a:gd name="T10" fmla="*/ 77 w 81"/>
                <a:gd name="T11" fmla="*/ 67 h 71"/>
                <a:gd name="T12" fmla="*/ 35 w 81"/>
                <a:gd name="T13" fmla="*/ 58 h 71"/>
                <a:gd name="T14" fmla="*/ 31 w 81"/>
                <a:gd name="T15" fmla="*/ 23 h 71"/>
                <a:gd name="T16" fmla="*/ 25 w 81"/>
                <a:gd name="T17" fmla="*/ 1 h 71"/>
                <a:gd name="T18" fmla="*/ 1 w 81"/>
                <a:gd name="T19" fmla="*/ 15 h 71"/>
                <a:gd name="T20" fmla="*/ 9 w 81"/>
                <a:gd name="T21" fmla="*/ 1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71">
                  <a:moveTo>
                    <a:pt x="9" y="15"/>
                  </a:moveTo>
                  <a:cubicBezTo>
                    <a:pt x="14" y="8"/>
                    <a:pt x="25" y="3"/>
                    <a:pt x="25" y="15"/>
                  </a:cubicBezTo>
                  <a:cubicBezTo>
                    <a:pt x="24" y="20"/>
                    <a:pt x="23" y="25"/>
                    <a:pt x="22" y="30"/>
                  </a:cubicBezTo>
                  <a:cubicBezTo>
                    <a:pt x="20" y="38"/>
                    <a:pt x="18" y="47"/>
                    <a:pt x="22" y="55"/>
                  </a:cubicBezTo>
                  <a:cubicBezTo>
                    <a:pt x="28" y="70"/>
                    <a:pt x="58" y="69"/>
                    <a:pt x="71" y="71"/>
                  </a:cubicBezTo>
                  <a:cubicBezTo>
                    <a:pt x="74" y="71"/>
                    <a:pt x="81" y="67"/>
                    <a:pt x="77" y="67"/>
                  </a:cubicBezTo>
                  <a:cubicBezTo>
                    <a:pt x="63" y="65"/>
                    <a:pt x="47" y="65"/>
                    <a:pt x="35" y="58"/>
                  </a:cubicBezTo>
                  <a:cubicBezTo>
                    <a:pt x="23" y="51"/>
                    <a:pt x="29" y="34"/>
                    <a:pt x="31" y="23"/>
                  </a:cubicBezTo>
                  <a:cubicBezTo>
                    <a:pt x="33" y="16"/>
                    <a:pt x="37" y="3"/>
                    <a:pt x="25" y="1"/>
                  </a:cubicBezTo>
                  <a:cubicBezTo>
                    <a:pt x="14" y="0"/>
                    <a:pt x="6" y="8"/>
                    <a:pt x="1" y="15"/>
                  </a:cubicBezTo>
                  <a:cubicBezTo>
                    <a:pt x="0" y="18"/>
                    <a:pt x="8" y="17"/>
                    <a:pt x="9" y="1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40"/>
            <p:cNvSpPr/>
            <p:nvPr/>
          </p:nvSpPr>
          <p:spPr bwMode="auto">
            <a:xfrm>
              <a:off x="2980" y="2136"/>
              <a:ext cx="66" cy="244"/>
            </a:xfrm>
            <a:custGeom>
              <a:avLst/>
              <a:gdLst>
                <a:gd name="T0" fmla="*/ 11 w 28"/>
                <a:gd name="T1" fmla="*/ 2 h 103"/>
                <a:gd name="T2" fmla="*/ 19 w 28"/>
                <a:gd name="T3" fmla="*/ 102 h 103"/>
                <a:gd name="T4" fmla="*/ 28 w 28"/>
                <a:gd name="T5" fmla="*/ 100 h 103"/>
                <a:gd name="T6" fmla="*/ 19 w 28"/>
                <a:gd name="T7" fmla="*/ 1 h 103"/>
                <a:gd name="T8" fmla="*/ 11 w 28"/>
                <a:gd name="T9" fmla="*/ 2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03">
                  <a:moveTo>
                    <a:pt x="11" y="2"/>
                  </a:moveTo>
                  <a:cubicBezTo>
                    <a:pt x="0" y="36"/>
                    <a:pt x="14" y="69"/>
                    <a:pt x="19" y="102"/>
                  </a:cubicBezTo>
                  <a:cubicBezTo>
                    <a:pt x="19" y="103"/>
                    <a:pt x="28" y="101"/>
                    <a:pt x="28" y="100"/>
                  </a:cubicBezTo>
                  <a:cubicBezTo>
                    <a:pt x="23" y="67"/>
                    <a:pt x="8" y="34"/>
                    <a:pt x="19" y="1"/>
                  </a:cubicBezTo>
                  <a:cubicBezTo>
                    <a:pt x="20" y="0"/>
                    <a:pt x="12" y="1"/>
                    <a:pt x="11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41"/>
            <p:cNvSpPr/>
            <p:nvPr/>
          </p:nvSpPr>
          <p:spPr bwMode="auto">
            <a:xfrm>
              <a:off x="2949" y="2229"/>
              <a:ext cx="215" cy="85"/>
            </a:xfrm>
            <a:custGeom>
              <a:avLst/>
              <a:gdLst>
                <a:gd name="T0" fmla="*/ 12 w 91"/>
                <a:gd name="T1" fmla="*/ 29 h 36"/>
                <a:gd name="T2" fmla="*/ 17 w 91"/>
                <a:gd name="T3" fmla="*/ 23 h 36"/>
                <a:gd name="T4" fmla="*/ 41 w 91"/>
                <a:gd name="T5" fmla="*/ 18 h 36"/>
                <a:gd name="T6" fmla="*/ 86 w 91"/>
                <a:gd name="T7" fmla="*/ 7 h 36"/>
                <a:gd name="T8" fmla="*/ 84 w 91"/>
                <a:gd name="T9" fmla="*/ 2 h 36"/>
                <a:gd name="T10" fmla="*/ 3 w 91"/>
                <a:gd name="T11" fmla="*/ 21 h 36"/>
                <a:gd name="T12" fmla="*/ 0 w 91"/>
                <a:gd name="T13" fmla="*/ 24 h 36"/>
                <a:gd name="T14" fmla="*/ 4 w 91"/>
                <a:gd name="T15" fmla="*/ 33 h 36"/>
                <a:gd name="T16" fmla="*/ 12 w 91"/>
                <a:gd name="T17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36">
                  <a:moveTo>
                    <a:pt x="12" y="29"/>
                  </a:moveTo>
                  <a:cubicBezTo>
                    <a:pt x="7" y="25"/>
                    <a:pt x="11" y="25"/>
                    <a:pt x="17" y="23"/>
                  </a:cubicBezTo>
                  <a:cubicBezTo>
                    <a:pt x="25" y="21"/>
                    <a:pt x="33" y="20"/>
                    <a:pt x="41" y="18"/>
                  </a:cubicBezTo>
                  <a:cubicBezTo>
                    <a:pt x="56" y="15"/>
                    <a:pt x="71" y="12"/>
                    <a:pt x="86" y="7"/>
                  </a:cubicBezTo>
                  <a:cubicBezTo>
                    <a:pt x="91" y="6"/>
                    <a:pt x="89" y="0"/>
                    <a:pt x="84" y="2"/>
                  </a:cubicBezTo>
                  <a:cubicBezTo>
                    <a:pt x="58" y="10"/>
                    <a:pt x="30" y="14"/>
                    <a:pt x="3" y="21"/>
                  </a:cubicBezTo>
                  <a:cubicBezTo>
                    <a:pt x="2" y="21"/>
                    <a:pt x="0" y="22"/>
                    <a:pt x="0" y="24"/>
                  </a:cubicBezTo>
                  <a:cubicBezTo>
                    <a:pt x="0" y="28"/>
                    <a:pt x="1" y="30"/>
                    <a:pt x="4" y="33"/>
                  </a:cubicBezTo>
                  <a:cubicBezTo>
                    <a:pt x="7" y="36"/>
                    <a:pt x="15" y="32"/>
                    <a:pt x="12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42"/>
            <p:cNvSpPr/>
            <p:nvPr/>
          </p:nvSpPr>
          <p:spPr bwMode="auto">
            <a:xfrm>
              <a:off x="3143" y="2160"/>
              <a:ext cx="227" cy="483"/>
            </a:xfrm>
            <a:custGeom>
              <a:avLst/>
              <a:gdLst>
                <a:gd name="T0" fmla="*/ 11 w 96"/>
                <a:gd name="T1" fmla="*/ 4 h 204"/>
                <a:gd name="T2" fmla="*/ 43 w 96"/>
                <a:gd name="T3" fmla="*/ 28 h 204"/>
                <a:gd name="T4" fmla="*/ 80 w 96"/>
                <a:gd name="T5" fmla="*/ 28 h 204"/>
                <a:gd name="T6" fmla="*/ 82 w 96"/>
                <a:gd name="T7" fmla="*/ 78 h 204"/>
                <a:gd name="T8" fmla="*/ 65 w 96"/>
                <a:gd name="T9" fmla="*/ 164 h 204"/>
                <a:gd name="T10" fmla="*/ 24 w 96"/>
                <a:gd name="T11" fmla="*/ 185 h 204"/>
                <a:gd name="T12" fmla="*/ 13 w 96"/>
                <a:gd name="T13" fmla="*/ 144 h 204"/>
                <a:gd name="T14" fmla="*/ 59 w 96"/>
                <a:gd name="T15" fmla="*/ 83 h 204"/>
                <a:gd name="T16" fmla="*/ 51 w 96"/>
                <a:gd name="T17" fmla="*/ 83 h 204"/>
                <a:gd name="T18" fmla="*/ 5 w 96"/>
                <a:gd name="T19" fmla="*/ 145 h 204"/>
                <a:gd name="T20" fmla="*/ 30 w 96"/>
                <a:gd name="T21" fmla="*/ 196 h 204"/>
                <a:gd name="T22" fmla="*/ 81 w 96"/>
                <a:gd name="T23" fmla="*/ 132 h 204"/>
                <a:gd name="T24" fmla="*/ 91 w 96"/>
                <a:gd name="T25" fmla="*/ 69 h 204"/>
                <a:gd name="T26" fmla="*/ 86 w 96"/>
                <a:gd name="T27" fmla="*/ 22 h 204"/>
                <a:gd name="T28" fmla="*/ 19 w 96"/>
                <a:gd name="T29" fmla="*/ 3 h 204"/>
                <a:gd name="T30" fmla="*/ 11 w 96"/>
                <a:gd name="T31" fmla="*/ 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6" h="204">
                  <a:moveTo>
                    <a:pt x="11" y="4"/>
                  </a:moveTo>
                  <a:cubicBezTo>
                    <a:pt x="3" y="30"/>
                    <a:pt x="20" y="34"/>
                    <a:pt x="43" y="28"/>
                  </a:cubicBezTo>
                  <a:cubicBezTo>
                    <a:pt x="55" y="25"/>
                    <a:pt x="73" y="14"/>
                    <a:pt x="80" y="28"/>
                  </a:cubicBezTo>
                  <a:cubicBezTo>
                    <a:pt x="87" y="43"/>
                    <a:pt x="84" y="63"/>
                    <a:pt x="82" y="78"/>
                  </a:cubicBezTo>
                  <a:cubicBezTo>
                    <a:pt x="79" y="106"/>
                    <a:pt x="76" y="138"/>
                    <a:pt x="65" y="164"/>
                  </a:cubicBezTo>
                  <a:cubicBezTo>
                    <a:pt x="60" y="178"/>
                    <a:pt x="41" y="202"/>
                    <a:pt x="24" y="185"/>
                  </a:cubicBezTo>
                  <a:cubicBezTo>
                    <a:pt x="14" y="175"/>
                    <a:pt x="12" y="157"/>
                    <a:pt x="13" y="144"/>
                  </a:cubicBezTo>
                  <a:cubicBezTo>
                    <a:pt x="17" y="120"/>
                    <a:pt x="43" y="101"/>
                    <a:pt x="59" y="83"/>
                  </a:cubicBezTo>
                  <a:cubicBezTo>
                    <a:pt x="62" y="80"/>
                    <a:pt x="53" y="81"/>
                    <a:pt x="51" y="83"/>
                  </a:cubicBezTo>
                  <a:cubicBezTo>
                    <a:pt x="34" y="102"/>
                    <a:pt x="12" y="120"/>
                    <a:pt x="5" y="145"/>
                  </a:cubicBezTo>
                  <a:cubicBezTo>
                    <a:pt x="0" y="163"/>
                    <a:pt x="10" y="191"/>
                    <a:pt x="30" y="196"/>
                  </a:cubicBezTo>
                  <a:cubicBezTo>
                    <a:pt x="65" y="204"/>
                    <a:pt x="77" y="154"/>
                    <a:pt x="81" y="132"/>
                  </a:cubicBezTo>
                  <a:cubicBezTo>
                    <a:pt x="86" y="111"/>
                    <a:pt x="90" y="90"/>
                    <a:pt x="91" y="69"/>
                  </a:cubicBezTo>
                  <a:cubicBezTo>
                    <a:pt x="93" y="55"/>
                    <a:pt x="96" y="33"/>
                    <a:pt x="86" y="22"/>
                  </a:cubicBezTo>
                  <a:cubicBezTo>
                    <a:pt x="68" y="0"/>
                    <a:pt x="4" y="54"/>
                    <a:pt x="19" y="3"/>
                  </a:cubicBezTo>
                  <a:cubicBezTo>
                    <a:pt x="20" y="0"/>
                    <a:pt x="11" y="1"/>
                    <a:pt x="1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43"/>
            <p:cNvSpPr/>
            <p:nvPr/>
          </p:nvSpPr>
          <p:spPr bwMode="auto">
            <a:xfrm>
              <a:off x="3411" y="2044"/>
              <a:ext cx="184" cy="168"/>
            </a:xfrm>
            <a:custGeom>
              <a:avLst/>
              <a:gdLst>
                <a:gd name="T0" fmla="*/ 5 w 78"/>
                <a:gd name="T1" fmla="*/ 5 h 71"/>
                <a:gd name="T2" fmla="*/ 17 w 78"/>
                <a:gd name="T3" fmla="*/ 29 h 71"/>
                <a:gd name="T4" fmla="*/ 23 w 78"/>
                <a:gd name="T5" fmla="*/ 54 h 71"/>
                <a:gd name="T6" fmla="*/ 71 w 78"/>
                <a:gd name="T7" fmla="*/ 66 h 71"/>
                <a:gd name="T8" fmla="*/ 72 w 78"/>
                <a:gd name="T9" fmla="*/ 61 h 71"/>
                <a:gd name="T10" fmla="*/ 37 w 78"/>
                <a:gd name="T11" fmla="*/ 58 h 71"/>
                <a:gd name="T12" fmla="*/ 26 w 78"/>
                <a:gd name="T13" fmla="*/ 31 h 71"/>
                <a:gd name="T14" fmla="*/ 9 w 78"/>
                <a:gd name="T15" fmla="*/ 0 h 71"/>
                <a:gd name="T16" fmla="*/ 5 w 78"/>
                <a:gd name="T17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71">
                  <a:moveTo>
                    <a:pt x="5" y="5"/>
                  </a:moveTo>
                  <a:cubicBezTo>
                    <a:pt x="17" y="6"/>
                    <a:pt x="17" y="21"/>
                    <a:pt x="17" y="29"/>
                  </a:cubicBezTo>
                  <a:cubicBezTo>
                    <a:pt x="18" y="38"/>
                    <a:pt x="18" y="46"/>
                    <a:pt x="23" y="54"/>
                  </a:cubicBezTo>
                  <a:cubicBezTo>
                    <a:pt x="33" y="71"/>
                    <a:pt x="55" y="68"/>
                    <a:pt x="71" y="66"/>
                  </a:cubicBezTo>
                  <a:cubicBezTo>
                    <a:pt x="75" y="65"/>
                    <a:pt x="78" y="61"/>
                    <a:pt x="72" y="61"/>
                  </a:cubicBezTo>
                  <a:cubicBezTo>
                    <a:pt x="60" y="63"/>
                    <a:pt x="47" y="66"/>
                    <a:pt x="37" y="58"/>
                  </a:cubicBezTo>
                  <a:cubicBezTo>
                    <a:pt x="28" y="52"/>
                    <a:pt x="26" y="41"/>
                    <a:pt x="26" y="31"/>
                  </a:cubicBezTo>
                  <a:cubicBezTo>
                    <a:pt x="26" y="18"/>
                    <a:pt x="26" y="2"/>
                    <a:pt x="9" y="0"/>
                  </a:cubicBezTo>
                  <a:cubicBezTo>
                    <a:pt x="6" y="0"/>
                    <a:pt x="0" y="4"/>
                    <a:pt x="5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44"/>
            <p:cNvSpPr/>
            <p:nvPr/>
          </p:nvSpPr>
          <p:spPr bwMode="auto">
            <a:xfrm>
              <a:off x="3626" y="2262"/>
              <a:ext cx="199" cy="16"/>
            </a:xfrm>
            <a:custGeom>
              <a:avLst/>
              <a:gdLst>
                <a:gd name="T0" fmla="*/ 9 w 84"/>
                <a:gd name="T1" fmla="*/ 5 h 7"/>
                <a:gd name="T2" fmla="*/ 45 w 84"/>
                <a:gd name="T3" fmla="*/ 5 h 7"/>
                <a:gd name="T4" fmla="*/ 75 w 84"/>
                <a:gd name="T5" fmla="*/ 7 h 7"/>
                <a:gd name="T6" fmla="*/ 80 w 84"/>
                <a:gd name="T7" fmla="*/ 4 h 7"/>
                <a:gd name="T8" fmla="*/ 28 w 84"/>
                <a:gd name="T9" fmla="*/ 1 h 7"/>
                <a:gd name="T10" fmla="*/ 1 w 84"/>
                <a:gd name="T11" fmla="*/ 6 h 7"/>
                <a:gd name="T12" fmla="*/ 9 w 84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7">
                  <a:moveTo>
                    <a:pt x="9" y="5"/>
                  </a:moveTo>
                  <a:cubicBezTo>
                    <a:pt x="13" y="0"/>
                    <a:pt x="39" y="5"/>
                    <a:pt x="45" y="5"/>
                  </a:cubicBezTo>
                  <a:cubicBezTo>
                    <a:pt x="55" y="6"/>
                    <a:pt x="65" y="7"/>
                    <a:pt x="75" y="7"/>
                  </a:cubicBezTo>
                  <a:cubicBezTo>
                    <a:pt x="77" y="7"/>
                    <a:pt x="84" y="4"/>
                    <a:pt x="80" y="4"/>
                  </a:cubicBezTo>
                  <a:cubicBezTo>
                    <a:pt x="63" y="4"/>
                    <a:pt x="46" y="1"/>
                    <a:pt x="28" y="1"/>
                  </a:cubicBezTo>
                  <a:cubicBezTo>
                    <a:pt x="21" y="1"/>
                    <a:pt x="6" y="0"/>
                    <a:pt x="1" y="6"/>
                  </a:cubicBezTo>
                  <a:cubicBezTo>
                    <a:pt x="0" y="7"/>
                    <a:pt x="8" y="7"/>
                    <a:pt x="9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45"/>
            <p:cNvSpPr/>
            <p:nvPr/>
          </p:nvSpPr>
          <p:spPr bwMode="auto">
            <a:xfrm>
              <a:off x="3960" y="2120"/>
              <a:ext cx="104" cy="310"/>
            </a:xfrm>
            <a:custGeom>
              <a:avLst/>
              <a:gdLst>
                <a:gd name="T0" fmla="*/ 9 w 44"/>
                <a:gd name="T1" fmla="*/ 66 h 131"/>
                <a:gd name="T2" fmla="*/ 18 w 44"/>
                <a:gd name="T3" fmla="*/ 5 h 131"/>
                <a:gd name="T4" fmla="*/ 9 w 44"/>
                <a:gd name="T5" fmla="*/ 6 h 131"/>
                <a:gd name="T6" fmla="*/ 22 w 44"/>
                <a:gd name="T7" fmla="*/ 76 h 131"/>
                <a:gd name="T8" fmla="*/ 34 w 44"/>
                <a:gd name="T9" fmla="*/ 128 h 131"/>
                <a:gd name="T10" fmla="*/ 41 w 44"/>
                <a:gd name="T11" fmla="*/ 125 h 131"/>
                <a:gd name="T12" fmla="*/ 30 w 44"/>
                <a:gd name="T13" fmla="*/ 69 h 131"/>
                <a:gd name="T14" fmla="*/ 18 w 44"/>
                <a:gd name="T15" fmla="*/ 4 h 131"/>
                <a:gd name="T16" fmla="*/ 9 w 44"/>
                <a:gd name="T17" fmla="*/ 5 h 131"/>
                <a:gd name="T18" fmla="*/ 1 w 44"/>
                <a:gd name="T19" fmla="*/ 65 h 131"/>
                <a:gd name="T20" fmla="*/ 9 w 44"/>
                <a:gd name="T21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131">
                  <a:moveTo>
                    <a:pt x="9" y="66"/>
                  </a:moveTo>
                  <a:cubicBezTo>
                    <a:pt x="17" y="46"/>
                    <a:pt x="18" y="26"/>
                    <a:pt x="18" y="5"/>
                  </a:cubicBezTo>
                  <a:cubicBezTo>
                    <a:pt x="15" y="5"/>
                    <a:pt x="12" y="6"/>
                    <a:pt x="9" y="6"/>
                  </a:cubicBezTo>
                  <a:cubicBezTo>
                    <a:pt x="16" y="29"/>
                    <a:pt x="18" y="53"/>
                    <a:pt x="22" y="76"/>
                  </a:cubicBezTo>
                  <a:cubicBezTo>
                    <a:pt x="25" y="95"/>
                    <a:pt x="23" y="112"/>
                    <a:pt x="34" y="128"/>
                  </a:cubicBezTo>
                  <a:cubicBezTo>
                    <a:pt x="36" y="131"/>
                    <a:pt x="44" y="128"/>
                    <a:pt x="41" y="125"/>
                  </a:cubicBezTo>
                  <a:cubicBezTo>
                    <a:pt x="30" y="108"/>
                    <a:pt x="33" y="88"/>
                    <a:pt x="30" y="69"/>
                  </a:cubicBezTo>
                  <a:cubicBezTo>
                    <a:pt x="26" y="47"/>
                    <a:pt x="24" y="25"/>
                    <a:pt x="18" y="4"/>
                  </a:cubicBezTo>
                  <a:cubicBezTo>
                    <a:pt x="16" y="0"/>
                    <a:pt x="9" y="2"/>
                    <a:pt x="9" y="5"/>
                  </a:cubicBezTo>
                  <a:cubicBezTo>
                    <a:pt x="9" y="26"/>
                    <a:pt x="9" y="46"/>
                    <a:pt x="1" y="65"/>
                  </a:cubicBezTo>
                  <a:cubicBezTo>
                    <a:pt x="0" y="70"/>
                    <a:pt x="8" y="70"/>
                    <a:pt x="9" y="6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46"/>
            <p:cNvSpPr/>
            <p:nvPr/>
          </p:nvSpPr>
          <p:spPr bwMode="auto">
            <a:xfrm>
              <a:off x="4177" y="2174"/>
              <a:ext cx="239" cy="64"/>
            </a:xfrm>
            <a:custGeom>
              <a:avLst/>
              <a:gdLst>
                <a:gd name="T0" fmla="*/ 11 w 101"/>
                <a:gd name="T1" fmla="*/ 8 h 27"/>
                <a:gd name="T2" fmla="*/ 8 w 101"/>
                <a:gd name="T3" fmla="*/ 10 h 27"/>
                <a:gd name="T4" fmla="*/ 7 w 101"/>
                <a:gd name="T5" fmla="*/ 14 h 27"/>
                <a:gd name="T6" fmla="*/ 91 w 101"/>
                <a:gd name="T7" fmla="*/ 25 h 27"/>
                <a:gd name="T8" fmla="*/ 99 w 101"/>
                <a:gd name="T9" fmla="*/ 22 h 27"/>
                <a:gd name="T10" fmla="*/ 6 w 101"/>
                <a:gd name="T11" fmla="*/ 10 h 27"/>
                <a:gd name="T12" fmla="*/ 5 w 101"/>
                <a:gd name="T13" fmla="*/ 15 h 27"/>
                <a:gd name="T14" fmla="*/ 18 w 101"/>
                <a:gd name="T15" fmla="*/ 9 h 27"/>
                <a:gd name="T16" fmla="*/ 11 w 101"/>
                <a:gd name="T17" fmla="*/ 8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" h="27">
                  <a:moveTo>
                    <a:pt x="11" y="8"/>
                  </a:moveTo>
                  <a:cubicBezTo>
                    <a:pt x="10" y="9"/>
                    <a:pt x="9" y="9"/>
                    <a:pt x="8" y="10"/>
                  </a:cubicBezTo>
                  <a:cubicBezTo>
                    <a:pt x="7" y="12"/>
                    <a:pt x="7" y="13"/>
                    <a:pt x="7" y="14"/>
                  </a:cubicBezTo>
                  <a:cubicBezTo>
                    <a:pt x="32" y="7"/>
                    <a:pt x="72" y="5"/>
                    <a:pt x="91" y="25"/>
                  </a:cubicBezTo>
                  <a:cubicBezTo>
                    <a:pt x="93" y="27"/>
                    <a:pt x="101" y="24"/>
                    <a:pt x="99" y="22"/>
                  </a:cubicBezTo>
                  <a:cubicBezTo>
                    <a:pt x="78" y="0"/>
                    <a:pt x="33" y="2"/>
                    <a:pt x="6" y="10"/>
                  </a:cubicBezTo>
                  <a:cubicBezTo>
                    <a:pt x="3" y="11"/>
                    <a:pt x="0" y="15"/>
                    <a:pt x="5" y="15"/>
                  </a:cubicBezTo>
                  <a:cubicBezTo>
                    <a:pt x="10" y="14"/>
                    <a:pt x="13" y="13"/>
                    <a:pt x="18" y="9"/>
                  </a:cubicBezTo>
                  <a:cubicBezTo>
                    <a:pt x="21" y="6"/>
                    <a:pt x="13" y="6"/>
                    <a:pt x="11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47"/>
            <p:cNvSpPr/>
            <p:nvPr/>
          </p:nvSpPr>
          <p:spPr bwMode="auto">
            <a:xfrm>
              <a:off x="4222" y="2286"/>
              <a:ext cx="223" cy="45"/>
            </a:xfrm>
            <a:custGeom>
              <a:avLst/>
              <a:gdLst>
                <a:gd name="T0" fmla="*/ 5 w 94"/>
                <a:gd name="T1" fmla="*/ 10 h 19"/>
                <a:gd name="T2" fmla="*/ 89 w 94"/>
                <a:gd name="T3" fmla="*/ 6 h 19"/>
                <a:gd name="T4" fmla="*/ 87 w 94"/>
                <a:gd name="T5" fmla="*/ 0 h 19"/>
                <a:gd name="T6" fmla="*/ 10 w 94"/>
                <a:gd name="T7" fmla="*/ 4 h 19"/>
                <a:gd name="T8" fmla="*/ 5 w 94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9">
                  <a:moveTo>
                    <a:pt x="5" y="10"/>
                  </a:moveTo>
                  <a:cubicBezTo>
                    <a:pt x="32" y="19"/>
                    <a:pt x="62" y="11"/>
                    <a:pt x="89" y="6"/>
                  </a:cubicBezTo>
                  <a:cubicBezTo>
                    <a:pt x="94" y="5"/>
                    <a:pt x="93" y="0"/>
                    <a:pt x="87" y="0"/>
                  </a:cubicBezTo>
                  <a:cubicBezTo>
                    <a:pt x="63" y="4"/>
                    <a:pt x="34" y="12"/>
                    <a:pt x="10" y="4"/>
                  </a:cubicBezTo>
                  <a:cubicBezTo>
                    <a:pt x="6" y="3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48"/>
            <p:cNvSpPr/>
            <p:nvPr/>
          </p:nvSpPr>
          <p:spPr bwMode="auto">
            <a:xfrm>
              <a:off x="4561" y="2108"/>
              <a:ext cx="229" cy="317"/>
            </a:xfrm>
            <a:custGeom>
              <a:avLst/>
              <a:gdLst>
                <a:gd name="T0" fmla="*/ 11 w 97"/>
                <a:gd name="T1" fmla="*/ 0 h 134"/>
                <a:gd name="T2" fmla="*/ 7 w 97"/>
                <a:gd name="T3" fmla="*/ 0 h 134"/>
                <a:gd name="T4" fmla="*/ 5 w 97"/>
                <a:gd name="T5" fmla="*/ 5 h 134"/>
                <a:gd name="T6" fmla="*/ 24 w 97"/>
                <a:gd name="T7" fmla="*/ 102 h 134"/>
                <a:gd name="T8" fmla="*/ 94 w 97"/>
                <a:gd name="T9" fmla="*/ 110 h 134"/>
                <a:gd name="T10" fmla="*/ 87 w 97"/>
                <a:gd name="T11" fmla="*/ 108 h 134"/>
                <a:gd name="T12" fmla="*/ 37 w 97"/>
                <a:gd name="T13" fmla="*/ 110 h 134"/>
                <a:gd name="T14" fmla="*/ 35 w 97"/>
                <a:gd name="T15" fmla="*/ 84 h 134"/>
                <a:gd name="T16" fmla="*/ 48 w 97"/>
                <a:gd name="T17" fmla="*/ 37 h 134"/>
                <a:gd name="T18" fmla="*/ 8 w 97"/>
                <a:gd name="T19" fmla="*/ 0 h 134"/>
                <a:gd name="T20" fmla="*/ 6 w 97"/>
                <a:gd name="T21" fmla="*/ 5 h 134"/>
                <a:gd name="T22" fmla="*/ 8 w 97"/>
                <a:gd name="T23" fmla="*/ 5 h 134"/>
                <a:gd name="T24" fmla="*/ 11 w 97"/>
                <a:gd name="T25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7" h="134">
                  <a:moveTo>
                    <a:pt x="11" y="0"/>
                  </a:moveTo>
                  <a:cubicBezTo>
                    <a:pt x="10" y="0"/>
                    <a:pt x="8" y="0"/>
                    <a:pt x="7" y="0"/>
                  </a:cubicBezTo>
                  <a:cubicBezTo>
                    <a:pt x="4" y="0"/>
                    <a:pt x="0" y="4"/>
                    <a:pt x="5" y="5"/>
                  </a:cubicBezTo>
                  <a:cubicBezTo>
                    <a:pt x="68" y="10"/>
                    <a:pt x="23" y="68"/>
                    <a:pt x="24" y="102"/>
                  </a:cubicBezTo>
                  <a:cubicBezTo>
                    <a:pt x="26" y="134"/>
                    <a:pt x="79" y="126"/>
                    <a:pt x="94" y="110"/>
                  </a:cubicBezTo>
                  <a:cubicBezTo>
                    <a:pt x="97" y="106"/>
                    <a:pt x="89" y="105"/>
                    <a:pt x="87" y="108"/>
                  </a:cubicBezTo>
                  <a:cubicBezTo>
                    <a:pt x="75" y="122"/>
                    <a:pt x="51" y="123"/>
                    <a:pt x="37" y="110"/>
                  </a:cubicBezTo>
                  <a:cubicBezTo>
                    <a:pt x="30" y="104"/>
                    <a:pt x="33" y="92"/>
                    <a:pt x="35" y="84"/>
                  </a:cubicBezTo>
                  <a:cubicBezTo>
                    <a:pt x="39" y="68"/>
                    <a:pt x="45" y="53"/>
                    <a:pt x="48" y="37"/>
                  </a:cubicBezTo>
                  <a:cubicBezTo>
                    <a:pt x="52" y="11"/>
                    <a:pt x="31" y="2"/>
                    <a:pt x="8" y="0"/>
                  </a:cubicBezTo>
                  <a:cubicBezTo>
                    <a:pt x="7" y="1"/>
                    <a:pt x="7" y="3"/>
                    <a:pt x="6" y="5"/>
                  </a:cubicBezTo>
                  <a:cubicBezTo>
                    <a:pt x="7" y="5"/>
                    <a:pt x="8" y="5"/>
                    <a:pt x="8" y="5"/>
                  </a:cubicBezTo>
                  <a:cubicBezTo>
                    <a:pt x="12" y="5"/>
                    <a:pt x="17" y="0"/>
                    <a:pt x="11" y="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49"/>
            <p:cNvSpPr/>
            <p:nvPr/>
          </p:nvSpPr>
          <p:spPr bwMode="auto">
            <a:xfrm>
              <a:off x="4584" y="2236"/>
              <a:ext cx="152" cy="38"/>
            </a:xfrm>
            <a:custGeom>
              <a:avLst/>
              <a:gdLst>
                <a:gd name="T0" fmla="*/ 8 w 64"/>
                <a:gd name="T1" fmla="*/ 12 h 16"/>
                <a:gd name="T2" fmla="*/ 8 w 64"/>
                <a:gd name="T3" fmla="*/ 8 h 16"/>
                <a:gd name="T4" fmla="*/ 5 w 64"/>
                <a:gd name="T5" fmla="*/ 10 h 16"/>
                <a:gd name="T6" fmla="*/ 55 w 64"/>
                <a:gd name="T7" fmla="*/ 7 h 16"/>
                <a:gd name="T8" fmla="*/ 58 w 64"/>
                <a:gd name="T9" fmla="*/ 3 h 16"/>
                <a:gd name="T10" fmla="*/ 2 w 64"/>
                <a:gd name="T11" fmla="*/ 8 h 16"/>
                <a:gd name="T12" fmla="*/ 0 w 64"/>
                <a:gd name="T13" fmla="*/ 10 h 16"/>
                <a:gd name="T14" fmla="*/ 0 w 64"/>
                <a:gd name="T15" fmla="*/ 14 h 16"/>
                <a:gd name="T16" fmla="*/ 8 w 64"/>
                <a:gd name="T17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6">
                  <a:moveTo>
                    <a:pt x="8" y="12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6" y="10"/>
                    <a:pt x="5" y="10"/>
                  </a:cubicBezTo>
                  <a:cubicBezTo>
                    <a:pt x="21" y="4"/>
                    <a:pt x="38" y="7"/>
                    <a:pt x="55" y="7"/>
                  </a:cubicBezTo>
                  <a:cubicBezTo>
                    <a:pt x="57" y="7"/>
                    <a:pt x="64" y="3"/>
                    <a:pt x="58" y="3"/>
                  </a:cubicBezTo>
                  <a:cubicBezTo>
                    <a:pt x="39" y="3"/>
                    <a:pt x="20" y="0"/>
                    <a:pt x="2" y="8"/>
                  </a:cubicBezTo>
                  <a:cubicBezTo>
                    <a:pt x="1" y="8"/>
                    <a:pt x="0" y="9"/>
                    <a:pt x="0" y="1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6"/>
                    <a:pt x="8" y="15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50"/>
            <p:cNvSpPr/>
            <p:nvPr/>
          </p:nvSpPr>
          <p:spPr bwMode="auto">
            <a:xfrm>
              <a:off x="2599" y="2783"/>
              <a:ext cx="182" cy="282"/>
            </a:xfrm>
            <a:custGeom>
              <a:avLst/>
              <a:gdLst>
                <a:gd name="T0" fmla="*/ 67 w 77"/>
                <a:gd name="T1" fmla="*/ 3 h 119"/>
                <a:gd name="T2" fmla="*/ 34 w 77"/>
                <a:gd name="T3" fmla="*/ 66 h 119"/>
                <a:gd name="T4" fmla="*/ 7 w 77"/>
                <a:gd name="T5" fmla="*/ 115 h 119"/>
                <a:gd name="T6" fmla="*/ 6 w 77"/>
                <a:gd name="T7" fmla="*/ 118 h 119"/>
                <a:gd name="T8" fmla="*/ 35 w 77"/>
                <a:gd name="T9" fmla="*/ 87 h 119"/>
                <a:gd name="T10" fmla="*/ 75 w 77"/>
                <a:gd name="T11" fmla="*/ 2 h 119"/>
                <a:gd name="T12" fmla="*/ 67 w 77"/>
                <a:gd name="T13" fmla="*/ 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19">
                  <a:moveTo>
                    <a:pt x="67" y="3"/>
                  </a:moveTo>
                  <a:cubicBezTo>
                    <a:pt x="52" y="22"/>
                    <a:pt x="41" y="43"/>
                    <a:pt x="34" y="66"/>
                  </a:cubicBezTo>
                  <a:cubicBezTo>
                    <a:pt x="30" y="79"/>
                    <a:pt x="25" y="113"/>
                    <a:pt x="7" y="115"/>
                  </a:cubicBezTo>
                  <a:cubicBezTo>
                    <a:pt x="4" y="116"/>
                    <a:pt x="0" y="119"/>
                    <a:pt x="6" y="118"/>
                  </a:cubicBezTo>
                  <a:cubicBezTo>
                    <a:pt x="23" y="116"/>
                    <a:pt x="30" y="102"/>
                    <a:pt x="35" y="87"/>
                  </a:cubicBezTo>
                  <a:cubicBezTo>
                    <a:pt x="47" y="57"/>
                    <a:pt x="54" y="29"/>
                    <a:pt x="75" y="2"/>
                  </a:cubicBezTo>
                  <a:cubicBezTo>
                    <a:pt x="77" y="0"/>
                    <a:pt x="69" y="1"/>
                    <a:pt x="67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51"/>
            <p:cNvSpPr/>
            <p:nvPr/>
          </p:nvSpPr>
          <p:spPr bwMode="auto">
            <a:xfrm>
              <a:off x="2568" y="2871"/>
              <a:ext cx="253" cy="120"/>
            </a:xfrm>
            <a:custGeom>
              <a:avLst/>
              <a:gdLst>
                <a:gd name="T0" fmla="*/ 10 w 107"/>
                <a:gd name="T1" fmla="*/ 8 h 51"/>
                <a:gd name="T2" fmla="*/ 58 w 107"/>
                <a:gd name="T3" fmla="*/ 31 h 51"/>
                <a:gd name="T4" fmla="*/ 97 w 107"/>
                <a:gd name="T5" fmla="*/ 51 h 51"/>
                <a:gd name="T6" fmla="*/ 104 w 107"/>
                <a:gd name="T7" fmla="*/ 48 h 51"/>
                <a:gd name="T8" fmla="*/ 41 w 107"/>
                <a:gd name="T9" fmla="*/ 13 h 51"/>
                <a:gd name="T10" fmla="*/ 5 w 107"/>
                <a:gd name="T11" fmla="*/ 7 h 51"/>
                <a:gd name="T12" fmla="*/ 10 w 107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51">
                  <a:moveTo>
                    <a:pt x="10" y="8"/>
                  </a:moveTo>
                  <a:cubicBezTo>
                    <a:pt x="21" y="2"/>
                    <a:pt x="49" y="26"/>
                    <a:pt x="58" y="31"/>
                  </a:cubicBezTo>
                  <a:cubicBezTo>
                    <a:pt x="70" y="39"/>
                    <a:pt x="83" y="48"/>
                    <a:pt x="97" y="51"/>
                  </a:cubicBezTo>
                  <a:cubicBezTo>
                    <a:pt x="99" y="51"/>
                    <a:pt x="107" y="48"/>
                    <a:pt x="104" y="48"/>
                  </a:cubicBezTo>
                  <a:cubicBezTo>
                    <a:pt x="81" y="43"/>
                    <a:pt x="61" y="24"/>
                    <a:pt x="41" y="13"/>
                  </a:cubicBezTo>
                  <a:cubicBezTo>
                    <a:pt x="30" y="7"/>
                    <a:pt x="17" y="0"/>
                    <a:pt x="5" y="7"/>
                  </a:cubicBezTo>
                  <a:cubicBezTo>
                    <a:pt x="0" y="9"/>
                    <a:pt x="8" y="9"/>
                    <a:pt x="10" y="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52"/>
            <p:cNvSpPr/>
            <p:nvPr/>
          </p:nvSpPr>
          <p:spPr bwMode="auto">
            <a:xfrm>
              <a:off x="2838" y="2653"/>
              <a:ext cx="156" cy="201"/>
            </a:xfrm>
            <a:custGeom>
              <a:avLst/>
              <a:gdLst>
                <a:gd name="T0" fmla="*/ 11 w 66"/>
                <a:gd name="T1" fmla="*/ 16 h 85"/>
                <a:gd name="T2" fmla="*/ 27 w 66"/>
                <a:gd name="T3" fmla="*/ 14 h 85"/>
                <a:gd name="T4" fmla="*/ 27 w 66"/>
                <a:gd name="T5" fmla="*/ 31 h 85"/>
                <a:gd name="T6" fmla="*/ 26 w 66"/>
                <a:gd name="T7" fmla="*/ 55 h 85"/>
                <a:gd name="T8" fmla="*/ 56 w 66"/>
                <a:gd name="T9" fmla="*/ 83 h 85"/>
                <a:gd name="T10" fmla="*/ 62 w 66"/>
                <a:gd name="T11" fmla="*/ 78 h 85"/>
                <a:gd name="T12" fmla="*/ 35 w 66"/>
                <a:gd name="T13" fmla="*/ 55 h 85"/>
                <a:gd name="T14" fmla="*/ 36 w 66"/>
                <a:gd name="T15" fmla="*/ 19 h 85"/>
                <a:gd name="T16" fmla="*/ 24 w 66"/>
                <a:gd name="T17" fmla="*/ 1 h 85"/>
                <a:gd name="T18" fmla="*/ 3 w 66"/>
                <a:gd name="T19" fmla="*/ 15 h 85"/>
                <a:gd name="T20" fmla="*/ 11 w 66"/>
                <a:gd name="T21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85">
                  <a:moveTo>
                    <a:pt x="11" y="16"/>
                  </a:moveTo>
                  <a:cubicBezTo>
                    <a:pt x="14" y="11"/>
                    <a:pt x="24" y="3"/>
                    <a:pt x="27" y="14"/>
                  </a:cubicBezTo>
                  <a:cubicBezTo>
                    <a:pt x="28" y="19"/>
                    <a:pt x="28" y="25"/>
                    <a:pt x="27" y="31"/>
                  </a:cubicBezTo>
                  <a:cubicBezTo>
                    <a:pt x="27" y="39"/>
                    <a:pt x="25" y="47"/>
                    <a:pt x="26" y="55"/>
                  </a:cubicBezTo>
                  <a:cubicBezTo>
                    <a:pt x="28" y="68"/>
                    <a:pt x="46" y="75"/>
                    <a:pt x="56" y="83"/>
                  </a:cubicBezTo>
                  <a:cubicBezTo>
                    <a:pt x="59" y="85"/>
                    <a:pt x="66" y="81"/>
                    <a:pt x="62" y="78"/>
                  </a:cubicBezTo>
                  <a:cubicBezTo>
                    <a:pt x="53" y="72"/>
                    <a:pt x="40" y="66"/>
                    <a:pt x="35" y="55"/>
                  </a:cubicBezTo>
                  <a:cubicBezTo>
                    <a:pt x="31" y="44"/>
                    <a:pt x="37" y="30"/>
                    <a:pt x="36" y="19"/>
                  </a:cubicBezTo>
                  <a:cubicBezTo>
                    <a:pt x="35" y="11"/>
                    <a:pt x="34" y="2"/>
                    <a:pt x="24" y="1"/>
                  </a:cubicBezTo>
                  <a:cubicBezTo>
                    <a:pt x="14" y="0"/>
                    <a:pt x="7" y="8"/>
                    <a:pt x="3" y="15"/>
                  </a:cubicBezTo>
                  <a:cubicBezTo>
                    <a:pt x="0" y="19"/>
                    <a:pt x="9" y="19"/>
                    <a:pt x="11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53"/>
            <p:cNvSpPr/>
            <p:nvPr/>
          </p:nvSpPr>
          <p:spPr bwMode="auto">
            <a:xfrm>
              <a:off x="3013" y="2823"/>
              <a:ext cx="69" cy="246"/>
            </a:xfrm>
            <a:custGeom>
              <a:avLst/>
              <a:gdLst>
                <a:gd name="T0" fmla="*/ 1 w 29"/>
                <a:gd name="T1" fmla="*/ 6 h 104"/>
                <a:gd name="T2" fmla="*/ 17 w 29"/>
                <a:gd name="T3" fmla="*/ 100 h 104"/>
                <a:gd name="T4" fmla="*/ 26 w 29"/>
                <a:gd name="T5" fmla="*/ 99 h 104"/>
                <a:gd name="T6" fmla="*/ 10 w 29"/>
                <a:gd name="T7" fmla="*/ 4 h 104"/>
                <a:gd name="T8" fmla="*/ 1 w 29"/>
                <a:gd name="T9" fmla="*/ 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04">
                  <a:moveTo>
                    <a:pt x="1" y="6"/>
                  </a:moveTo>
                  <a:cubicBezTo>
                    <a:pt x="11" y="35"/>
                    <a:pt x="21" y="69"/>
                    <a:pt x="17" y="100"/>
                  </a:cubicBezTo>
                  <a:cubicBezTo>
                    <a:pt x="17" y="104"/>
                    <a:pt x="25" y="102"/>
                    <a:pt x="26" y="99"/>
                  </a:cubicBezTo>
                  <a:cubicBezTo>
                    <a:pt x="29" y="67"/>
                    <a:pt x="20" y="34"/>
                    <a:pt x="10" y="4"/>
                  </a:cubicBezTo>
                  <a:cubicBezTo>
                    <a:pt x="8" y="0"/>
                    <a:pt x="0" y="3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54"/>
            <p:cNvSpPr/>
            <p:nvPr/>
          </p:nvSpPr>
          <p:spPr bwMode="auto">
            <a:xfrm>
              <a:off x="2942" y="2918"/>
              <a:ext cx="187" cy="66"/>
            </a:xfrm>
            <a:custGeom>
              <a:avLst/>
              <a:gdLst>
                <a:gd name="T0" fmla="*/ 10 w 79"/>
                <a:gd name="T1" fmla="*/ 26 h 28"/>
                <a:gd name="T2" fmla="*/ 70 w 79"/>
                <a:gd name="T3" fmla="*/ 5 h 28"/>
                <a:gd name="T4" fmla="*/ 73 w 79"/>
                <a:gd name="T5" fmla="*/ 0 h 28"/>
                <a:gd name="T6" fmla="*/ 4 w 79"/>
                <a:gd name="T7" fmla="*/ 25 h 28"/>
                <a:gd name="T8" fmla="*/ 10 w 79"/>
                <a:gd name="T9" fmla="*/ 2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8">
                  <a:moveTo>
                    <a:pt x="10" y="26"/>
                  </a:moveTo>
                  <a:cubicBezTo>
                    <a:pt x="26" y="12"/>
                    <a:pt x="49" y="6"/>
                    <a:pt x="70" y="5"/>
                  </a:cubicBezTo>
                  <a:cubicBezTo>
                    <a:pt x="74" y="5"/>
                    <a:pt x="79" y="0"/>
                    <a:pt x="73" y="0"/>
                  </a:cubicBezTo>
                  <a:cubicBezTo>
                    <a:pt x="48" y="1"/>
                    <a:pt x="22" y="8"/>
                    <a:pt x="4" y="25"/>
                  </a:cubicBezTo>
                  <a:cubicBezTo>
                    <a:pt x="0" y="28"/>
                    <a:pt x="8" y="28"/>
                    <a:pt x="10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55"/>
            <p:cNvSpPr/>
            <p:nvPr/>
          </p:nvSpPr>
          <p:spPr bwMode="auto">
            <a:xfrm>
              <a:off x="3155" y="2790"/>
              <a:ext cx="144" cy="234"/>
            </a:xfrm>
            <a:custGeom>
              <a:avLst/>
              <a:gdLst>
                <a:gd name="T0" fmla="*/ 10 w 61"/>
                <a:gd name="T1" fmla="*/ 23 h 99"/>
                <a:gd name="T2" fmla="*/ 16 w 61"/>
                <a:gd name="T3" fmla="*/ 13 h 99"/>
                <a:gd name="T4" fmla="*/ 34 w 61"/>
                <a:gd name="T5" fmla="*/ 22 h 99"/>
                <a:gd name="T6" fmla="*/ 29 w 61"/>
                <a:gd name="T7" fmla="*/ 40 h 99"/>
                <a:gd name="T8" fmla="*/ 13 w 61"/>
                <a:gd name="T9" fmla="*/ 74 h 99"/>
                <a:gd name="T10" fmla="*/ 54 w 61"/>
                <a:gd name="T11" fmla="*/ 94 h 99"/>
                <a:gd name="T12" fmla="*/ 55 w 61"/>
                <a:gd name="T13" fmla="*/ 88 h 99"/>
                <a:gd name="T14" fmla="*/ 30 w 61"/>
                <a:gd name="T15" fmla="*/ 89 h 99"/>
                <a:gd name="T16" fmla="*/ 26 w 61"/>
                <a:gd name="T17" fmla="*/ 63 h 99"/>
                <a:gd name="T18" fmla="*/ 42 w 61"/>
                <a:gd name="T19" fmla="*/ 25 h 99"/>
                <a:gd name="T20" fmla="*/ 27 w 61"/>
                <a:gd name="T21" fmla="*/ 4 h 99"/>
                <a:gd name="T22" fmla="*/ 2 w 61"/>
                <a:gd name="T23" fmla="*/ 22 h 99"/>
                <a:gd name="T24" fmla="*/ 10 w 61"/>
                <a:gd name="T25" fmla="*/ 2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99">
                  <a:moveTo>
                    <a:pt x="10" y="23"/>
                  </a:moveTo>
                  <a:cubicBezTo>
                    <a:pt x="11" y="19"/>
                    <a:pt x="13" y="16"/>
                    <a:pt x="16" y="13"/>
                  </a:cubicBezTo>
                  <a:cubicBezTo>
                    <a:pt x="25" y="0"/>
                    <a:pt x="34" y="15"/>
                    <a:pt x="34" y="22"/>
                  </a:cubicBezTo>
                  <a:cubicBezTo>
                    <a:pt x="34" y="28"/>
                    <a:pt x="31" y="35"/>
                    <a:pt x="29" y="40"/>
                  </a:cubicBezTo>
                  <a:cubicBezTo>
                    <a:pt x="25" y="52"/>
                    <a:pt x="17" y="62"/>
                    <a:pt x="13" y="74"/>
                  </a:cubicBezTo>
                  <a:cubicBezTo>
                    <a:pt x="5" y="99"/>
                    <a:pt x="37" y="94"/>
                    <a:pt x="54" y="94"/>
                  </a:cubicBezTo>
                  <a:cubicBezTo>
                    <a:pt x="59" y="93"/>
                    <a:pt x="61" y="88"/>
                    <a:pt x="55" y="88"/>
                  </a:cubicBezTo>
                  <a:cubicBezTo>
                    <a:pt x="47" y="89"/>
                    <a:pt x="38" y="89"/>
                    <a:pt x="30" y="89"/>
                  </a:cubicBezTo>
                  <a:cubicBezTo>
                    <a:pt x="13" y="88"/>
                    <a:pt x="22" y="71"/>
                    <a:pt x="26" y="63"/>
                  </a:cubicBezTo>
                  <a:cubicBezTo>
                    <a:pt x="33" y="50"/>
                    <a:pt x="39" y="39"/>
                    <a:pt x="42" y="25"/>
                  </a:cubicBezTo>
                  <a:cubicBezTo>
                    <a:pt x="44" y="14"/>
                    <a:pt x="40" y="5"/>
                    <a:pt x="27" y="4"/>
                  </a:cubicBezTo>
                  <a:cubicBezTo>
                    <a:pt x="14" y="3"/>
                    <a:pt x="6" y="12"/>
                    <a:pt x="2" y="22"/>
                  </a:cubicBezTo>
                  <a:cubicBezTo>
                    <a:pt x="0" y="26"/>
                    <a:pt x="9" y="26"/>
                    <a:pt x="10" y="2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56"/>
            <p:cNvSpPr/>
            <p:nvPr/>
          </p:nvSpPr>
          <p:spPr bwMode="auto">
            <a:xfrm>
              <a:off x="3380" y="2766"/>
              <a:ext cx="165" cy="434"/>
            </a:xfrm>
            <a:custGeom>
              <a:avLst/>
              <a:gdLst>
                <a:gd name="T0" fmla="*/ 20 w 70"/>
                <a:gd name="T1" fmla="*/ 2 h 183"/>
                <a:gd name="T2" fmla="*/ 16 w 70"/>
                <a:gd name="T3" fmla="*/ 36 h 183"/>
                <a:gd name="T4" fmla="*/ 47 w 70"/>
                <a:gd name="T5" fmla="*/ 29 h 183"/>
                <a:gd name="T6" fmla="*/ 40 w 70"/>
                <a:gd name="T7" fmla="*/ 30 h 183"/>
                <a:gd name="T8" fmla="*/ 51 w 70"/>
                <a:gd name="T9" fmla="*/ 59 h 183"/>
                <a:gd name="T10" fmla="*/ 58 w 70"/>
                <a:gd name="T11" fmla="*/ 109 h 183"/>
                <a:gd name="T12" fmla="*/ 56 w 70"/>
                <a:gd name="T13" fmla="*/ 153 h 183"/>
                <a:gd name="T14" fmla="*/ 29 w 70"/>
                <a:gd name="T15" fmla="*/ 147 h 183"/>
                <a:gd name="T16" fmla="*/ 20 w 70"/>
                <a:gd name="T17" fmla="*/ 116 h 183"/>
                <a:gd name="T18" fmla="*/ 12 w 70"/>
                <a:gd name="T19" fmla="*/ 117 h 183"/>
                <a:gd name="T20" fmla="*/ 66 w 70"/>
                <a:gd name="T21" fmla="*/ 144 h 183"/>
                <a:gd name="T22" fmla="*/ 63 w 70"/>
                <a:gd name="T23" fmla="*/ 77 h 183"/>
                <a:gd name="T24" fmla="*/ 48 w 70"/>
                <a:gd name="T25" fmla="*/ 27 h 183"/>
                <a:gd name="T26" fmla="*/ 41 w 70"/>
                <a:gd name="T27" fmla="*/ 28 h 183"/>
                <a:gd name="T28" fmla="*/ 28 w 70"/>
                <a:gd name="T29" fmla="*/ 2 h 183"/>
                <a:gd name="T30" fmla="*/ 20 w 70"/>
                <a:gd name="T31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0" h="183">
                  <a:moveTo>
                    <a:pt x="20" y="2"/>
                  </a:moveTo>
                  <a:cubicBezTo>
                    <a:pt x="10" y="11"/>
                    <a:pt x="5" y="26"/>
                    <a:pt x="16" y="36"/>
                  </a:cubicBezTo>
                  <a:cubicBezTo>
                    <a:pt x="25" y="43"/>
                    <a:pt x="41" y="34"/>
                    <a:pt x="47" y="29"/>
                  </a:cubicBezTo>
                  <a:cubicBezTo>
                    <a:pt x="45" y="29"/>
                    <a:pt x="43" y="30"/>
                    <a:pt x="40" y="30"/>
                  </a:cubicBezTo>
                  <a:cubicBezTo>
                    <a:pt x="48" y="34"/>
                    <a:pt x="50" y="52"/>
                    <a:pt x="51" y="59"/>
                  </a:cubicBezTo>
                  <a:cubicBezTo>
                    <a:pt x="55" y="75"/>
                    <a:pt x="57" y="92"/>
                    <a:pt x="58" y="109"/>
                  </a:cubicBezTo>
                  <a:cubicBezTo>
                    <a:pt x="59" y="123"/>
                    <a:pt x="60" y="139"/>
                    <a:pt x="56" y="153"/>
                  </a:cubicBezTo>
                  <a:cubicBezTo>
                    <a:pt x="52" y="166"/>
                    <a:pt x="35" y="153"/>
                    <a:pt x="29" y="147"/>
                  </a:cubicBezTo>
                  <a:cubicBezTo>
                    <a:pt x="22" y="139"/>
                    <a:pt x="16" y="126"/>
                    <a:pt x="20" y="116"/>
                  </a:cubicBezTo>
                  <a:cubicBezTo>
                    <a:pt x="21" y="114"/>
                    <a:pt x="13" y="115"/>
                    <a:pt x="12" y="117"/>
                  </a:cubicBezTo>
                  <a:cubicBezTo>
                    <a:pt x="0" y="149"/>
                    <a:pt x="59" y="183"/>
                    <a:pt x="66" y="144"/>
                  </a:cubicBezTo>
                  <a:cubicBezTo>
                    <a:pt x="70" y="122"/>
                    <a:pt x="67" y="98"/>
                    <a:pt x="63" y="77"/>
                  </a:cubicBezTo>
                  <a:cubicBezTo>
                    <a:pt x="62" y="66"/>
                    <a:pt x="60" y="34"/>
                    <a:pt x="48" y="27"/>
                  </a:cubicBezTo>
                  <a:cubicBezTo>
                    <a:pt x="46" y="26"/>
                    <a:pt x="43" y="27"/>
                    <a:pt x="41" y="28"/>
                  </a:cubicBezTo>
                  <a:cubicBezTo>
                    <a:pt x="14" y="47"/>
                    <a:pt x="16" y="13"/>
                    <a:pt x="28" y="2"/>
                  </a:cubicBezTo>
                  <a:cubicBezTo>
                    <a:pt x="30" y="0"/>
                    <a:pt x="22" y="1"/>
                    <a:pt x="20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7"/>
            <p:cNvSpPr/>
            <p:nvPr/>
          </p:nvSpPr>
          <p:spPr bwMode="auto">
            <a:xfrm>
              <a:off x="3486" y="2707"/>
              <a:ext cx="185" cy="190"/>
            </a:xfrm>
            <a:custGeom>
              <a:avLst/>
              <a:gdLst>
                <a:gd name="T0" fmla="*/ 9 w 78"/>
                <a:gd name="T1" fmla="*/ 26 h 80"/>
                <a:gd name="T2" fmla="*/ 39 w 78"/>
                <a:gd name="T3" fmla="*/ 57 h 80"/>
                <a:gd name="T4" fmla="*/ 73 w 78"/>
                <a:gd name="T5" fmla="*/ 76 h 80"/>
                <a:gd name="T6" fmla="*/ 71 w 78"/>
                <a:gd name="T7" fmla="*/ 70 h 80"/>
                <a:gd name="T8" fmla="*/ 5 w 78"/>
                <a:gd name="T9" fmla="*/ 21 h 80"/>
                <a:gd name="T10" fmla="*/ 9 w 78"/>
                <a:gd name="T11" fmla="*/ 2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0">
                  <a:moveTo>
                    <a:pt x="9" y="26"/>
                  </a:moveTo>
                  <a:cubicBezTo>
                    <a:pt x="28" y="17"/>
                    <a:pt x="33" y="46"/>
                    <a:pt x="39" y="57"/>
                  </a:cubicBezTo>
                  <a:cubicBezTo>
                    <a:pt x="45" y="71"/>
                    <a:pt x="56" y="80"/>
                    <a:pt x="73" y="76"/>
                  </a:cubicBezTo>
                  <a:cubicBezTo>
                    <a:pt x="78" y="74"/>
                    <a:pt x="76" y="69"/>
                    <a:pt x="71" y="70"/>
                  </a:cubicBezTo>
                  <a:cubicBezTo>
                    <a:pt x="35" y="79"/>
                    <a:pt x="48" y="0"/>
                    <a:pt x="5" y="21"/>
                  </a:cubicBezTo>
                  <a:cubicBezTo>
                    <a:pt x="0" y="23"/>
                    <a:pt x="5" y="28"/>
                    <a:pt x="9" y="2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58"/>
            <p:cNvSpPr/>
            <p:nvPr/>
          </p:nvSpPr>
          <p:spPr bwMode="auto">
            <a:xfrm>
              <a:off x="3721" y="2871"/>
              <a:ext cx="172" cy="52"/>
            </a:xfrm>
            <a:custGeom>
              <a:avLst/>
              <a:gdLst>
                <a:gd name="T0" fmla="*/ 9 w 73"/>
                <a:gd name="T1" fmla="*/ 18 h 22"/>
                <a:gd name="T2" fmla="*/ 64 w 73"/>
                <a:gd name="T3" fmla="*/ 9 h 22"/>
                <a:gd name="T4" fmla="*/ 68 w 73"/>
                <a:gd name="T5" fmla="*/ 6 h 22"/>
                <a:gd name="T6" fmla="*/ 1 w 73"/>
                <a:gd name="T7" fmla="*/ 20 h 22"/>
                <a:gd name="T8" fmla="*/ 9 w 73"/>
                <a:gd name="T9" fmla="*/ 1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2">
                  <a:moveTo>
                    <a:pt x="9" y="18"/>
                  </a:moveTo>
                  <a:cubicBezTo>
                    <a:pt x="15" y="4"/>
                    <a:pt x="51" y="9"/>
                    <a:pt x="64" y="9"/>
                  </a:cubicBezTo>
                  <a:cubicBezTo>
                    <a:pt x="67" y="9"/>
                    <a:pt x="73" y="6"/>
                    <a:pt x="68" y="6"/>
                  </a:cubicBezTo>
                  <a:cubicBezTo>
                    <a:pt x="51" y="5"/>
                    <a:pt x="8" y="0"/>
                    <a:pt x="1" y="20"/>
                  </a:cubicBezTo>
                  <a:cubicBezTo>
                    <a:pt x="0" y="22"/>
                    <a:pt x="9" y="21"/>
                    <a:pt x="9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59"/>
            <p:cNvSpPr/>
            <p:nvPr/>
          </p:nvSpPr>
          <p:spPr bwMode="auto">
            <a:xfrm>
              <a:off x="3945" y="2728"/>
              <a:ext cx="197" cy="287"/>
            </a:xfrm>
            <a:custGeom>
              <a:avLst/>
              <a:gdLst>
                <a:gd name="T0" fmla="*/ 11 w 83"/>
                <a:gd name="T1" fmla="*/ 19 h 121"/>
                <a:gd name="T2" fmla="*/ 27 w 83"/>
                <a:gd name="T3" fmla="*/ 45 h 121"/>
                <a:gd name="T4" fmla="*/ 38 w 83"/>
                <a:gd name="T5" fmla="*/ 64 h 121"/>
                <a:gd name="T6" fmla="*/ 56 w 83"/>
                <a:gd name="T7" fmla="*/ 80 h 121"/>
                <a:gd name="T8" fmla="*/ 63 w 83"/>
                <a:gd name="T9" fmla="*/ 87 h 121"/>
                <a:gd name="T10" fmla="*/ 54 w 83"/>
                <a:gd name="T11" fmla="*/ 112 h 121"/>
                <a:gd name="T12" fmla="*/ 39 w 83"/>
                <a:gd name="T13" fmla="*/ 114 h 121"/>
                <a:gd name="T14" fmla="*/ 40 w 83"/>
                <a:gd name="T15" fmla="*/ 120 h 121"/>
                <a:gd name="T16" fmla="*/ 78 w 83"/>
                <a:gd name="T17" fmla="*/ 101 h 121"/>
                <a:gd name="T18" fmla="*/ 51 w 83"/>
                <a:gd name="T19" fmla="*/ 66 h 121"/>
                <a:gd name="T20" fmla="*/ 37 w 83"/>
                <a:gd name="T21" fmla="*/ 32 h 121"/>
                <a:gd name="T22" fmla="*/ 29 w 83"/>
                <a:gd name="T23" fmla="*/ 10 h 121"/>
                <a:gd name="T24" fmla="*/ 4 w 83"/>
                <a:gd name="T25" fmla="*/ 17 h 121"/>
                <a:gd name="T26" fmla="*/ 11 w 83"/>
                <a:gd name="T27" fmla="*/ 1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21">
                  <a:moveTo>
                    <a:pt x="11" y="19"/>
                  </a:moveTo>
                  <a:cubicBezTo>
                    <a:pt x="29" y="0"/>
                    <a:pt x="28" y="38"/>
                    <a:pt x="27" y="45"/>
                  </a:cubicBezTo>
                  <a:cubicBezTo>
                    <a:pt x="26" y="51"/>
                    <a:pt x="34" y="60"/>
                    <a:pt x="38" y="64"/>
                  </a:cubicBezTo>
                  <a:cubicBezTo>
                    <a:pt x="43" y="70"/>
                    <a:pt x="50" y="75"/>
                    <a:pt x="56" y="80"/>
                  </a:cubicBezTo>
                  <a:cubicBezTo>
                    <a:pt x="59" y="83"/>
                    <a:pt x="61" y="85"/>
                    <a:pt x="63" y="87"/>
                  </a:cubicBezTo>
                  <a:cubicBezTo>
                    <a:pt x="72" y="94"/>
                    <a:pt x="68" y="103"/>
                    <a:pt x="54" y="112"/>
                  </a:cubicBezTo>
                  <a:cubicBezTo>
                    <a:pt x="49" y="112"/>
                    <a:pt x="44" y="113"/>
                    <a:pt x="39" y="114"/>
                  </a:cubicBezTo>
                  <a:cubicBezTo>
                    <a:pt x="34" y="116"/>
                    <a:pt x="35" y="121"/>
                    <a:pt x="40" y="120"/>
                  </a:cubicBezTo>
                  <a:cubicBezTo>
                    <a:pt x="56" y="115"/>
                    <a:pt x="70" y="118"/>
                    <a:pt x="78" y="101"/>
                  </a:cubicBezTo>
                  <a:cubicBezTo>
                    <a:pt x="83" y="88"/>
                    <a:pt x="59" y="73"/>
                    <a:pt x="51" y="66"/>
                  </a:cubicBezTo>
                  <a:cubicBezTo>
                    <a:pt x="39" y="55"/>
                    <a:pt x="36" y="47"/>
                    <a:pt x="37" y="32"/>
                  </a:cubicBezTo>
                  <a:cubicBezTo>
                    <a:pt x="38" y="24"/>
                    <a:pt x="34" y="16"/>
                    <a:pt x="29" y="10"/>
                  </a:cubicBezTo>
                  <a:cubicBezTo>
                    <a:pt x="21" y="1"/>
                    <a:pt x="9" y="11"/>
                    <a:pt x="4" y="17"/>
                  </a:cubicBezTo>
                  <a:cubicBezTo>
                    <a:pt x="0" y="21"/>
                    <a:pt x="8" y="22"/>
                    <a:pt x="11" y="1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60"/>
            <p:cNvSpPr/>
            <p:nvPr/>
          </p:nvSpPr>
          <p:spPr bwMode="auto">
            <a:xfrm>
              <a:off x="4165" y="2790"/>
              <a:ext cx="213" cy="62"/>
            </a:xfrm>
            <a:custGeom>
              <a:avLst/>
              <a:gdLst>
                <a:gd name="T0" fmla="*/ 9 w 90"/>
                <a:gd name="T1" fmla="*/ 24 h 26"/>
                <a:gd name="T2" fmla="*/ 80 w 90"/>
                <a:gd name="T3" fmla="*/ 20 h 26"/>
                <a:gd name="T4" fmla="*/ 88 w 90"/>
                <a:gd name="T5" fmla="*/ 17 h 26"/>
                <a:gd name="T6" fmla="*/ 5 w 90"/>
                <a:gd name="T7" fmla="*/ 21 h 26"/>
                <a:gd name="T8" fmla="*/ 9 w 90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">
                  <a:moveTo>
                    <a:pt x="9" y="24"/>
                  </a:moveTo>
                  <a:cubicBezTo>
                    <a:pt x="28" y="16"/>
                    <a:pt x="62" y="6"/>
                    <a:pt x="80" y="20"/>
                  </a:cubicBezTo>
                  <a:cubicBezTo>
                    <a:pt x="82" y="22"/>
                    <a:pt x="90" y="19"/>
                    <a:pt x="88" y="17"/>
                  </a:cubicBezTo>
                  <a:cubicBezTo>
                    <a:pt x="67" y="0"/>
                    <a:pt x="28" y="11"/>
                    <a:pt x="5" y="21"/>
                  </a:cubicBezTo>
                  <a:cubicBezTo>
                    <a:pt x="0" y="23"/>
                    <a:pt x="5" y="26"/>
                    <a:pt x="9" y="2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61"/>
            <p:cNvSpPr/>
            <p:nvPr/>
          </p:nvSpPr>
          <p:spPr bwMode="auto">
            <a:xfrm>
              <a:off x="4217" y="2899"/>
              <a:ext cx="173" cy="33"/>
            </a:xfrm>
            <a:custGeom>
              <a:avLst/>
              <a:gdLst>
                <a:gd name="T0" fmla="*/ 1 w 73"/>
                <a:gd name="T1" fmla="*/ 5 h 14"/>
                <a:gd name="T2" fmla="*/ 64 w 73"/>
                <a:gd name="T3" fmla="*/ 5 h 14"/>
                <a:gd name="T4" fmla="*/ 68 w 73"/>
                <a:gd name="T5" fmla="*/ 1 h 14"/>
                <a:gd name="T6" fmla="*/ 9 w 73"/>
                <a:gd name="T7" fmla="*/ 2 h 14"/>
                <a:gd name="T8" fmla="*/ 1 w 7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14">
                  <a:moveTo>
                    <a:pt x="1" y="5"/>
                  </a:moveTo>
                  <a:cubicBezTo>
                    <a:pt x="19" y="14"/>
                    <a:pt x="45" y="5"/>
                    <a:pt x="64" y="5"/>
                  </a:cubicBezTo>
                  <a:cubicBezTo>
                    <a:pt x="67" y="5"/>
                    <a:pt x="73" y="1"/>
                    <a:pt x="68" y="1"/>
                  </a:cubicBezTo>
                  <a:cubicBezTo>
                    <a:pt x="50" y="2"/>
                    <a:pt x="26" y="10"/>
                    <a:pt x="9" y="2"/>
                  </a:cubicBezTo>
                  <a:cubicBezTo>
                    <a:pt x="7" y="0"/>
                    <a:pt x="0" y="4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62"/>
            <p:cNvSpPr/>
            <p:nvPr/>
          </p:nvSpPr>
          <p:spPr bwMode="auto">
            <a:xfrm>
              <a:off x="4459" y="2740"/>
              <a:ext cx="234" cy="292"/>
            </a:xfrm>
            <a:custGeom>
              <a:avLst/>
              <a:gdLst>
                <a:gd name="T0" fmla="*/ 13 w 99"/>
                <a:gd name="T1" fmla="*/ 31 h 123"/>
                <a:gd name="T2" fmla="*/ 36 w 99"/>
                <a:gd name="T3" fmla="*/ 25 h 123"/>
                <a:gd name="T4" fmla="*/ 37 w 99"/>
                <a:gd name="T5" fmla="*/ 39 h 123"/>
                <a:gd name="T6" fmla="*/ 33 w 99"/>
                <a:gd name="T7" fmla="*/ 56 h 123"/>
                <a:gd name="T8" fmla="*/ 29 w 99"/>
                <a:gd name="T9" fmla="*/ 95 h 123"/>
                <a:gd name="T10" fmla="*/ 94 w 99"/>
                <a:gd name="T11" fmla="*/ 103 h 123"/>
                <a:gd name="T12" fmla="*/ 92 w 99"/>
                <a:gd name="T13" fmla="*/ 98 h 123"/>
                <a:gd name="T14" fmla="*/ 51 w 99"/>
                <a:gd name="T15" fmla="*/ 106 h 123"/>
                <a:gd name="T16" fmla="*/ 38 w 99"/>
                <a:gd name="T17" fmla="*/ 72 h 123"/>
                <a:gd name="T18" fmla="*/ 46 w 99"/>
                <a:gd name="T19" fmla="*/ 26 h 123"/>
                <a:gd name="T20" fmla="*/ 4 w 99"/>
                <a:gd name="T21" fmla="*/ 33 h 123"/>
                <a:gd name="T22" fmla="*/ 13 w 99"/>
                <a:gd name="T23" fmla="*/ 3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123">
                  <a:moveTo>
                    <a:pt x="13" y="31"/>
                  </a:moveTo>
                  <a:cubicBezTo>
                    <a:pt x="25" y="16"/>
                    <a:pt x="33" y="14"/>
                    <a:pt x="36" y="25"/>
                  </a:cubicBezTo>
                  <a:cubicBezTo>
                    <a:pt x="38" y="29"/>
                    <a:pt x="37" y="35"/>
                    <a:pt x="37" y="39"/>
                  </a:cubicBezTo>
                  <a:cubicBezTo>
                    <a:pt x="37" y="45"/>
                    <a:pt x="35" y="51"/>
                    <a:pt x="33" y="56"/>
                  </a:cubicBezTo>
                  <a:cubicBezTo>
                    <a:pt x="29" y="69"/>
                    <a:pt x="26" y="82"/>
                    <a:pt x="29" y="95"/>
                  </a:cubicBezTo>
                  <a:cubicBezTo>
                    <a:pt x="35" y="123"/>
                    <a:pt x="77" y="109"/>
                    <a:pt x="94" y="103"/>
                  </a:cubicBezTo>
                  <a:cubicBezTo>
                    <a:pt x="99" y="102"/>
                    <a:pt x="98" y="96"/>
                    <a:pt x="92" y="98"/>
                  </a:cubicBezTo>
                  <a:cubicBezTo>
                    <a:pt x="80" y="102"/>
                    <a:pt x="65" y="108"/>
                    <a:pt x="51" y="106"/>
                  </a:cubicBezTo>
                  <a:cubicBezTo>
                    <a:pt x="34" y="102"/>
                    <a:pt x="36" y="84"/>
                    <a:pt x="38" y="72"/>
                  </a:cubicBezTo>
                  <a:cubicBezTo>
                    <a:pt x="41" y="56"/>
                    <a:pt x="47" y="42"/>
                    <a:pt x="46" y="26"/>
                  </a:cubicBezTo>
                  <a:cubicBezTo>
                    <a:pt x="43" y="0"/>
                    <a:pt x="0" y="7"/>
                    <a:pt x="4" y="33"/>
                  </a:cubicBezTo>
                  <a:cubicBezTo>
                    <a:pt x="5" y="37"/>
                    <a:pt x="13" y="35"/>
                    <a:pt x="13" y="3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63"/>
            <p:cNvSpPr/>
            <p:nvPr/>
          </p:nvSpPr>
          <p:spPr bwMode="auto">
            <a:xfrm>
              <a:off x="4646" y="2747"/>
              <a:ext cx="236" cy="247"/>
            </a:xfrm>
            <a:custGeom>
              <a:avLst/>
              <a:gdLst>
                <a:gd name="T0" fmla="*/ 10 w 100"/>
                <a:gd name="T1" fmla="*/ 17 h 104"/>
                <a:gd name="T2" fmla="*/ 38 w 100"/>
                <a:gd name="T3" fmla="*/ 34 h 104"/>
                <a:gd name="T4" fmla="*/ 47 w 100"/>
                <a:gd name="T5" fmla="*/ 70 h 104"/>
                <a:gd name="T6" fmla="*/ 99 w 100"/>
                <a:gd name="T7" fmla="*/ 82 h 104"/>
                <a:gd name="T8" fmla="*/ 91 w 100"/>
                <a:gd name="T9" fmla="*/ 83 h 104"/>
                <a:gd name="T10" fmla="*/ 54 w 100"/>
                <a:gd name="T11" fmla="*/ 63 h 104"/>
                <a:gd name="T12" fmla="*/ 44 w 100"/>
                <a:gd name="T13" fmla="*/ 24 h 104"/>
                <a:gd name="T14" fmla="*/ 2 w 100"/>
                <a:gd name="T15" fmla="*/ 18 h 104"/>
                <a:gd name="T16" fmla="*/ 10 w 100"/>
                <a:gd name="T17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" h="104">
                  <a:moveTo>
                    <a:pt x="10" y="17"/>
                  </a:moveTo>
                  <a:cubicBezTo>
                    <a:pt x="28" y="0"/>
                    <a:pt x="34" y="19"/>
                    <a:pt x="38" y="34"/>
                  </a:cubicBezTo>
                  <a:cubicBezTo>
                    <a:pt x="41" y="46"/>
                    <a:pt x="42" y="59"/>
                    <a:pt x="47" y="70"/>
                  </a:cubicBezTo>
                  <a:cubicBezTo>
                    <a:pt x="54" y="83"/>
                    <a:pt x="92" y="104"/>
                    <a:pt x="99" y="82"/>
                  </a:cubicBezTo>
                  <a:cubicBezTo>
                    <a:pt x="100" y="80"/>
                    <a:pt x="92" y="81"/>
                    <a:pt x="91" y="83"/>
                  </a:cubicBezTo>
                  <a:cubicBezTo>
                    <a:pt x="86" y="98"/>
                    <a:pt x="56" y="71"/>
                    <a:pt x="54" y="63"/>
                  </a:cubicBezTo>
                  <a:cubicBezTo>
                    <a:pt x="49" y="51"/>
                    <a:pt x="48" y="37"/>
                    <a:pt x="44" y="24"/>
                  </a:cubicBezTo>
                  <a:cubicBezTo>
                    <a:pt x="37" y="0"/>
                    <a:pt x="18" y="2"/>
                    <a:pt x="2" y="18"/>
                  </a:cubicBezTo>
                  <a:cubicBezTo>
                    <a:pt x="0" y="20"/>
                    <a:pt x="9" y="19"/>
                    <a:pt x="10" y="1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64"/>
            <p:cNvSpPr/>
            <p:nvPr/>
          </p:nvSpPr>
          <p:spPr bwMode="auto">
            <a:xfrm>
              <a:off x="4674" y="2816"/>
              <a:ext cx="211" cy="55"/>
            </a:xfrm>
            <a:custGeom>
              <a:avLst/>
              <a:gdLst>
                <a:gd name="T0" fmla="*/ 6 w 89"/>
                <a:gd name="T1" fmla="*/ 22 h 23"/>
                <a:gd name="T2" fmla="*/ 83 w 89"/>
                <a:gd name="T3" fmla="*/ 6 h 23"/>
                <a:gd name="T4" fmla="*/ 83 w 89"/>
                <a:gd name="T5" fmla="*/ 1 h 23"/>
                <a:gd name="T6" fmla="*/ 7 w 89"/>
                <a:gd name="T7" fmla="*/ 16 h 23"/>
                <a:gd name="T8" fmla="*/ 6 w 89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23">
                  <a:moveTo>
                    <a:pt x="6" y="22"/>
                  </a:moveTo>
                  <a:cubicBezTo>
                    <a:pt x="32" y="17"/>
                    <a:pt x="57" y="10"/>
                    <a:pt x="83" y="6"/>
                  </a:cubicBezTo>
                  <a:cubicBezTo>
                    <a:pt x="87" y="6"/>
                    <a:pt x="89" y="0"/>
                    <a:pt x="83" y="1"/>
                  </a:cubicBezTo>
                  <a:cubicBezTo>
                    <a:pt x="58" y="5"/>
                    <a:pt x="32" y="12"/>
                    <a:pt x="7" y="16"/>
                  </a:cubicBezTo>
                  <a:cubicBezTo>
                    <a:pt x="2" y="17"/>
                    <a:pt x="0" y="23"/>
                    <a:pt x="6" y="2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65"/>
            <p:cNvSpPr/>
            <p:nvPr/>
          </p:nvSpPr>
          <p:spPr bwMode="auto">
            <a:xfrm>
              <a:off x="2365" y="2792"/>
              <a:ext cx="196" cy="320"/>
            </a:xfrm>
            <a:custGeom>
              <a:avLst/>
              <a:gdLst>
                <a:gd name="T0" fmla="*/ 9 w 83"/>
                <a:gd name="T1" fmla="*/ 25 h 135"/>
                <a:gd name="T2" fmla="*/ 39 w 83"/>
                <a:gd name="T3" fmla="*/ 19 h 135"/>
                <a:gd name="T4" fmla="*/ 32 w 83"/>
                <a:gd name="T5" fmla="*/ 41 h 135"/>
                <a:gd name="T6" fmla="*/ 40 w 83"/>
                <a:gd name="T7" fmla="*/ 72 h 135"/>
                <a:gd name="T8" fmla="*/ 72 w 83"/>
                <a:gd name="T9" fmla="*/ 102 h 135"/>
                <a:gd name="T10" fmla="*/ 19 w 83"/>
                <a:gd name="T11" fmla="*/ 131 h 135"/>
                <a:gd name="T12" fmla="*/ 22 w 83"/>
                <a:gd name="T13" fmla="*/ 133 h 135"/>
                <a:gd name="T14" fmla="*/ 62 w 83"/>
                <a:gd name="T15" fmla="*/ 129 h 135"/>
                <a:gd name="T16" fmla="*/ 80 w 83"/>
                <a:gd name="T17" fmla="*/ 103 h 135"/>
                <a:gd name="T18" fmla="*/ 39 w 83"/>
                <a:gd name="T19" fmla="*/ 59 h 135"/>
                <a:gd name="T20" fmla="*/ 40 w 83"/>
                <a:gd name="T21" fmla="*/ 3 h 135"/>
                <a:gd name="T22" fmla="*/ 0 w 83"/>
                <a:gd name="T23" fmla="*/ 26 h 135"/>
                <a:gd name="T24" fmla="*/ 9 w 83"/>
                <a:gd name="T25" fmla="*/ 2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35">
                  <a:moveTo>
                    <a:pt x="9" y="25"/>
                  </a:moveTo>
                  <a:cubicBezTo>
                    <a:pt x="12" y="12"/>
                    <a:pt x="42" y="0"/>
                    <a:pt x="39" y="19"/>
                  </a:cubicBezTo>
                  <a:cubicBezTo>
                    <a:pt x="38" y="27"/>
                    <a:pt x="35" y="34"/>
                    <a:pt x="32" y="41"/>
                  </a:cubicBezTo>
                  <a:cubicBezTo>
                    <a:pt x="28" y="53"/>
                    <a:pt x="29" y="63"/>
                    <a:pt x="40" y="72"/>
                  </a:cubicBezTo>
                  <a:cubicBezTo>
                    <a:pt x="51" y="82"/>
                    <a:pt x="67" y="87"/>
                    <a:pt x="72" y="102"/>
                  </a:cubicBezTo>
                  <a:cubicBezTo>
                    <a:pt x="79" y="127"/>
                    <a:pt x="36" y="125"/>
                    <a:pt x="19" y="131"/>
                  </a:cubicBezTo>
                  <a:cubicBezTo>
                    <a:pt x="14" y="133"/>
                    <a:pt x="19" y="134"/>
                    <a:pt x="22" y="133"/>
                  </a:cubicBezTo>
                  <a:cubicBezTo>
                    <a:pt x="35" y="129"/>
                    <a:pt x="50" y="135"/>
                    <a:pt x="62" y="129"/>
                  </a:cubicBezTo>
                  <a:cubicBezTo>
                    <a:pt x="72" y="124"/>
                    <a:pt x="79" y="113"/>
                    <a:pt x="80" y="103"/>
                  </a:cubicBezTo>
                  <a:cubicBezTo>
                    <a:pt x="83" y="84"/>
                    <a:pt x="48" y="73"/>
                    <a:pt x="39" y="59"/>
                  </a:cubicBezTo>
                  <a:cubicBezTo>
                    <a:pt x="33" y="49"/>
                    <a:pt x="61" y="5"/>
                    <a:pt x="40" y="3"/>
                  </a:cubicBezTo>
                  <a:cubicBezTo>
                    <a:pt x="25" y="2"/>
                    <a:pt x="4" y="11"/>
                    <a:pt x="0" y="26"/>
                  </a:cubicBezTo>
                  <a:cubicBezTo>
                    <a:pt x="0" y="28"/>
                    <a:pt x="8" y="27"/>
                    <a:pt x="9" y="2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66"/>
            <p:cNvSpPr/>
            <p:nvPr/>
          </p:nvSpPr>
          <p:spPr bwMode="auto">
            <a:xfrm>
              <a:off x="1882" y="2608"/>
              <a:ext cx="135" cy="132"/>
            </a:xfrm>
            <a:custGeom>
              <a:avLst/>
              <a:gdLst>
                <a:gd name="T0" fmla="*/ 48 w 57"/>
                <a:gd name="T1" fmla="*/ 2 h 56"/>
                <a:gd name="T2" fmla="*/ 5 w 57"/>
                <a:gd name="T3" fmla="*/ 54 h 56"/>
                <a:gd name="T4" fmla="*/ 10 w 57"/>
                <a:gd name="T5" fmla="*/ 55 h 56"/>
                <a:gd name="T6" fmla="*/ 56 w 57"/>
                <a:gd name="T7" fmla="*/ 1 h 56"/>
                <a:gd name="T8" fmla="*/ 48 w 57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6">
                  <a:moveTo>
                    <a:pt x="48" y="2"/>
                  </a:moveTo>
                  <a:cubicBezTo>
                    <a:pt x="40" y="22"/>
                    <a:pt x="27" y="45"/>
                    <a:pt x="5" y="54"/>
                  </a:cubicBezTo>
                  <a:cubicBezTo>
                    <a:pt x="0" y="56"/>
                    <a:pt x="8" y="56"/>
                    <a:pt x="10" y="55"/>
                  </a:cubicBezTo>
                  <a:cubicBezTo>
                    <a:pt x="33" y="45"/>
                    <a:pt x="47" y="22"/>
                    <a:pt x="56" y="1"/>
                  </a:cubicBezTo>
                  <a:cubicBezTo>
                    <a:pt x="57" y="0"/>
                    <a:pt x="49" y="0"/>
                    <a:pt x="48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67"/>
            <p:cNvSpPr/>
            <p:nvPr/>
          </p:nvSpPr>
          <p:spPr bwMode="auto">
            <a:xfrm>
              <a:off x="1898" y="2622"/>
              <a:ext cx="138" cy="95"/>
            </a:xfrm>
            <a:custGeom>
              <a:avLst/>
              <a:gdLst>
                <a:gd name="T0" fmla="*/ 1 w 58"/>
                <a:gd name="T1" fmla="*/ 4 h 40"/>
                <a:gd name="T2" fmla="*/ 49 w 58"/>
                <a:gd name="T3" fmla="*/ 39 h 40"/>
                <a:gd name="T4" fmla="*/ 57 w 58"/>
                <a:gd name="T5" fmla="*/ 36 h 40"/>
                <a:gd name="T6" fmla="*/ 9 w 58"/>
                <a:gd name="T7" fmla="*/ 2 h 40"/>
                <a:gd name="T8" fmla="*/ 1 w 58"/>
                <a:gd name="T9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0">
                  <a:moveTo>
                    <a:pt x="1" y="4"/>
                  </a:moveTo>
                  <a:cubicBezTo>
                    <a:pt x="17" y="16"/>
                    <a:pt x="35" y="25"/>
                    <a:pt x="49" y="39"/>
                  </a:cubicBezTo>
                  <a:cubicBezTo>
                    <a:pt x="51" y="40"/>
                    <a:pt x="58" y="37"/>
                    <a:pt x="57" y="36"/>
                  </a:cubicBezTo>
                  <a:cubicBezTo>
                    <a:pt x="43" y="23"/>
                    <a:pt x="25" y="13"/>
                    <a:pt x="9" y="2"/>
                  </a:cubicBezTo>
                  <a:cubicBezTo>
                    <a:pt x="7" y="0"/>
                    <a:pt x="0" y="4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68"/>
            <p:cNvSpPr/>
            <p:nvPr/>
          </p:nvSpPr>
          <p:spPr bwMode="auto">
            <a:xfrm>
              <a:off x="2017" y="2638"/>
              <a:ext cx="120" cy="31"/>
            </a:xfrm>
            <a:custGeom>
              <a:avLst/>
              <a:gdLst>
                <a:gd name="T0" fmla="*/ 5 w 51"/>
                <a:gd name="T1" fmla="*/ 10 h 13"/>
                <a:gd name="T2" fmla="*/ 45 w 51"/>
                <a:gd name="T3" fmla="*/ 6 h 13"/>
                <a:gd name="T4" fmla="*/ 42 w 51"/>
                <a:gd name="T5" fmla="*/ 2 h 13"/>
                <a:gd name="T6" fmla="*/ 10 w 51"/>
                <a:gd name="T7" fmla="*/ 5 h 13"/>
                <a:gd name="T8" fmla="*/ 5 w 51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3">
                  <a:moveTo>
                    <a:pt x="5" y="10"/>
                  </a:moveTo>
                  <a:cubicBezTo>
                    <a:pt x="18" y="13"/>
                    <a:pt x="33" y="11"/>
                    <a:pt x="45" y="6"/>
                  </a:cubicBezTo>
                  <a:cubicBezTo>
                    <a:pt x="51" y="3"/>
                    <a:pt x="46" y="0"/>
                    <a:pt x="42" y="2"/>
                  </a:cubicBezTo>
                  <a:cubicBezTo>
                    <a:pt x="32" y="6"/>
                    <a:pt x="20" y="8"/>
                    <a:pt x="10" y="5"/>
                  </a:cubicBezTo>
                  <a:cubicBezTo>
                    <a:pt x="7" y="4"/>
                    <a:pt x="0" y="8"/>
                    <a:pt x="5" y="1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69"/>
            <p:cNvSpPr/>
            <p:nvPr/>
          </p:nvSpPr>
          <p:spPr bwMode="auto">
            <a:xfrm>
              <a:off x="2064" y="2601"/>
              <a:ext cx="111" cy="125"/>
            </a:xfrm>
            <a:custGeom>
              <a:avLst/>
              <a:gdLst>
                <a:gd name="T0" fmla="*/ 24 w 47"/>
                <a:gd name="T1" fmla="*/ 6 h 53"/>
                <a:gd name="T2" fmla="*/ 30 w 47"/>
                <a:gd name="T3" fmla="*/ 33 h 53"/>
                <a:gd name="T4" fmla="*/ 4 w 47"/>
                <a:gd name="T5" fmla="*/ 49 h 53"/>
                <a:gd name="T6" fmla="*/ 11 w 47"/>
                <a:gd name="T7" fmla="*/ 51 h 53"/>
                <a:gd name="T8" fmla="*/ 41 w 47"/>
                <a:gd name="T9" fmla="*/ 28 h 53"/>
                <a:gd name="T10" fmla="*/ 32 w 47"/>
                <a:gd name="T11" fmla="*/ 3 h 53"/>
                <a:gd name="T12" fmla="*/ 24 w 47"/>
                <a:gd name="T13" fmla="*/ 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53">
                  <a:moveTo>
                    <a:pt x="24" y="6"/>
                  </a:moveTo>
                  <a:cubicBezTo>
                    <a:pt x="31" y="15"/>
                    <a:pt x="41" y="22"/>
                    <a:pt x="30" y="33"/>
                  </a:cubicBezTo>
                  <a:cubicBezTo>
                    <a:pt x="23" y="40"/>
                    <a:pt x="12" y="43"/>
                    <a:pt x="4" y="49"/>
                  </a:cubicBezTo>
                  <a:cubicBezTo>
                    <a:pt x="0" y="52"/>
                    <a:pt x="9" y="53"/>
                    <a:pt x="11" y="51"/>
                  </a:cubicBezTo>
                  <a:cubicBezTo>
                    <a:pt x="21" y="43"/>
                    <a:pt x="35" y="41"/>
                    <a:pt x="41" y="28"/>
                  </a:cubicBezTo>
                  <a:cubicBezTo>
                    <a:pt x="47" y="17"/>
                    <a:pt x="38" y="12"/>
                    <a:pt x="32" y="3"/>
                  </a:cubicBezTo>
                  <a:cubicBezTo>
                    <a:pt x="30" y="0"/>
                    <a:pt x="22" y="3"/>
                    <a:pt x="24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70"/>
            <p:cNvSpPr/>
            <p:nvPr/>
          </p:nvSpPr>
          <p:spPr bwMode="auto">
            <a:xfrm>
              <a:off x="2180" y="2582"/>
              <a:ext cx="118" cy="132"/>
            </a:xfrm>
            <a:custGeom>
              <a:avLst/>
              <a:gdLst>
                <a:gd name="T0" fmla="*/ 12 w 50"/>
                <a:gd name="T1" fmla="*/ 11 h 56"/>
                <a:gd name="T2" fmla="*/ 8 w 50"/>
                <a:gd name="T3" fmla="*/ 44 h 56"/>
                <a:gd name="T4" fmla="*/ 43 w 50"/>
                <a:gd name="T5" fmla="*/ 39 h 56"/>
                <a:gd name="T6" fmla="*/ 38 w 50"/>
                <a:gd name="T7" fmla="*/ 4 h 56"/>
                <a:gd name="T8" fmla="*/ 23 w 50"/>
                <a:gd name="T9" fmla="*/ 2 h 56"/>
                <a:gd name="T10" fmla="*/ 11 w 50"/>
                <a:gd name="T11" fmla="*/ 17 h 56"/>
                <a:gd name="T12" fmla="*/ 19 w 50"/>
                <a:gd name="T13" fmla="*/ 16 h 56"/>
                <a:gd name="T14" fmla="*/ 27 w 50"/>
                <a:gd name="T15" fmla="*/ 6 h 56"/>
                <a:gd name="T16" fmla="*/ 34 w 50"/>
                <a:gd name="T17" fmla="*/ 12 h 56"/>
                <a:gd name="T18" fmla="*/ 35 w 50"/>
                <a:gd name="T19" fmla="*/ 38 h 56"/>
                <a:gd name="T20" fmla="*/ 23 w 50"/>
                <a:gd name="T21" fmla="*/ 45 h 56"/>
                <a:gd name="T22" fmla="*/ 14 w 50"/>
                <a:gd name="T23" fmla="*/ 38 h 56"/>
                <a:gd name="T24" fmla="*/ 18 w 50"/>
                <a:gd name="T25" fmla="*/ 14 h 56"/>
                <a:gd name="T26" fmla="*/ 12 w 50"/>
                <a:gd name="T27" fmla="*/ 11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" h="56">
                  <a:moveTo>
                    <a:pt x="12" y="11"/>
                  </a:moveTo>
                  <a:cubicBezTo>
                    <a:pt x="0" y="18"/>
                    <a:pt x="0" y="34"/>
                    <a:pt x="8" y="44"/>
                  </a:cubicBezTo>
                  <a:cubicBezTo>
                    <a:pt x="18" y="56"/>
                    <a:pt x="35" y="50"/>
                    <a:pt x="43" y="39"/>
                  </a:cubicBezTo>
                  <a:cubicBezTo>
                    <a:pt x="50" y="29"/>
                    <a:pt x="47" y="13"/>
                    <a:pt x="38" y="4"/>
                  </a:cubicBezTo>
                  <a:cubicBezTo>
                    <a:pt x="34" y="1"/>
                    <a:pt x="28" y="0"/>
                    <a:pt x="23" y="2"/>
                  </a:cubicBezTo>
                  <a:cubicBezTo>
                    <a:pt x="16" y="4"/>
                    <a:pt x="13" y="11"/>
                    <a:pt x="11" y="17"/>
                  </a:cubicBezTo>
                  <a:cubicBezTo>
                    <a:pt x="10" y="20"/>
                    <a:pt x="18" y="19"/>
                    <a:pt x="19" y="16"/>
                  </a:cubicBezTo>
                  <a:cubicBezTo>
                    <a:pt x="20" y="14"/>
                    <a:pt x="23" y="6"/>
                    <a:pt x="27" y="6"/>
                  </a:cubicBezTo>
                  <a:cubicBezTo>
                    <a:pt x="30" y="6"/>
                    <a:pt x="32" y="10"/>
                    <a:pt x="34" y="12"/>
                  </a:cubicBezTo>
                  <a:cubicBezTo>
                    <a:pt x="39" y="20"/>
                    <a:pt x="39" y="30"/>
                    <a:pt x="35" y="38"/>
                  </a:cubicBezTo>
                  <a:cubicBezTo>
                    <a:pt x="33" y="41"/>
                    <a:pt x="29" y="46"/>
                    <a:pt x="23" y="45"/>
                  </a:cubicBezTo>
                  <a:cubicBezTo>
                    <a:pt x="19" y="45"/>
                    <a:pt x="16" y="41"/>
                    <a:pt x="14" y="38"/>
                  </a:cubicBezTo>
                  <a:cubicBezTo>
                    <a:pt x="9" y="31"/>
                    <a:pt x="9" y="19"/>
                    <a:pt x="18" y="14"/>
                  </a:cubicBezTo>
                  <a:cubicBezTo>
                    <a:pt x="23" y="11"/>
                    <a:pt x="15" y="9"/>
                    <a:pt x="12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71"/>
            <p:cNvSpPr/>
            <p:nvPr/>
          </p:nvSpPr>
          <p:spPr bwMode="auto">
            <a:xfrm>
              <a:off x="2502" y="3257"/>
              <a:ext cx="170" cy="163"/>
            </a:xfrm>
            <a:custGeom>
              <a:avLst/>
              <a:gdLst>
                <a:gd name="T0" fmla="*/ 6 w 72"/>
                <a:gd name="T1" fmla="*/ 6 h 69"/>
                <a:gd name="T2" fmla="*/ 61 w 72"/>
                <a:gd name="T3" fmla="*/ 67 h 69"/>
                <a:gd name="T4" fmla="*/ 68 w 72"/>
                <a:gd name="T5" fmla="*/ 62 h 69"/>
                <a:gd name="T6" fmla="*/ 10 w 72"/>
                <a:gd name="T7" fmla="*/ 1 h 69"/>
                <a:gd name="T8" fmla="*/ 6 w 72"/>
                <a:gd name="T9" fmla="*/ 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9">
                  <a:moveTo>
                    <a:pt x="6" y="6"/>
                  </a:moveTo>
                  <a:cubicBezTo>
                    <a:pt x="32" y="16"/>
                    <a:pt x="40" y="50"/>
                    <a:pt x="61" y="67"/>
                  </a:cubicBezTo>
                  <a:cubicBezTo>
                    <a:pt x="64" y="69"/>
                    <a:pt x="72" y="65"/>
                    <a:pt x="68" y="62"/>
                  </a:cubicBezTo>
                  <a:cubicBezTo>
                    <a:pt x="46" y="45"/>
                    <a:pt x="39" y="11"/>
                    <a:pt x="10" y="1"/>
                  </a:cubicBezTo>
                  <a:cubicBezTo>
                    <a:pt x="7" y="0"/>
                    <a:pt x="0" y="5"/>
                    <a:pt x="6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72"/>
            <p:cNvSpPr/>
            <p:nvPr/>
          </p:nvSpPr>
          <p:spPr bwMode="auto">
            <a:xfrm>
              <a:off x="3091" y="3271"/>
              <a:ext cx="147" cy="225"/>
            </a:xfrm>
            <a:custGeom>
              <a:avLst/>
              <a:gdLst>
                <a:gd name="T0" fmla="*/ 14 w 62"/>
                <a:gd name="T1" fmla="*/ 16 h 95"/>
                <a:gd name="T2" fmla="*/ 10 w 62"/>
                <a:gd name="T3" fmla="*/ 11 h 95"/>
                <a:gd name="T4" fmla="*/ 14 w 62"/>
                <a:gd name="T5" fmla="*/ 8 h 95"/>
                <a:gd name="T6" fmla="*/ 31 w 62"/>
                <a:gd name="T7" fmla="*/ 11 h 95"/>
                <a:gd name="T8" fmla="*/ 30 w 62"/>
                <a:gd name="T9" fmla="*/ 35 h 95"/>
                <a:gd name="T10" fmla="*/ 35 w 62"/>
                <a:gd name="T11" fmla="*/ 56 h 95"/>
                <a:gd name="T12" fmla="*/ 42 w 62"/>
                <a:gd name="T13" fmla="*/ 66 h 95"/>
                <a:gd name="T14" fmla="*/ 16 w 62"/>
                <a:gd name="T15" fmla="*/ 87 h 95"/>
                <a:gd name="T16" fmla="*/ 11 w 62"/>
                <a:gd name="T17" fmla="*/ 91 h 95"/>
                <a:gd name="T18" fmla="*/ 45 w 62"/>
                <a:gd name="T19" fmla="*/ 78 h 95"/>
                <a:gd name="T20" fmla="*/ 37 w 62"/>
                <a:gd name="T21" fmla="*/ 38 h 95"/>
                <a:gd name="T22" fmla="*/ 29 w 62"/>
                <a:gd name="T23" fmla="*/ 1 h 95"/>
                <a:gd name="T24" fmla="*/ 1 w 62"/>
                <a:gd name="T25" fmla="*/ 13 h 95"/>
                <a:gd name="T26" fmla="*/ 4 w 62"/>
                <a:gd name="T27" fmla="*/ 15 h 95"/>
                <a:gd name="T28" fmla="*/ 5 w 62"/>
                <a:gd name="T29" fmla="*/ 18 h 95"/>
                <a:gd name="T30" fmla="*/ 14 w 62"/>
                <a:gd name="T31" fmla="*/ 1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2" h="95">
                  <a:moveTo>
                    <a:pt x="14" y="16"/>
                  </a:moveTo>
                  <a:cubicBezTo>
                    <a:pt x="14" y="13"/>
                    <a:pt x="13" y="11"/>
                    <a:pt x="10" y="11"/>
                  </a:cubicBezTo>
                  <a:cubicBezTo>
                    <a:pt x="11" y="10"/>
                    <a:pt x="13" y="9"/>
                    <a:pt x="14" y="8"/>
                  </a:cubicBezTo>
                  <a:cubicBezTo>
                    <a:pt x="22" y="5"/>
                    <a:pt x="28" y="6"/>
                    <a:pt x="31" y="11"/>
                  </a:cubicBezTo>
                  <a:cubicBezTo>
                    <a:pt x="38" y="17"/>
                    <a:pt x="32" y="28"/>
                    <a:pt x="30" y="35"/>
                  </a:cubicBezTo>
                  <a:cubicBezTo>
                    <a:pt x="27" y="43"/>
                    <a:pt x="30" y="49"/>
                    <a:pt x="35" y="56"/>
                  </a:cubicBezTo>
                  <a:cubicBezTo>
                    <a:pt x="37" y="60"/>
                    <a:pt x="40" y="62"/>
                    <a:pt x="42" y="66"/>
                  </a:cubicBezTo>
                  <a:cubicBezTo>
                    <a:pt x="47" y="76"/>
                    <a:pt x="25" y="89"/>
                    <a:pt x="16" y="87"/>
                  </a:cubicBezTo>
                  <a:cubicBezTo>
                    <a:pt x="14" y="86"/>
                    <a:pt x="6" y="90"/>
                    <a:pt x="11" y="91"/>
                  </a:cubicBezTo>
                  <a:cubicBezTo>
                    <a:pt x="24" y="95"/>
                    <a:pt x="36" y="86"/>
                    <a:pt x="45" y="78"/>
                  </a:cubicBezTo>
                  <a:cubicBezTo>
                    <a:pt x="62" y="64"/>
                    <a:pt x="36" y="53"/>
                    <a:pt x="37" y="38"/>
                  </a:cubicBezTo>
                  <a:cubicBezTo>
                    <a:pt x="38" y="27"/>
                    <a:pt x="51" y="4"/>
                    <a:pt x="29" y="1"/>
                  </a:cubicBezTo>
                  <a:cubicBezTo>
                    <a:pt x="18" y="0"/>
                    <a:pt x="8" y="4"/>
                    <a:pt x="1" y="13"/>
                  </a:cubicBezTo>
                  <a:cubicBezTo>
                    <a:pt x="0" y="14"/>
                    <a:pt x="3" y="15"/>
                    <a:pt x="4" y="15"/>
                  </a:cubicBezTo>
                  <a:cubicBezTo>
                    <a:pt x="4" y="16"/>
                    <a:pt x="5" y="17"/>
                    <a:pt x="5" y="18"/>
                  </a:cubicBezTo>
                  <a:cubicBezTo>
                    <a:pt x="5" y="20"/>
                    <a:pt x="14" y="19"/>
                    <a:pt x="14" y="1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73"/>
            <p:cNvSpPr/>
            <p:nvPr/>
          </p:nvSpPr>
          <p:spPr bwMode="auto">
            <a:xfrm>
              <a:off x="3652" y="3193"/>
              <a:ext cx="393" cy="319"/>
            </a:xfrm>
            <a:custGeom>
              <a:avLst/>
              <a:gdLst>
                <a:gd name="T0" fmla="*/ 11 w 166"/>
                <a:gd name="T1" fmla="*/ 96 h 135"/>
                <a:gd name="T2" fmla="*/ 47 w 166"/>
                <a:gd name="T3" fmla="*/ 4 h 135"/>
                <a:gd name="T4" fmla="*/ 39 w 166"/>
                <a:gd name="T5" fmla="*/ 4 h 135"/>
                <a:gd name="T6" fmla="*/ 39 w 166"/>
                <a:gd name="T7" fmla="*/ 113 h 135"/>
                <a:gd name="T8" fmla="*/ 104 w 166"/>
                <a:gd name="T9" fmla="*/ 80 h 135"/>
                <a:gd name="T10" fmla="*/ 95 w 166"/>
                <a:gd name="T11" fmla="*/ 81 h 135"/>
                <a:gd name="T12" fmla="*/ 116 w 166"/>
                <a:gd name="T13" fmla="*/ 93 h 135"/>
                <a:gd name="T14" fmla="*/ 136 w 166"/>
                <a:gd name="T15" fmla="*/ 78 h 135"/>
                <a:gd name="T16" fmla="*/ 156 w 166"/>
                <a:gd name="T17" fmla="*/ 100 h 135"/>
                <a:gd name="T18" fmla="*/ 165 w 166"/>
                <a:gd name="T19" fmla="*/ 98 h 135"/>
                <a:gd name="T20" fmla="*/ 145 w 166"/>
                <a:gd name="T21" fmla="*/ 66 h 135"/>
                <a:gd name="T22" fmla="*/ 104 w 166"/>
                <a:gd name="T23" fmla="*/ 80 h 135"/>
                <a:gd name="T24" fmla="*/ 96 w 166"/>
                <a:gd name="T25" fmla="*/ 80 h 135"/>
                <a:gd name="T26" fmla="*/ 76 w 166"/>
                <a:gd name="T27" fmla="*/ 104 h 135"/>
                <a:gd name="T28" fmla="*/ 34 w 166"/>
                <a:gd name="T29" fmla="*/ 85 h 135"/>
                <a:gd name="T30" fmla="*/ 47 w 166"/>
                <a:gd name="T31" fmla="*/ 4 h 135"/>
                <a:gd name="T32" fmla="*/ 39 w 166"/>
                <a:gd name="T33" fmla="*/ 5 h 135"/>
                <a:gd name="T34" fmla="*/ 3 w 166"/>
                <a:gd name="T35" fmla="*/ 95 h 135"/>
                <a:gd name="T36" fmla="*/ 11 w 166"/>
                <a:gd name="T37" fmla="*/ 96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135">
                  <a:moveTo>
                    <a:pt x="11" y="96"/>
                  </a:moveTo>
                  <a:cubicBezTo>
                    <a:pt x="31" y="68"/>
                    <a:pt x="43" y="37"/>
                    <a:pt x="47" y="4"/>
                  </a:cubicBezTo>
                  <a:cubicBezTo>
                    <a:pt x="48" y="0"/>
                    <a:pt x="40" y="2"/>
                    <a:pt x="39" y="4"/>
                  </a:cubicBezTo>
                  <a:cubicBezTo>
                    <a:pt x="26" y="35"/>
                    <a:pt x="11" y="85"/>
                    <a:pt x="39" y="113"/>
                  </a:cubicBezTo>
                  <a:cubicBezTo>
                    <a:pt x="63" y="135"/>
                    <a:pt x="92" y="96"/>
                    <a:pt x="104" y="80"/>
                  </a:cubicBezTo>
                  <a:cubicBezTo>
                    <a:pt x="101" y="81"/>
                    <a:pt x="98" y="81"/>
                    <a:pt x="95" y="81"/>
                  </a:cubicBezTo>
                  <a:cubicBezTo>
                    <a:pt x="94" y="96"/>
                    <a:pt x="102" y="100"/>
                    <a:pt x="116" y="93"/>
                  </a:cubicBezTo>
                  <a:cubicBezTo>
                    <a:pt x="123" y="89"/>
                    <a:pt x="131" y="83"/>
                    <a:pt x="136" y="78"/>
                  </a:cubicBezTo>
                  <a:cubicBezTo>
                    <a:pt x="152" y="63"/>
                    <a:pt x="153" y="92"/>
                    <a:pt x="156" y="100"/>
                  </a:cubicBezTo>
                  <a:cubicBezTo>
                    <a:pt x="157" y="104"/>
                    <a:pt x="166" y="101"/>
                    <a:pt x="165" y="98"/>
                  </a:cubicBezTo>
                  <a:cubicBezTo>
                    <a:pt x="159" y="85"/>
                    <a:pt x="163" y="68"/>
                    <a:pt x="145" y="66"/>
                  </a:cubicBezTo>
                  <a:cubicBezTo>
                    <a:pt x="135" y="64"/>
                    <a:pt x="102" y="108"/>
                    <a:pt x="104" y="80"/>
                  </a:cubicBezTo>
                  <a:cubicBezTo>
                    <a:pt x="104" y="76"/>
                    <a:pt x="97" y="78"/>
                    <a:pt x="96" y="80"/>
                  </a:cubicBezTo>
                  <a:cubicBezTo>
                    <a:pt x="89" y="88"/>
                    <a:pt x="83" y="96"/>
                    <a:pt x="76" y="104"/>
                  </a:cubicBezTo>
                  <a:cubicBezTo>
                    <a:pt x="55" y="125"/>
                    <a:pt x="38" y="104"/>
                    <a:pt x="34" y="85"/>
                  </a:cubicBezTo>
                  <a:cubicBezTo>
                    <a:pt x="28" y="59"/>
                    <a:pt x="37" y="28"/>
                    <a:pt x="47" y="4"/>
                  </a:cubicBezTo>
                  <a:cubicBezTo>
                    <a:pt x="44" y="4"/>
                    <a:pt x="42" y="4"/>
                    <a:pt x="39" y="5"/>
                  </a:cubicBezTo>
                  <a:cubicBezTo>
                    <a:pt x="34" y="38"/>
                    <a:pt x="23" y="68"/>
                    <a:pt x="3" y="95"/>
                  </a:cubicBezTo>
                  <a:cubicBezTo>
                    <a:pt x="0" y="99"/>
                    <a:pt x="9" y="98"/>
                    <a:pt x="11" y="9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74"/>
            <p:cNvSpPr/>
            <p:nvPr/>
          </p:nvSpPr>
          <p:spPr bwMode="auto">
            <a:xfrm>
              <a:off x="4042" y="3285"/>
              <a:ext cx="131" cy="133"/>
            </a:xfrm>
            <a:custGeom>
              <a:avLst/>
              <a:gdLst>
                <a:gd name="T0" fmla="*/ 44 w 55"/>
                <a:gd name="T1" fmla="*/ 2 h 56"/>
                <a:gd name="T2" fmla="*/ 4 w 55"/>
                <a:gd name="T3" fmla="*/ 52 h 56"/>
                <a:gd name="T4" fmla="*/ 11 w 55"/>
                <a:gd name="T5" fmla="*/ 53 h 56"/>
                <a:gd name="T6" fmla="*/ 51 w 55"/>
                <a:gd name="T7" fmla="*/ 4 h 56"/>
                <a:gd name="T8" fmla="*/ 44 w 55"/>
                <a:gd name="T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44" y="2"/>
                  </a:moveTo>
                  <a:cubicBezTo>
                    <a:pt x="27" y="16"/>
                    <a:pt x="19" y="37"/>
                    <a:pt x="4" y="52"/>
                  </a:cubicBezTo>
                  <a:cubicBezTo>
                    <a:pt x="0" y="55"/>
                    <a:pt x="9" y="56"/>
                    <a:pt x="11" y="53"/>
                  </a:cubicBezTo>
                  <a:cubicBezTo>
                    <a:pt x="26" y="38"/>
                    <a:pt x="34" y="18"/>
                    <a:pt x="51" y="4"/>
                  </a:cubicBezTo>
                  <a:cubicBezTo>
                    <a:pt x="55" y="1"/>
                    <a:pt x="47" y="0"/>
                    <a:pt x="44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75"/>
            <p:cNvSpPr/>
            <p:nvPr/>
          </p:nvSpPr>
          <p:spPr bwMode="auto">
            <a:xfrm>
              <a:off x="4920" y="2020"/>
              <a:ext cx="346" cy="929"/>
            </a:xfrm>
            <a:custGeom>
              <a:avLst/>
              <a:gdLst>
                <a:gd name="T0" fmla="*/ 11 w 146"/>
                <a:gd name="T1" fmla="*/ 29 h 392"/>
                <a:gd name="T2" fmla="*/ 62 w 146"/>
                <a:gd name="T3" fmla="*/ 50 h 392"/>
                <a:gd name="T4" fmla="*/ 66 w 146"/>
                <a:gd name="T5" fmla="*/ 88 h 392"/>
                <a:gd name="T6" fmla="*/ 82 w 146"/>
                <a:gd name="T7" fmla="*/ 158 h 392"/>
                <a:gd name="T8" fmla="*/ 137 w 146"/>
                <a:gd name="T9" fmla="*/ 180 h 392"/>
                <a:gd name="T10" fmla="*/ 128 w 146"/>
                <a:gd name="T11" fmla="*/ 181 h 392"/>
                <a:gd name="T12" fmla="*/ 133 w 146"/>
                <a:gd name="T13" fmla="*/ 299 h 392"/>
                <a:gd name="T14" fmla="*/ 131 w 146"/>
                <a:gd name="T15" fmla="*/ 362 h 392"/>
                <a:gd name="T16" fmla="*/ 94 w 146"/>
                <a:gd name="T17" fmla="*/ 388 h 392"/>
                <a:gd name="T18" fmla="*/ 99 w 146"/>
                <a:gd name="T19" fmla="*/ 391 h 392"/>
                <a:gd name="T20" fmla="*/ 145 w 146"/>
                <a:gd name="T21" fmla="*/ 331 h 392"/>
                <a:gd name="T22" fmla="*/ 137 w 146"/>
                <a:gd name="T23" fmla="*/ 180 h 392"/>
                <a:gd name="T24" fmla="*/ 128 w 146"/>
                <a:gd name="T25" fmla="*/ 181 h 392"/>
                <a:gd name="T26" fmla="*/ 104 w 146"/>
                <a:gd name="T27" fmla="*/ 174 h 392"/>
                <a:gd name="T28" fmla="*/ 82 w 146"/>
                <a:gd name="T29" fmla="*/ 133 h 392"/>
                <a:gd name="T30" fmla="*/ 73 w 146"/>
                <a:gd name="T31" fmla="*/ 64 h 392"/>
                <a:gd name="T32" fmla="*/ 48 w 146"/>
                <a:gd name="T33" fmla="*/ 16 h 392"/>
                <a:gd name="T34" fmla="*/ 4 w 146"/>
                <a:gd name="T35" fmla="*/ 27 h 392"/>
                <a:gd name="T36" fmla="*/ 11 w 146"/>
                <a:gd name="T37" fmla="*/ 29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6" h="392">
                  <a:moveTo>
                    <a:pt x="11" y="29"/>
                  </a:moveTo>
                  <a:cubicBezTo>
                    <a:pt x="45" y="0"/>
                    <a:pt x="58" y="30"/>
                    <a:pt x="62" y="50"/>
                  </a:cubicBezTo>
                  <a:cubicBezTo>
                    <a:pt x="65" y="63"/>
                    <a:pt x="65" y="75"/>
                    <a:pt x="66" y="88"/>
                  </a:cubicBezTo>
                  <a:cubicBezTo>
                    <a:pt x="68" y="111"/>
                    <a:pt x="72" y="136"/>
                    <a:pt x="82" y="158"/>
                  </a:cubicBezTo>
                  <a:cubicBezTo>
                    <a:pt x="88" y="171"/>
                    <a:pt x="133" y="218"/>
                    <a:pt x="137" y="180"/>
                  </a:cubicBezTo>
                  <a:cubicBezTo>
                    <a:pt x="137" y="176"/>
                    <a:pt x="129" y="178"/>
                    <a:pt x="128" y="181"/>
                  </a:cubicBezTo>
                  <a:cubicBezTo>
                    <a:pt x="117" y="220"/>
                    <a:pt x="127" y="260"/>
                    <a:pt x="133" y="299"/>
                  </a:cubicBezTo>
                  <a:cubicBezTo>
                    <a:pt x="137" y="319"/>
                    <a:pt x="140" y="342"/>
                    <a:pt x="131" y="362"/>
                  </a:cubicBezTo>
                  <a:cubicBezTo>
                    <a:pt x="124" y="375"/>
                    <a:pt x="106" y="381"/>
                    <a:pt x="94" y="388"/>
                  </a:cubicBezTo>
                  <a:cubicBezTo>
                    <a:pt x="89" y="391"/>
                    <a:pt x="96" y="392"/>
                    <a:pt x="99" y="391"/>
                  </a:cubicBezTo>
                  <a:cubicBezTo>
                    <a:pt x="127" y="376"/>
                    <a:pt x="146" y="365"/>
                    <a:pt x="145" y="331"/>
                  </a:cubicBezTo>
                  <a:cubicBezTo>
                    <a:pt x="144" y="280"/>
                    <a:pt x="122" y="230"/>
                    <a:pt x="137" y="180"/>
                  </a:cubicBezTo>
                  <a:cubicBezTo>
                    <a:pt x="134" y="180"/>
                    <a:pt x="131" y="180"/>
                    <a:pt x="128" y="181"/>
                  </a:cubicBezTo>
                  <a:cubicBezTo>
                    <a:pt x="127" y="197"/>
                    <a:pt x="109" y="180"/>
                    <a:pt x="104" y="174"/>
                  </a:cubicBezTo>
                  <a:cubicBezTo>
                    <a:pt x="92" y="164"/>
                    <a:pt x="86" y="148"/>
                    <a:pt x="82" y="133"/>
                  </a:cubicBezTo>
                  <a:cubicBezTo>
                    <a:pt x="76" y="111"/>
                    <a:pt x="75" y="87"/>
                    <a:pt x="73" y="64"/>
                  </a:cubicBezTo>
                  <a:cubicBezTo>
                    <a:pt x="71" y="46"/>
                    <a:pt x="68" y="23"/>
                    <a:pt x="48" y="16"/>
                  </a:cubicBezTo>
                  <a:cubicBezTo>
                    <a:pt x="32" y="10"/>
                    <a:pt x="16" y="18"/>
                    <a:pt x="4" y="27"/>
                  </a:cubicBezTo>
                  <a:cubicBezTo>
                    <a:pt x="0" y="30"/>
                    <a:pt x="8" y="30"/>
                    <a:pt x="11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76"/>
            <p:cNvSpPr/>
            <p:nvPr/>
          </p:nvSpPr>
          <p:spPr bwMode="auto">
            <a:xfrm>
              <a:off x="2384" y="1386"/>
              <a:ext cx="1112" cy="504"/>
            </a:xfrm>
            <a:custGeom>
              <a:avLst/>
              <a:gdLst>
                <a:gd name="T0" fmla="*/ 175 w 470"/>
                <a:gd name="T1" fmla="*/ 75 h 213"/>
                <a:gd name="T2" fmla="*/ 70 w 470"/>
                <a:gd name="T3" fmla="*/ 184 h 213"/>
                <a:gd name="T4" fmla="*/ 203 w 470"/>
                <a:gd name="T5" fmla="*/ 210 h 213"/>
                <a:gd name="T6" fmla="*/ 349 w 470"/>
                <a:gd name="T7" fmla="*/ 175 h 213"/>
                <a:gd name="T8" fmla="*/ 448 w 470"/>
                <a:gd name="T9" fmla="*/ 109 h 213"/>
                <a:gd name="T10" fmla="*/ 428 w 470"/>
                <a:gd name="T11" fmla="*/ 17 h 213"/>
                <a:gd name="T12" fmla="*/ 306 w 470"/>
                <a:gd name="T13" fmla="*/ 11 h 213"/>
                <a:gd name="T14" fmla="*/ 161 w 470"/>
                <a:gd name="T15" fmla="*/ 46 h 213"/>
                <a:gd name="T16" fmla="*/ 166 w 470"/>
                <a:gd name="T17" fmla="*/ 47 h 213"/>
                <a:gd name="T18" fmla="*/ 294 w 470"/>
                <a:gd name="T19" fmla="*/ 16 h 213"/>
                <a:gd name="T20" fmla="*/ 401 w 470"/>
                <a:gd name="T21" fmla="*/ 13 h 213"/>
                <a:gd name="T22" fmla="*/ 453 w 470"/>
                <a:gd name="T23" fmla="*/ 82 h 213"/>
                <a:gd name="T24" fmla="*/ 376 w 470"/>
                <a:gd name="T25" fmla="*/ 160 h 213"/>
                <a:gd name="T26" fmla="*/ 266 w 470"/>
                <a:gd name="T27" fmla="*/ 196 h 213"/>
                <a:gd name="T28" fmla="*/ 137 w 470"/>
                <a:gd name="T29" fmla="*/ 204 h 213"/>
                <a:gd name="T30" fmla="*/ 56 w 470"/>
                <a:gd name="T31" fmla="*/ 135 h 213"/>
                <a:gd name="T32" fmla="*/ 168 w 470"/>
                <a:gd name="T33" fmla="*/ 79 h 213"/>
                <a:gd name="T34" fmla="*/ 175 w 470"/>
                <a:gd name="T35" fmla="*/ 75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0" h="213">
                  <a:moveTo>
                    <a:pt x="175" y="75"/>
                  </a:moveTo>
                  <a:cubicBezTo>
                    <a:pt x="112" y="53"/>
                    <a:pt x="0" y="127"/>
                    <a:pt x="70" y="184"/>
                  </a:cubicBezTo>
                  <a:cubicBezTo>
                    <a:pt x="105" y="213"/>
                    <a:pt x="160" y="213"/>
                    <a:pt x="203" y="210"/>
                  </a:cubicBezTo>
                  <a:cubicBezTo>
                    <a:pt x="253" y="205"/>
                    <a:pt x="303" y="192"/>
                    <a:pt x="349" y="175"/>
                  </a:cubicBezTo>
                  <a:cubicBezTo>
                    <a:pt x="385" y="162"/>
                    <a:pt x="427" y="142"/>
                    <a:pt x="448" y="109"/>
                  </a:cubicBezTo>
                  <a:cubicBezTo>
                    <a:pt x="469" y="76"/>
                    <a:pt x="470" y="37"/>
                    <a:pt x="428" y="17"/>
                  </a:cubicBezTo>
                  <a:cubicBezTo>
                    <a:pt x="391" y="0"/>
                    <a:pt x="346" y="5"/>
                    <a:pt x="306" y="11"/>
                  </a:cubicBezTo>
                  <a:cubicBezTo>
                    <a:pt x="256" y="18"/>
                    <a:pt x="206" y="23"/>
                    <a:pt x="161" y="46"/>
                  </a:cubicBezTo>
                  <a:cubicBezTo>
                    <a:pt x="156" y="48"/>
                    <a:pt x="163" y="48"/>
                    <a:pt x="166" y="47"/>
                  </a:cubicBezTo>
                  <a:cubicBezTo>
                    <a:pt x="206" y="27"/>
                    <a:pt x="249" y="24"/>
                    <a:pt x="294" y="16"/>
                  </a:cubicBezTo>
                  <a:cubicBezTo>
                    <a:pt x="329" y="10"/>
                    <a:pt x="366" y="6"/>
                    <a:pt x="401" y="13"/>
                  </a:cubicBezTo>
                  <a:cubicBezTo>
                    <a:pt x="437" y="21"/>
                    <a:pt x="460" y="47"/>
                    <a:pt x="453" y="82"/>
                  </a:cubicBezTo>
                  <a:cubicBezTo>
                    <a:pt x="445" y="119"/>
                    <a:pt x="409" y="143"/>
                    <a:pt x="376" y="160"/>
                  </a:cubicBezTo>
                  <a:cubicBezTo>
                    <a:pt x="341" y="177"/>
                    <a:pt x="304" y="187"/>
                    <a:pt x="266" y="196"/>
                  </a:cubicBezTo>
                  <a:cubicBezTo>
                    <a:pt x="224" y="205"/>
                    <a:pt x="180" y="211"/>
                    <a:pt x="137" y="204"/>
                  </a:cubicBezTo>
                  <a:cubicBezTo>
                    <a:pt x="100" y="199"/>
                    <a:pt x="51" y="177"/>
                    <a:pt x="56" y="135"/>
                  </a:cubicBezTo>
                  <a:cubicBezTo>
                    <a:pt x="60" y="93"/>
                    <a:pt x="130" y="65"/>
                    <a:pt x="168" y="79"/>
                  </a:cubicBezTo>
                  <a:cubicBezTo>
                    <a:pt x="170" y="79"/>
                    <a:pt x="178" y="76"/>
                    <a:pt x="175" y="7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77"/>
            <p:cNvSpPr/>
            <p:nvPr/>
          </p:nvSpPr>
          <p:spPr bwMode="auto">
            <a:xfrm>
              <a:off x="2911" y="846"/>
              <a:ext cx="100" cy="679"/>
            </a:xfrm>
            <a:custGeom>
              <a:avLst/>
              <a:gdLst>
                <a:gd name="T0" fmla="*/ 1 w 42"/>
                <a:gd name="T1" fmla="*/ 5 h 287"/>
                <a:gd name="T2" fmla="*/ 17 w 42"/>
                <a:gd name="T3" fmla="*/ 136 h 287"/>
                <a:gd name="T4" fmla="*/ 33 w 42"/>
                <a:gd name="T5" fmla="*/ 283 h 287"/>
                <a:gd name="T6" fmla="*/ 41 w 42"/>
                <a:gd name="T7" fmla="*/ 281 h 287"/>
                <a:gd name="T8" fmla="*/ 27 w 42"/>
                <a:gd name="T9" fmla="*/ 149 h 287"/>
                <a:gd name="T10" fmla="*/ 9 w 42"/>
                <a:gd name="T11" fmla="*/ 4 h 287"/>
                <a:gd name="T12" fmla="*/ 1 w 42"/>
                <a:gd name="T13" fmla="*/ 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87">
                  <a:moveTo>
                    <a:pt x="1" y="5"/>
                  </a:moveTo>
                  <a:cubicBezTo>
                    <a:pt x="1" y="49"/>
                    <a:pt x="11" y="92"/>
                    <a:pt x="17" y="136"/>
                  </a:cubicBezTo>
                  <a:cubicBezTo>
                    <a:pt x="22" y="185"/>
                    <a:pt x="26" y="234"/>
                    <a:pt x="33" y="283"/>
                  </a:cubicBezTo>
                  <a:cubicBezTo>
                    <a:pt x="33" y="287"/>
                    <a:pt x="42" y="285"/>
                    <a:pt x="41" y="281"/>
                  </a:cubicBezTo>
                  <a:cubicBezTo>
                    <a:pt x="36" y="237"/>
                    <a:pt x="32" y="193"/>
                    <a:pt x="27" y="149"/>
                  </a:cubicBezTo>
                  <a:cubicBezTo>
                    <a:pt x="22" y="101"/>
                    <a:pt x="10" y="53"/>
                    <a:pt x="9" y="4"/>
                  </a:cubicBezTo>
                  <a:cubicBezTo>
                    <a:pt x="9" y="0"/>
                    <a:pt x="0" y="1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78"/>
            <p:cNvSpPr/>
            <p:nvPr/>
          </p:nvSpPr>
          <p:spPr bwMode="auto">
            <a:xfrm>
              <a:off x="2556" y="834"/>
              <a:ext cx="360" cy="739"/>
            </a:xfrm>
            <a:custGeom>
              <a:avLst/>
              <a:gdLst>
                <a:gd name="T0" fmla="*/ 143 w 152"/>
                <a:gd name="T1" fmla="*/ 2 h 312"/>
                <a:gd name="T2" fmla="*/ 1 w 152"/>
                <a:gd name="T3" fmla="*/ 311 h 312"/>
                <a:gd name="T4" fmla="*/ 9 w 152"/>
                <a:gd name="T5" fmla="*/ 309 h 312"/>
                <a:gd name="T6" fmla="*/ 151 w 152"/>
                <a:gd name="T7" fmla="*/ 1 h 312"/>
                <a:gd name="T8" fmla="*/ 143 w 152"/>
                <a:gd name="T9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12">
                  <a:moveTo>
                    <a:pt x="143" y="2"/>
                  </a:moveTo>
                  <a:cubicBezTo>
                    <a:pt x="87" y="101"/>
                    <a:pt x="54" y="210"/>
                    <a:pt x="1" y="311"/>
                  </a:cubicBezTo>
                  <a:cubicBezTo>
                    <a:pt x="0" y="312"/>
                    <a:pt x="8" y="311"/>
                    <a:pt x="9" y="309"/>
                  </a:cubicBezTo>
                  <a:cubicBezTo>
                    <a:pt x="62" y="209"/>
                    <a:pt x="95" y="100"/>
                    <a:pt x="151" y="1"/>
                  </a:cubicBezTo>
                  <a:cubicBezTo>
                    <a:pt x="152" y="0"/>
                    <a:pt x="144" y="0"/>
                    <a:pt x="143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79"/>
            <p:cNvSpPr/>
            <p:nvPr/>
          </p:nvSpPr>
          <p:spPr bwMode="auto">
            <a:xfrm>
              <a:off x="2899" y="801"/>
              <a:ext cx="554" cy="776"/>
            </a:xfrm>
            <a:custGeom>
              <a:avLst/>
              <a:gdLst>
                <a:gd name="T0" fmla="*/ 2 w 234"/>
                <a:gd name="T1" fmla="*/ 6 h 328"/>
                <a:gd name="T2" fmla="*/ 224 w 234"/>
                <a:gd name="T3" fmla="*/ 326 h 328"/>
                <a:gd name="T4" fmla="*/ 232 w 234"/>
                <a:gd name="T5" fmla="*/ 322 h 328"/>
                <a:gd name="T6" fmla="*/ 10 w 234"/>
                <a:gd name="T7" fmla="*/ 3 h 328"/>
                <a:gd name="T8" fmla="*/ 2 w 234"/>
                <a:gd name="T9" fmla="*/ 6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328">
                  <a:moveTo>
                    <a:pt x="2" y="6"/>
                  </a:moveTo>
                  <a:cubicBezTo>
                    <a:pt x="70" y="116"/>
                    <a:pt x="144" y="223"/>
                    <a:pt x="224" y="326"/>
                  </a:cubicBezTo>
                  <a:cubicBezTo>
                    <a:pt x="226" y="328"/>
                    <a:pt x="234" y="325"/>
                    <a:pt x="232" y="322"/>
                  </a:cubicBezTo>
                  <a:cubicBezTo>
                    <a:pt x="151" y="220"/>
                    <a:pt x="78" y="112"/>
                    <a:pt x="10" y="3"/>
                  </a:cubicBezTo>
                  <a:cubicBezTo>
                    <a:pt x="8" y="0"/>
                    <a:pt x="0" y="3"/>
                    <a:pt x="2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80"/>
            <p:cNvSpPr/>
            <p:nvPr/>
          </p:nvSpPr>
          <p:spPr bwMode="auto">
            <a:xfrm>
              <a:off x="2880" y="874"/>
              <a:ext cx="43" cy="123"/>
            </a:xfrm>
            <a:custGeom>
              <a:avLst/>
              <a:gdLst>
                <a:gd name="T0" fmla="*/ 1 w 18"/>
                <a:gd name="T1" fmla="*/ 5 h 52"/>
                <a:gd name="T2" fmla="*/ 1 w 18"/>
                <a:gd name="T3" fmla="*/ 50 h 52"/>
                <a:gd name="T4" fmla="*/ 10 w 18"/>
                <a:gd name="T5" fmla="*/ 49 h 52"/>
                <a:gd name="T6" fmla="*/ 10 w 18"/>
                <a:gd name="T7" fmla="*/ 3 h 52"/>
                <a:gd name="T8" fmla="*/ 1 w 18"/>
                <a:gd name="T9" fmla="*/ 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2">
                  <a:moveTo>
                    <a:pt x="1" y="5"/>
                  </a:moveTo>
                  <a:cubicBezTo>
                    <a:pt x="10" y="18"/>
                    <a:pt x="6" y="36"/>
                    <a:pt x="1" y="50"/>
                  </a:cubicBezTo>
                  <a:cubicBezTo>
                    <a:pt x="1" y="52"/>
                    <a:pt x="9" y="51"/>
                    <a:pt x="10" y="49"/>
                  </a:cubicBezTo>
                  <a:cubicBezTo>
                    <a:pt x="15" y="35"/>
                    <a:pt x="18" y="16"/>
                    <a:pt x="10" y="3"/>
                  </a:cubicBezTo>
                  <a:cubicBezTo>
                    <a:pt x="8" y="0"/>
                    <a:pt x="0" y="3"/>
                    <a:pt x="1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81"/>
            <p:cNvSpPr/>
            <p:nvPr/>
          </p:nvSpPr>
          <p:spPr bwMode="auto">
            <a:xfrm>
              <a:off x="2864" y="1236"/>
              <a:ext cx="21" cy="60"/>
            </a:xfrm>
            <a:custGeom>
              <a:avLst/>
              <a:gdLst>
                <a:gd name="T0" fmla="*/ 0 w 9"/>
                <a:gd name="T1" fmla="*/ 4 h 25"/>
                <a:gd name="T2" fmla="*/ 0 w 9"/>
                <a:gd name="T3" fmla="*/ 23 h 25"/>
                <a:gd name="T4" fmla="*/ 9 w 9"/>
                <a:gd name="T5" fmla="*/ 21 h 25"/>
                <a:gd name="T6" fmla="*/ 9 w 9"/>
                <a:gd name="T7" fmla="*/ 2 h 25"/>
                <a:gd name="T8" fmla="*/ 0 w 9"/>
                <a:gd name="T9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5">
                  <a:moveTo>
                    <a:pt x="0" y="4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5"/>
                    <a:pt x="9" y="23"/>
                    <a:pt x="9" y="21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0"/>
                    <a:pt x="0" y="1"/>
                    <a:pt x="0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82"/>
            <p:cNvSpPr/>
            <p:nvPr/>
          </p:nvSpPr>
          <p:spPr bwMode="auto">
            <a:xfrm>
              <a:off x="2836" y="1454"/>
              <a:ext cx="30" cy="64"/>
            </a:xfrm>
            <a:custGeom>
              <a:avLst/>
              <a:gdLst>
                <a:gd name="T0" fmla="*/ 4 w 13"/>
                <a:gd name="T1" fmla="*/ 3 h 27"/>
                <a:gd name="T2" fmla="*/ 0 w 13"/>
                <a:gd name="T3" fmla="*/ 26 h 27"/>
                <a:gd name="T4" fmla="*/ 9 w 13"/>
                <a:gd name="T5" fmla="*/ 24 h 27"/>
                <a:gd name="T6" fmla="*/ 13 w 13"/>
                <a:gd name="T7" fmla="*/ 1 h 27"/>
                <a:gd name="T8" fmla="*/ 4 w 13"/>
                <a:gd name="T9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27">
                  <a:moveTo>
                    <a:pt x="4" y="3"/>
                  </a:moveTo>
                  <a:cubicBezTo>
                    <a:pt x="4" y="11"/>
                    <a:pt x="1" y="18"/>
                    <a:pt x="0" y="26"/>
                  </a:cubicBezTo>
                  <a:cubicBezTo>
                    <a:pt x="0" y="27"/>
                    <a:pt x="9" y="26"/>
                    <a:pt x="9" y="24"/>
                  </a:cubicBezTo>
                  <a:cubicBezTo>
                    <a:pt x="9" y="16"/>
                    <a:pt x="12" y="9"/>
                    <a:pt x="13" y="1"/>
                  </a:cubicBezTo>
                  <a:cubicBezTo>
                    <a:pt x="13" y="0"/>
                    <a:pt x="4" y="1"/>
                    <a:pt x="4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83"/>
            <p:cNvSpPr/>
            <p:nvPr/>
          </p:nvSpPr>
          <p:spPr bwMode="auto">
            <a:xfrm>
              <a:off x="2826" y="1632"/>
              <a:ext cx="31" cy="78"/>
            </a:xfrm>
            <a:custGeom>
              <a:avLst/>
              <a:gdLst>
                <a:gd name="T0" fmla="*/ 4 w 13"/>
                <a:gd name="T1" fmla="*/ 4 h 33"/>
                <a:gd name="T2" fmla="*/ 0 w 13"/>
                <a:gd name="T3" fmla="*/ 31 h 33"/>
                <a:gd name="T4" fmla="*/ 9 w 13"/>
                <a:gd name="T5" fmla="*/ 29 h 33"/>
                <a:gd name="T6" fmla="*/ 13 w 13"/>
                <a:gd name="T7" fmla="*/ 2 h 33"/>
                <a:gd name="T8" fmla="*/ 4 w 13"/>
                <a:gd name="T9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3">
                  <a:moveTo>
                    <a:pt x="4" y="4"/>
                  </a:moveTo>
                  <a:cubicBezTo>
                    <a:pt x="4" y="13"/>
                    <a:pt x="0" y="22"/>
                    <a:pt x="0" y="31"/>
                  </a:cubicBezTo>
                  <a:cubicBezTo>
                    <a:pt x="0" y="33"/>
                    <a:pt x="9" y="32"/>
                    <a:pt x="9" y="29"/>
                  </a:cubicBezTo>
                  <a:cubicBezTo>
                    <a:pt x="9" y="20"/>
                    <a:pt x="12" y="11"/>
                    <a:pt x="13" y="2"/>
                  </a:cubicBezTo>
                  <a:cubicBezTo>
                    <a:pt x="13" y="0"/>
                    <a:pt x="4" y="2"/>
                    <a:pt x="4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84"/>
            <p:cNvSpPr/>
            <p:nvPr/>
          </p:nvSpPr>
          <p:spPr bwMode="auto">
            <a:xfrm>
              <a:off x="2779" y="1847"/>
              <a:ext cx="19" cy="52"/>
            </a:xfrm>
            <a:custGeom>
              <a:avLst/>
              <a:gdLst>
                <a:gd name="T0" fmla="*/ 0 w 8"/>
                <a:gd name="T1" fmla="*/ 5 h 22"/>
                <a:gd name="T2" fmla="*/ 0 w 8"/>
                <a:gd name="T3" fmla="*/ 20 h 22"/>
                <a:gd name="T4" fmla="*/ 8 w 8"/>
                <a:gd name="T5" fmla="*/ 18 h 22"/>
                <a:gd name="T6" fmla="*/ 8 w 8"/>
                <a:gd name="T7" fmla="*/ 3 h 22"/>
                <a:gd name="T8" fmla="*/ 0 w 8"/>
                <a:gd name="T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0" y="5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2"/>
                    <a:pt x="8" y="21"/>
                    <a:pt x="8" y="18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85"/>
            <p:cNvSpPr/>
            <p:nvPr/>
          </p:nvSpPr>
          <p:spPr bwMode="auto">
            <a:xfrm>
              <a:off x="3820" y="1165"/>
              <a:ext cx="227" cy="320"/>
            </a:xfrm>
            <a:custGeom>
              <a:avLst/>
              <a:gdLst>
                <a:gd name="T0" fmla="*/ 9 w 96"/>
                <a:gd name="T1" fmla="*/ 29 h 135"/>
                <a:gd name="T2" fmla="*/ 13 w 96"/>
                <a:gd name="T3" fmla="*/ 7 h 135"/>
                <a:gd name="T4" fmla="*/ 4 w 96"/>
                <a:gd name="T5" fmla="*/ 7 h 135"/>
                <a:gd name="T6" fmla="*/ 23 w 96"/>
                <a:gd name="T7" fmla="*/ 77 h 135"/>
                <a:gd name="T8" fmla="*/ 41 w 96"/>
                <a:gd name="T9" fmla="*/ 133 h 135"/>
                <a:gd name="T10" fmla="*/ 48 w 96"/>
                <a:gd name="T11" fmla="*/ 133 h 135"/>
                <a:gd name="T12" fmla="*/ 68 w 96"/>
                <a:gd name="T13" fmla="*/ 67 h 135"/>
                <a:gd name="T14" fmla="*/ 72 w 96"/>
                <a:gd name="T15" fmla="*/ 37 h 135"/>
                <a:gd name="T16" fmla="*/ 77 w 96"/>
                <a:gd name="T17" fmla="*/ 16 h 135"/>
                <a:gd name="T18" fmla="*/ 86 w 96"/>
                <a:gd name="T19" fmla="*/ 19 h 135"/>
                <a:gd name="T20" fmla="*/ 93 w 96"/>
                <a:gd name="T21" fmla="*/ 16 h 135"/>
                <a:gd name="T22" fmla="*/ 77 w 96"/>
                <a:gd name="T23" fmla="*/ 5 h 135"/>
                <a:gd name="T24" fmla="*/ 64 w 96"/>
                <a:gd name="T25" fmla="*/ 33 h 135"/>
                <a:gd name="T26" fmla="*/ 58 w 96"/>
                <a:gd name="T27" fmla="*/ 76 h 135"/>
                <a:gd name="T28" fmla="*/ 42 w 96"/>
                <a:gd name="T29" fmla="*/ 131 h 135"/>
                <a:gd name="T30" fmla="*/ 49 w 96"/>
                <a:gd name="T31" fmla="*/ 130 h 135"/>
                <a:gd name="T32" fmla="*/ 31 w 96"/>
                <a:gd name="T33" fmla="*/ 75 h 135"/>
                <a:gd name="T34" fmla="*/ 13 w 96"/>
                <a:gd name="T35" fmla="*/ 5 h 135"/>
                <a:gd name="T36" fmla="*/ 5 w 96"/>
                <a:gd name="T37" fmla="*/ 6 h 135"/>
                <a:gd name="T38" fmla="*/ 0 w 96"/>
                <a:gd name="T39" fmla="*/ 29 h 135"/>
                <a:gd name="T40" fmla="*/ 9 w 96"/>
                <a:gd name="T41" fmla="*/ 2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6" h="135">
                  <a:moveTo>
                    <a:pt x="9" y="29"/>
                  </a:moveTo>
                  <a:cubicBezTo>
                    <a:pt x="9" y="21"/>
                    <a:pt x="9" y="14"/>
                    <a:pt x="13" y="7"/>
                  </a:cubicBezTo>
                  <a:cubicBezTo>
                    <a:pt x="10" y="7"/>
                    <a:pt x="7" y="7"/>
                    <a:pt x="4" y="7"/>
                  </a:cubicBezTo>
                  <a:cubicBezTo>
                    <a:pt x="15" y="29"/>
                    <a:pt x="20" y="54"/>
                    <a:pt x="23" y="77"/>
                  </a:cubicBezTo>
                  <a:cubicBezTo>
                    <a:pt x="25" y="95"/>
                    <a:pt x="26" y="120"/>
                    <a:pt x="41" y="133"/>
                  </a:cubicBezTo>
                  <a:cubicBezTo>
                    <a:pt x="43" y="135"/>
                    <a:pt x="47" y="134"/>
                    <a:pt x="48" y="133"/>
                  </a:cubicBezTo>
                  <a:cubicBezTo>
                    <a:pt x="66" y="117"/>
                    <a:pt x="65" y="88"/>
                    <a:pt x="68" y="67"/>
                  </a:cubicBezTo>
                  <a:cubicBezTo>
                    <a:pt x="69" y="57"/>
                    <a:pt x="70" y="47"/>
                    <a:pt x="72" y="37"/>
                  </a:cubicBezTo>
                  <a:cubicBezTo>
                    <a:pt x="73" y="29"/>
                    <a:pt x="75" y="22"/>
                    <a:pt x="77" y="16"/>
                  </a:cubicBezTo>
                  <a:cubicBezTo>
                    <a:pt x="81" y="7"/>
                    <a:pt x="83" y="16"/>
                    <a:pt x="86" y="19"/>
                  </a:cubicBezTo>
                  <a:cubicBezTo>
                    <a:pt x="87" y="22"/>
                    <a:pt x="96" y="19"/>
                    <a:pt x="93" y="16"/>
                  </a:cubicBezTo>
                  <a:cubicBezTo>
                    <a:pt x="89" y="9"/>
                    <a:pt x="87" y="0"/>
                    <a:pt x="77" y="5"/>
                  </a:cubicBezTo>
                  <a:cubicBezTo>
                    <a:pt x="68" y="10"/>
                    <a:pt x="66" y="24"/>
                    <a:pt x="64" y="33"/>
                  </a:cubicBezTo>
                  <a:cubicBezTo>
                    <a:pt x="61" y="47"/>
                    <a:pt x="60" y="62"/>
                    <a:pt x="58" y="76"/>
                  </a:cubicBezTo>
                  <a:cubicBezTo>
                    <a:pt x="56" y="94"/>
                    <a:pt x="56" y="118"/>
                    <a:pt x="42" y="131"/>
                  </a:cubicBezTo>
                  <a:cubicBezTo>
                    <a:pt x="44" y="131"/>
                    <a:pt x="46" y="130"/>
                    <a:pt x="49" y="130"/>
                  </a:cubicBezTo>
                  <a:cubicBezTo>
                    <a:pt x="34" y="117"/>
                    <a:pt x="34" y="93"/>
                    <a:pt x="31" y="75"/>
                  </a:cubicBezTo>
                  <a:cubicBezTo>
                    <a:pt x="29" y="52"/>
                    <a:pt x="23" y="27"/>
                    <a:pt x="13" y="5"/>
                  </a:cubicBezTo>
                  <a:cubicBezTo>
                    <a:pt x="12" y="3"/>
                    <a:pt x="6" y="3"/>
                    <a:pt x="5" y="6"/>
                  </a:cubicBezTo>
                  <a:cubicBezTo>
                    <a:pt x="1" y="14"/>
                    <a:pt x="0" y="21"/>
                    <a:pt x="0" y="29"/>
                  </a:cubicBezTo>
                  <a:cubicBezTo>
                    <a:pt x="0" y="33"/>
                    <a:pt x="9" y="32"/>
                    <a:pt x="9" y="2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86"/>
            <p:cNvSpPr/>
            <p:nvPr/>
          </p:nvSpPr>
          <p:spPr bwMode="auto">
            <a:xfrm>
              <a:off x="4099" y="1203"/>
              <a:ext cx="180" cy="26"/>
            </a:xfrm>
            <a:custGeom>
              <a:avLst/>
              <a:gdLst>
                <a:gd name="T0" fmla="*/ 6 w 76"/>
                <a:gd name="T1" fmla="*/ 11 h 11"/>
                <a:gd name="T2" fmla="*/ 66 w 76"/>
                <a:gd name="T3" fmla="*/ 7 h 11"/>
                <a:gd name="T4" fmla="*/ 71 w 76"/>
                <a:gd name="T5" fmla="*/ 4 h 11"/>
                <a:gd name="T6" fmla="*/ 10 w 76"/>
                <a:gd name="T7" fmla="*/ 7 h 11"/>
                <a:gd name="T8" fmla="*/ 6 w 76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1">
                  <a:moveTo>
                    <a:pt x="6" y="11"/>
                  </a:moveTo>
                  <a:cubicBezTo>
                    <a:pt x="26" y="11"/>
                    <a:pt x="46" y="4"/>
                    <a:pt x="66" y="7"/>
                  </a:cubicBezTo>
                  <a:cubicBezTo>
                    <a:pt x="68" y="8"/>
                    <a:pt x="76" y="4"/>
                    <a:pt x="71" y="4"/>
                  </a:cubicBezTo>
                  <a:cubicBezTo>
                    <a:pt x="50" y="0"/>
                    <a:pt x="30" y="7"/>
                    <a:pt x="10" y="7"/>
                  </a:cubicBezTo>
                  <a:cubicBezTo>
                    <a:pt x="7" y="7"/>
                    <a:pt x="0" y="11"/>
                    <a:pt x="6" y="1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87"/>
            <p:cNvSpPr/>
            <p:nvPr/>
          </p:nvSpPr>
          <p:spPr bwMode="auto">
            <a:xfrm>
              <a:off x="4156" y="1265"/>
              <a:ext cx="130" cy="50"/>
            </a:xfrm>
            <a:custGeom>
              <a:avLst/>
              <a:gdLst>
                <a:gd name="T0" fmla="*/ 0 w 55"/>
                <a:gd name="T1" fmla="*/ 3 h 21"/>
                <a:gd name="T2" fmla="*/ 46 w 55"/>
                <a:gd name="T3" fmla="*/ 19 h 21"/>
                <a:gd name="T4" fmla="*/ 51 w 55"/>
                <a:gd name="T5" fmla="*/ 16 h 21"/>
                <a:gd name="T6" fmla="*/ 8 w 55"/>
                <a:gd name="T7" fmla="*/ 1 h 21"/>
                <a:gd name="T8" fmla="*/ 0 w 55"/>
                <a:gd name="T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21">
                  <a:moveTo>
                    <a:pt x="0" y="3"/>
                  </a:moveTo>
                  <a:cubicBezTo>
                    <a:pt x="1" y="21"/>
                    <a:pt x="33" y="19"/>
                    <a:pt x="46" y="19"/>
                  </a:cubicBezTo>
                  <a:cubicBezTo>
                    <a:pt x="47" y="19"/>
                    <a:pt x="55" y="16"/>
                    <a:pt x="51" y="16"/>
                  </a:cubicBezTo>
                  <a:cubicBezTo>
                    <a:pt x="39" y="16"/>
                    <a:pt x="9" y="17"/>
                    <a:pt x="8" y="1"/>
                  </a:cubicBezTo>
                  <a:cubicBezTo>
                    <a:pt x="8" y="0"/>
                    <a:pt x="0" y="1"/>
                    <a:pt x="0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88"/>
            <p:cNvSpPr/>
            <p:nvPr/>
          </p:nvSpPr>
          <p:spPr bwMode="auto">
            <a:xfrm>
              <a:off x="4442" y="1113"/>
              <a:ext cx="59" cy="206"/>
            </a:xfrm>
            <a:custGeom>
              <a:avLst/>
              <a:gdLst>
                <a:gd name="T0" fmla="*/ 8 w 25"/>
                <a:gd name="T1" fmla="*/ 85 h 87"/>
                <a:gd name="T2" fmla="*/ 25 w 25"/>
                <a:gd name="T3" fmla="*/ 1 h 87"/>
                <a:gd name="T4" fmla="*/ 16 w 25"/>
                <a:gd name="T5" fmla="*/ 3 h 87"/>
                <a:gd name="T6" fmla="*/ 8 w 25"/>
                <a:gd name="T7" fmla="*/ 86 h 87"/>
                <a:gd name="T8" fmla="*/ 17 w 25"/>
                <a:gd name="T9" fmla="*/ 84 h 87"/>
                <a:gd name="T10" fmla="*/ 25 w 25"/>
                <a:gd name="T11" fmla="*/ 1 h 87"/>
                <a:gd name="T12" fmla="*/ 16 w 25"/>
                <a:gd name="T13" fmla="*/ 2 h 87"/>
                <a:gd name="T14" fmla="*/ 0 w 25"/>
                <a:gd name="T15" fmla="*/ 86 h 87"/>
                <a:gd name="T16" fmla="*/ 8 w 25"/>
                <a:gd name="T17" fmla="*/ 8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7">
                  <a:moveTo>
                    <a:pt x="8" y="85"/>
                  </a:moveTo>
                  <a:cubicBezTo>
                    <a:pt x="16" y="57"/>
                    <a:pt x="17" y="28"/>
                    <a:pt x="25" y="1"/>
                  </a:cubicBezTo>
                  <a:cubicBezTo>
                    <a:pt x="22" y="1"/>
                    <a:pt x="19" y="2"/>
                    <a:pt x="16" y="3"/>
                  </a:cubicBezTo>
                  <a:cubicBezTo>
                    <a:pt x="12" y="31"/>
                    <a:pt x="8" y="58"/>
                    <a:pt x="8" y="86"/>
                  </a:cubicBezTo>
                  <a:cubicBezTo>
                    <a:pt x="8" y="87"/>
                    <a:pt x="16" y="86"/>
                    <a:pt x="17" y="84"/>
                  </a:cubicBezTo>
                  <a:cubicBezTo>
                    <a:pt x="17" y="56"/>
                    <a:pt x="20" y="28"/>
                    <a:pt x="25" y="1"/>
                  </a:cubicBezTo>
                  <a:cubicBezTo>
                    <a:pt x="25" y="0"/>
                    <a:pt x="17" y="1"/>
                    <a:pt x="16" y="2"/>
                  </a:cubicBezTo>
                  <a:cubicBezTo>
                    <a:pt x="8" y="30"/>
                    <a:pt x="8" y="59"/>
                    <a:pt x="0" y="86"/>
                  </a:cubicBezTo>
                  <a:cubicBezTo>
                    <a:pt x="0" y="87"/>
                    <a:pt x="8" y="86"/>
                    <a:pt x="8" y="8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89"/>
            <p:cNvSpPr/>
            <p:nvPr/>
          </p:nvSpPr>
          <p:spPr bwMode="auto">
            <a:xfrm>
              <a:off x="4516" y="1191"/>
              <a:ext cx="123" cy="313"/>
            </a:xfrm>
            <a:custGeom>
              <a:avLst/>
              <a:gdLst>
                <a:gd name="T0" fmla="*/ 42 w 52"/>
                <a:gd name="T1" fmla="*/ 3 h 132"/>
                <a:gd name="T2" fmla="*/ 21 w 52"/>
                <a:gd name="T3" fmla="*/ 53 h 132"/>
                <a:gd name="T4" fmla="*/ 1 w 52"/>
                <a:gd name="T5" fmla="*/ 129 h 132"/>
                <a:gd name="T6" fmla="*/ 10 w 52"/>
                <a:gd name="T7" fmla="*/ 128 h 132"/>
                <a:gd name="T8" fmla="*/ 28 w 52"/>
                <a:gd name="T9" fmla="*/ 59 h 132"/>
                <a:gd name="T10" fmla="*/ 50 w 52"/>
                <a:gd name="T11" fmla="*/ 3 h 132"/>
                <a:gd name="T12" fmla="*/ 42 w 52"/>
                <a:gd name="T13" fmla="*/ 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132">
                  <a:moveTo>
                    <a:pt x="42" y="3"/>
                  </a:moveTo>
                  <a:cubicBezTo>
                    <a:pt x="29" y="17"/>
                    <a:pt x="26" y="35"/>
                    <a:pt x="21" y="53"/>
                  </a:cubicBezTo>
                  <a:cubicBezTo>
                    <a:pt x="15" y="78"/>
                    <a:pt x="10" y="104"/>
                    <a:pt x="1" y="129"/>
                  </a:cubicBezTo>
                  <a:cubicBezTo>
                    <a:pt x="0" y="132"/>
                    <a:pt x="9" y="131"/>
                    <a:pt x="10" y="128"/>
                  </a:cubicBezTo>
                  <a:cubicBezTo>
                    <a:pt x="17" y="105"/>
                    <a:pt x="22" y="82"/>
                    <a:pt x="28" y="59"/>
                  </a:cubicBezTo>
                  <a:cubicBezTo>
                    <a:pt x="33" y="40"/>
                    <a:pt x="36" y="18"/>
                    <a:pt x="50" y="3"/>
                  </a:cubicBezTo>
                  <a:cubicBezTo>
                    <a:pt x="52" y="0"/>
                    <a:pt x="44" y="1"/>
                    <a:pt x="42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90"/>
            <p:cNvSpPr/>
            <p:nvPr/>
          </p:nvSpPr>
          <p:spPr bwMode="auto">
            <a:xfrm>
              <a:off x="4613" y="1267"/>
              <a:ext cx="144" cy="303"/>
            </a:xfrm>
            <a:custGeom>
              <a:avLst/>
              <a:gdLst>
                <a:gd name="T0" fmla="*/ 16 w 61"/>
                <a:gd name="T1" fmla="*/ 18 h 128"/>
                <a:gd name="T2" fmla="*/ 27 w 61"/>
                <a:gd name="T3" fmla="*/ 39 h 128"/>
                <a:gd name="T4" fmla="*/ 22 w 61"/>
                <a:gd name="T5" fmla="*/ 55 h 128"/>
                <a:gd name="T6" fmla="*/ 31 w 61"/>
                <a:gd name="T7" fmla="*/ 81 h 128"/>
                <a:gd name="T8" fmla="*/ 38 w 61"/>
                <a:gd name="T9" fmla="*/ 87 h 128"/>
                <a:gd name="T10" fmla="*/ 23 w 61"/>
                <a:gd name="T11" fmla="*/ 110 h 128"/>
                <a:gd name="T12" fmla="*/ 21 w 61"/>
                <a:gd name="T13" fmla="*/ 124 h 128"/>
                <a:gd name="T14" fmla="*/ 29 w 61"/>
                <a:gd name="T15" fmla="*/ 122 h 128"/>
                <a:gd name="T16" fmla="*/ 50 w 61"/>
                <a:gd name="T17" fmla="*/ 87 h 128"/>
                <a:gd name="T18" fmla="*/ 31 w 61"/>
                <a:gd name="T19" fmla="*/ 64 h 128"/>
                <a:gd name="T20" fmla="*/ 41 w 61"/>
                <a:gd name="T21" fmla="*/ 27 h 128"/>
                <a:gd name="T22" fmla="*/ 10 w 61"/>
                <a:gd name="T23" fmla="*/ 23 h 128"/>
                <a:gd name="T24" fmla="*/ 16 w 61"/>
                <a:gd name="T25" fmla="*/ 1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28">
                  <a:moveTo>
                    <a:pt x="16" y="18"/>
                  </a:moveTo>
                  <a:cubicBezTo>
                    <a:pt x="33" y="32"/>
                    <a:pt x="34" y="27"/>
                    <a:pt x="27" y="39"/>
                  </a:cubicBezTo>
                  <a:cubicBezTo>
                    <a:pt x="25" y="44"/>
                    <a:pt x="23" y="49"/>
                    <a:pt x="22" y="55"/>
                  </a:cubicBezTo>
                  <a:cubicBezTo>
                    <a:pt x="20" y="64"/>
                    <a:pt x="26" y="74"/>
                    <a:pt x="31" y="81"/>
                  </a:cubicBezTo>
                  <a:cubicBezTo>
                    <a:pt x="33" y="82"/>
                    <a:pt x="36" y="85"/>
                    <a:pt x="38" y="87"/>
                  </a:cubicBezTo>
                  <a:cubicBezTo>
                    <a:pt x="49" y="95"/>
                    <a:pt x="27" y="106"/>
                    <a:pt x="23" y="110"/>
                  </a:cubicBezTo>
                  <a:cubicBezTo>
                    <a:pt x="18" y="114"/>
                    <a:pt x="18" y="119"/>
                    <a:pt x="21" y="124"/>
                  </a:cubicBezTo>
                  <a:cubicBezTo>
                    <a:pt x="23" y="128"/>
                    <a:pt x="31" y="125"/>
                    <a:pt x="29" y="122"/>
                  </a:cubicBezTo>
                  <a:cubicBezTo>
                    <a:pt x="24" y="110"/>
                    <a:pt x="61" y="98"/>
                    <a:pt x="50" y="87"/>
                  </a:cubicBezTo>
                  <a:cubicBezTo>
                    <a:pt x="42" y="79"/>
                    <a:pt x="36" y="74"/>
                    <a:pt x="31" y="64"/>
                  </a:cubicBezTo>
                  <a:cubicBezTo>
                    <a:pt x="25" y="51"/>
                    <a:pt x="39" y="39"/>
                    <a:pt x="41" y="27"/>
                  </a:cubicBezTo>
                  <a:cubicBezTo>
                    <a:pt x="46" y="0"/>
                    <a:pt x="0" y="15"/>
                    <a:pt x="10" y="23"/>
                  </a:cubicBezTo>
                  <a:cubicBezTo>
                    <a:pt x="13" y="25"/>
                    <a:pt x="20" y="21"/>
                    <a:pt x="16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91"/>
            <p:cNvSpPr/>
            <p:nvPr/>
          </p:nvSpPr>
          <p:spPr bwMode="auto">
            <a:xfrm>
              <a:off x="4849" y="1189"/>
              <a:ext cx="88" cy="234"/>
            </a:xfrm>
            <a:custGeom>
              <a:avLst/>
              <a:gdLst>
                <a:gd name="T0" fmla="*/ 2 w 37"/>
                <a:gd name="T1" fmla="*/ 5 h 99"/>
                <a:gd name="T2" fmla="*/ 14 w 37"/>
                <a:gd name="T3" fmla="*/ 96 h 99"/>
                <a:gd name="T4" fmla="*/ 22 w 37"/>
                <a:gd name="T5" fmla="*/ 94 h 99"/>
                <a:gd name="T6" fmla="*/ 10 w 37"/>
                <a:gd name="T7" fmla="*/ 2 h 99"/>
                <a:gd name="T8" fmla="*/ 2 w 37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99">
                  <a:moveTo>
                    <a:pt x="2" y="5"/>
                  </a:moveTo>
                  <a:cubicBezTo>
                    <a:pt x="29" y="25"/>
                    <a:pt x="6" y="69"/>
                    <a:pt x="14" y="96"/>
                  </a:cubicBezTo>
                  <a:cubicBezTo>
                    <a:pt x="15" y="99"/>
                    <a:pt x="23" y="97"/>
                    <a:pt x="22" y="94"/>
                  </a:cubicBezTo>
                  <a:cubicBezTo>
                    <a:pt x="15" y="67"/>
                    <a:pt x="37" y="22"/>
                    <a:pt x="10" y="2"/>
                  </a:cubicBezTo>
                  <a:cubicBezTo>
                    <a:pt x="7" y="0"/>
                    <a:pt x="0" y="4"/>
                    <a:pt x="2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92"/>
            <p:cNvSpPr/>
            <p:nvPr/>
          </p:nvSpPr>
          <p:spPr bwMode="auto">
            <a:xfrm>
              <a:off x="4840" y="1146"/>
              <a:ext cx="158" cy="263"/>
            </a:xfrm>
            <a:custGeom>
              <a:avLst/>
              <a:gdLst>
                <a:gd name="T0" fmla="*/ 10 w 67"/>
                <a:gd name="T1" fmla="*/ 18 h 111"/>
                <a:gd name="T2" fmla="*/ 35 w 67"/>
                <a:gd name="T3" fmla="*/ 27 h 111"/>
                <a:gd name="T4" fmla="*/ 31 w 67"/>
                <a:gd name="T5" fmla="*/ 46 h 111"/>
                <a:gd name="T6" fmla="*/ 32 w 67"/>
                <a:gd name="T7" fmla="*/ 68 h 111"/>
                <a:gd name="T8" fmla="*/ 50 w 67"/>
                <a:gd name="T9" fmla="*/ 88 h 111"/>
                <a:gd name="T10" fmla="*/ 16 w 67"/>
                <a:gd name="T11" fmla="*/ 107 h 111"/>
                <a:gd name="T12" fmla="*/ 12 w 67"/>
                <a:gd name="T13" fmla="*/ 111 h 111"/>
                <a:gd name="T14" fmla="*/ 51 w 67"/>
                <a:gd name="T15" fmla="*/ 102 h 111"/>
                <a:gd name="T16" fmla="*/ 43 w 67"/>
                <a:gd name="T17" fmla="*/ 69 h 111"/>
                <a:gd name="T18" fmla="*/ 43 w 67"/>
                <a:gd name="T19" fmla="*/ 30 h 111"/>
                <a:gd name="T20" fmla="*/ 34 w 67"/>
                <a:gd name="T21" fmla="*/ 9 h 111"/>
                <a:gd name="T22" fmla="*/ 2 w 67"/>
                <a:gd name="T23" fmla="*/ 18 h 111"/>
                <a:gd name="T24" fmla="*/ 10 w 67"/>
                <a:gd name="T25" fmla="*/ 1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7" h="111">
                  <a:moveTo>
                    <a:pt x="10" y="18"/>
                  </a:moveTo>
                  <a:cubicBezTo>
                    <a:pt x="26" y="4"/>
                    <a:pt x="33" y="17"/>
                    <a:pt x="35" y="27"/>
                  </a:cubicBezTo>
                  <a:cubicBezTo>
                    <a:pt x="35" y="33"/>
                    <a:pt x="33" y="40"/>
                    <a:pt x="31" y="46"/>
                  </a:cubicBezTo>
                  <a:cubicBezTo>
                    <a:pt x="29" y="53"/>
                    <a:pt x="28" y="61"/>
                    <a:pt x="32" y="68"/>
                  </a:cubicBezTo>
                  <a:cubicBezTo>
                    <a:pt x="36" y="76"/>
                    <a:pt x="45" y="81"/>
                    <a:pt x="50" y="88"/>
                  </a:cubicBezTo>
                  <a:cubicBezTo>
                    <a:pt x="59" y="103"/>
                    <a:pt x="24" y="107"/>
                    <a:pt x="16" y="107"/>
                  </a:cubicBezTo>
                  <a:cubicBezTo>
                    <a:pt x="13" y="108"/>
                    <a:pt x="7" y="111"/>
                    <a:pt x="12" y="111"/>
                  </a:cubicBezTo>
                  <a:cubicBezTo>
                    <a:pt x="25" y="111"/>
                    <a:pt x="41" y="109"/>
                    <a:pt x="51" y="102"/>
                  </a:cubicBezTo>
                  <a:cubicBezTo>
                    <a:pt x="67" y="90"/>
                    <a:pt x="53" y="80"/>
                    <a:pt x="43" y="69"/>
                  </a:cubicBezTo>
                  <a:cubicBezTo>
                    <a:pt x="32" y="59"/>
                    <a:pt x="41" y="42"/>
                    <a:pt x="43" y="30"/>
                  </a:cubicBezTo>
                  <a:cubicBezTo>
                    <a:pt x="44" y="21"/>
                    <a:pt x="41" y="15"/>
                    <a:pt x="34" y="9"/>
                  </a:cubicBezTo>
                  <a:cubicBezTo>
                    <a:pt x="26" y="0"/>
                    <a:pt x="8" y="13"/>
                    <a:pt x="2" y="18"/>
                  </a:cubicBezTo>
                  <a:cubicBezTo>
                    <a:pt x="0" y="20"/>
                    <a:pt x="8" y="19"/>
                    <a:pt x="10" y="1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93"/>
            <p:cNvSpPr/>
            <p:nvPr/>
          </p:nvSpPr>
          <p:spPr bwMode="auto">
            <a:xfrm>
              <a:off x="5055" y="1234"/>
              <a:ext cx="40" cy="45"/>
            </a:xfrm>
            <a:custGeom>
              <a:avLst/>
              <a:gdLst>
                <a:gd name="T0" fmla="*/ 10 w 17"/>
                <a:gd name="T1" fmla="*/ 1 h 19"/>
                <a:gd name="T2" fmla="*/ 1 w 17"/>
                <a:gd name="T3" fmla="*/ 9 h 19"/>
                <a:gd name="T4" fmla="*/ 4 w 17"/>
                <a:gd name="T5" fmla="*/ 17 h 19"/>
                <a:gd name="T6" fmla="*/ 10 w 17"/>
                <a:gd name="T7" fmla="*/ 18 h 19"/>
                <a:gd name="T8" fmla="*/ 12 w 17"/>
                <a:gd name="T9" fmla="*/ 13 h 19"/>
                <a:gd name="T10" fmla="*/ 9 w 17"/>
                <a:gd name="T11" fmla="*/ 10 h 19"/>
                <a:gd name="T12" fmla="*/ 14 w 17"/>
                <a:gd name="T13" fmla="*/ 6 h 19"/>
                <a:gd name="T14" fmla="*/ 16 w 17"/>
                <a:gd name="T15" fmla="*/ 2 h 19"/>
                <a:gd name="T16" fmla="*/ 10 w 17"/>
                <a:gd name="T17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19">
                  <a:moveTo>
                    <a:pt x="10" y="1"/>
                  </a:moveTo>
                  <a:cubicBezTo>
                    <a:pt x="7" y="3"/>
                    <a:pt x="2" y="5"/>
                    <a:pt x="1" y="9"/>
                  </a:cubicBezTo>
                  <a:cubicBezTo>
                    <a:pt x="0" y="12"/>
                    <a:pt x="2" y="15"/>
                    <a:pt x="4" y="17"/>
                  </a:cubicBezTo>
                  <a:cubicBezTo>
                    <a:pt x="5" y="19"/>
                    <a:pt x="8" y="19"/>
                    <a:pt x="10" y="18"/>
                  </a:cubicBezTo>
                  <a:cubicBezTo>
                    <a:pt x="11" y="17"/>
                    <a:pt x="13" y="15"/>
                    <a:pt x="12" y="13"/>
                  </a:cubicBezTo>
                  <a:cubicBezTo>
                    <a:pt x="11" y="12"/>
                    <a:pt x="9" y="11"/>
                    <a:pt x="9" y="10"/>
                  </a:cubicBezTo>
                  <a:cubicBezTo>
                    <a:pt x="10" y="8"/>
                    <a:pt x="12" y="7"/>
                    <a:pt x="14" y="6"/>
                  </a:cubicBezTo>
                  <a:cubicBezTo>
                    <a:pt x="15" y="6"/>
                    <a:pt x="17" y="4"/>
                    <a:pt x="16" y="2"/>
                  </a:cubicBezTo>
                  <a:cubicBezTo>
                    <a:pt x="14" y="0"/>
                    <a:pt x="12" y="1"/>
                    <a:pt x="10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94"/>
            <p:cNvSpPr/>
            <p:nvPr/>
          </p:nvSpPr>
          <p:spPr bwMode="auto">
            <a:xfrm>
              <a:off x="5140" y="1125"/>
              <a:ext cx="55" cy="235"/>
            </a:xfrm>
            <a:custGeom>
              <a:avLst/>
              <a:gdLst>
                <a:gd name="T0" fmla="*/ 0 w 23"/>
                <a:gd name="T1" fmla="*/ 5 h 99"/>
                <a:gd name="T2" fmla="*/ 8 w 23"/>
                <a:gd name="T3" fmla="*/ 96 h 99"/>
                <a:gd name="T4" fmla="*/ 16 w 23"/>
                <a:gd name="T5" fmla="*/ 95 h 99"/>
                <a:gd name="T6" fmla="*/ 8 w 23"/>
                <a:gd name="T7" fmla="*/ 4 h 99"/>
                <a:gd name="T8" fmla="*/ 0 w 23"/>
                <a:gd name="T9" fmla="*/ 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99">
                  <a:moveTo>
                    <a:pt x="0" y="5"/>
                  </a:moveTo>
                  <a:cubicBezTo>
                    <a:pt x="1" y="35"/>
                    <a:pt x="14" y="65"/>
                    <a:pt x="8" y="96"/>
                  </a:cubicBezTo>
                  <a:cubicBezTo>
                    <a:pt x="7" y="99"/>
                    <a:pt x="16" y="98"/>
                    <a:pt x="16" y="95"/>
                  </a:cubicBezTo>
                  <a:cubicBezTo>
                    <a:pt x="23" y="64"/>
                    <a:pt x="9" y="35"/>
                    <a:pt x="8" y="4"/>
                  </a:cubicBezTo>
                  <a:cubicBezTo>
                    <a:pt x="8" y="0"/>
                    <a:pt x="0" y="2"/>
                    <a:pt x="0" y="5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95"/>
            <p:cNvSpPr/>
            <p:nvPr/>
          </p:nvSpPr>
          <p:spPr bwMode="auto">
            <a:xfrm>
              <a:off x="5124" y="1116"/>
              <a:ext cx="170" cy="265"/>
            </a:xfrm>
            <a:custGeom>
              <a:avLst/>
              <a:gdLst>
                <a:gd name="T0" fmla="*/ 10 w 72"/>
                <a:gd name="T1" fmla="*/ 78 h 112"/>
                <a:gd name="T2" fmla="*/ 68 w 72"/>
                <a:gd name="T3" fmla="*/ 4 h 112"/>
                <a:gd name="T4" fmla="*/ 59 w 72"/>
                <a:gd name="T5" fmla="*/ 5 h 112"/>
                <a:gd name="T6" fmla="*/ 63 w 72"/>
                <a:gd name="T7" fmla="*/ 107 h 112"/>
                <a:gd name="T8" fmla="*/ 72 w 72"/>
                <a:gd name="T9" fmla="*/ 107 h 112"/>
                <a:gd name="T10" fmla="*/ 68 w 72"/>
                <a:gd name="T11" fmla="*/ 4 h 112"/>
                <a:gd name="T12" fmla="*/ 59 w 72"/>
                <a:gd name="T13" fmla="*/ 5 h 112"/>
                <a:gd name="T14" fmla="*/ 4 w 72"/>
                <a:gd name="T15" fmla="*/ 75 h 112"/>
                <a:gd name="T16" fmla="*/ 10 w 72"/>
                <a:gd name="T17" fmla="*/ 78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" h="112">
                  <a:moveTo>
                    <a:pt x="10" y="78"/>
                  </a:moveTo>
                  <a:cubicBezTo>
                    <a:pt x="36" y="57"/>
                    <a:pt x="59" y="37"/>
                    <a:pt x="68" y="4"/>
                  </a:cubicBezTo>
                  <a:cubicBezTo>
                    <a:pt x="65" y="4"/>
                    <a:pt x="62" y="5"/>
                    <a:pt x="59" y="5"/>
                  </a:cubicBezTo>
                  <a:cubicBezTo>
                    <a:pt x="56" y="39"/>
                    <a:pt x="63" y="73"/>
                    <a:pt x="63" y="107"/>
                  </a:cubicBezTo>
                  <a:cubicBezTo>
                    <a:pt x="63" y="112"/>
                    <a:pt x="72" y="110"/>
                    <a:pt x="72" y="107"/>
                  </a:cubicBezTo>
                  <a:cubicBezTo>
                    <a:pt x="71" y="72"/>
                    <a:pt x="65" y="38"/>
                    <a:pt x="68" y="4"/>
                  </a:cubicBezTo>
                  <a:cubicBezTo>
                    <a:pt x="68" y="0"/>
                    <a:pt x="60" y="2"/>
                    <a:pt x="59" y="5"/>
                  </a:cubicBezTo>
                  <a:cubicBezTo>
                    <a:pt x="51" y="36"/>
                    <a:pt x="29" y="55"/>
                    <a:pt x="4" y="75"/>
                  </a:cubicBezTo>
                  <a:cubicBezTo>
                    <a:pt x="0" y="78"/>
                    <a:pt x="7" y="81"/>
                    <a:pt x="10" y="7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96"/>
            <p:cNvSpPr/>
            <p:nvPr/>
          </p:nvSpPr>
          <p:spPr bwMode="auto">
            <a:xfrm>
              <a:off x="2973" y="917"/>
              <a:ext cx="1999" cy="241"/>
            </a:xfrm>
            <a:custGeom>
              <a:avLst/>
              <a:gdLst>
                <a:gd name="T0" fmla="*/ 10 w 845"/>
                <a:gd name="T1" fmla="*/ 100 h 102"/>
                <a:gd name="T2" fmla="*/ 62 w 845"/>
                <a:gd name="T3" fmla="*/ 84 h 102"/>
                <a:gd name="T4" fmla="*/ 117 w 845"/>
                <a:gd name="T5" fmla="*/ 70 h 102"/>
                <a:gd name="T6" fmla="*/ 220 w 845"/>
                <a:gd name="T7" fmla="*/ 47 h 102"/>
                <a:gd name="T8" fmla="*/ 446 w 845"/>
                <a:gd name="T9" fmla="*/ 12 h 102"/>
                <a:gd name="T10" fmla="*/ 661 w 845"/>
                <a:gd name="T11" fmla="*/ 12 h 102"/>
                <a:gd name="T12" fmla="*/ 762 w 845"/>
                <a:gd name="T13" fmla="*/ 36 h 102"/>
                <a:gd name="T14" fmla="*/ 840 w 845"/>
                <a:gd name="T15" fmla="*/ 48 h 102"/>
                <a:gd name="T16" fmla="*/ 839 w 845"/>
                <a:gd name="T17" fmla="*/ 45 h 102"/>
                <a:gd name="T18" fmla="*/ 726 w 845"/>
                <a:gd name="T19" fmla="*/ 19 h 102"/>
                <a:gd name="T20" fmla="*/ 627 w 845"/>
                <a:gd name="T21" fmla="*/ 5 h 102"/>
                <a:gd name="T22" fmla="*/ 415 w 845"/>
                <a:gd name="T23" fmla="*/ 11 h 102"/>
                <a:gd name="T24" fmla="*/ 195 w 845"/>
                <a:gd name="T25" fmla="*/ 48 h 102"/>
                <a:gd name="T26" fmla="*/ 84 w 845"/>
                <a:gd name="T27" fmla="*/ 74 h 102"/>
                <a:gd name="T28" fmla="*/ 32 w 845"/>
                <a:gd name="T29" fmla="*/ 88 h 102"/>
                <a:gd name="T30" fmla="*/ 4 w 845"/>
                <a:gd name="T31" fmla="*/ 99 h 102"/>
                <a:gd name="T32" fmla="*/ 10 w 845"/>
                <a:gd name="T33" fmla="*/ 10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45" h="102">
                  <a:moveTo>
                    <a:pt x="10" y="100"/>
                  </a:moveTo>
                  <a:cubicBezTo>
                    <a:pt x="23" y="91"/>
                    <a:pt x="47" y="88"/>
                    <a:pt x="62" y="84"/>
                  </a:cubicBezTo>
                  <a:cubicBezTo>
                    <a:pt x="80" y="79"/>
                    <a:pt x="99" y="75"/>
                    <a:pt x="117" y="70"/>
                  </a:cubicBezTo>
                  <a:cubicBezTo>
                    <a:pt x="151" y="62"/>
                    <a:pt x="185" y="54"/>
                    <a:pt x="220" y="47"/>
                  </a:cubicBezTo>
                  <a:cubicBezTo>
                    <a:pt x="295" y="33"/>
                    <a:pt x="370" y="19"/>
                    <a:pt x="446" y="12"/>
                  </a:cubicBezTo>
                  <a:cubicBezTo>
                    <a:pt x="517" y="4"/>
                    <a:pt x="590" y="5"/>
                    <a:pt x="661" y="12"/>
                  </a:cubicBezTo>
                  <a:cubicBezTo>
                    <a:pt x="695" y="16"/>
                    <a:pt x="731" y="22"/>
                    <a:pt x="762" y="36"/>
                  </a:cubicBezTo>
                  <a:cubicBezTo>
                    <a:pt x="787" y="48"/>
                    <a:pt x="812" y="54"/>
                    <a:pt x="840" y="48"/>
                  </a:cubicBezTo>
                  <a:cubicBezTo>
                    <a:pt x="845" y="47"/>
                    <a:pt x="844" y="44"/>
                    <a:pt x="839" y="45"/>
                  </a:cubicBezTo>
                  <a:cubicBezTo>
                    <a:pt x="799" y="53"/>
                    <a:pt x="763" y="28"/>
                    <a:pt x="726" y="19"/>
                  </a:cubicBezTo>
                  <a:cubicBezTo>
                    <a:pt x="694" y="10"/>
                    <a:pt x="660" y="7"/>
                    <a:pt x="627" y="5"/>
                  </a:cubicBezTo>
                  <a:cubicBezTo>
                    <a:pt x="556" y="0"/>
                    <a:pt x="485" y="3"/>
                    <a:pt x="415" y="11"/>
                  </a:cubicBezTo>
                  <a:cubicBezTo>
                    <a:pt x="341" y="20"/>
                    <a:pt x="268" y="34"/>
                    <a:pt x="195" y="48"/>
                  </a:cubicBezTo>
                  <a:cubicBezTo>
                    <a:pt x="158" y="56"/>
                    <a:pt x="121" y="65"/>
                    <a:pt x="84" y="74"/>
                  </a:cubicBezTo>
                  <a:cubicBezTo>
                    <a:pt x="66" y="79"/>
                    <a:pt x="49" y="84"/>
                    <a:pt x="32" y="88"/>
                  </a:cubicBezTo>
                  <a:cubicBezTo>
                    <a:pt x="21" y="91"/>
                    <a:pt x="13" y="93"/>
                    <a:pt x="4" y="99"/>
                  </a:cubicBezTo>
                  <a:cubicBezTo>
                    <a:pt x="0" y="102"/>
                    <a:pt x="8" y="102"/>
                    <a:pt x="10" y="10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97"/>
            <p:cNvSpPr/>
            <p:nvPr/>
          </p:nvSpPr>
          <p:spPr bwMode="auto">
            <a:xfrm>
              <a:off x="4863" y="969"/>
              <a:ext cx="124" cy="116"/>
            </a:xfrm>
            <a:custGeom>
              <a:avLst/>
              <a:gdLst>
                <a:gd name="T0" fmla="*/ 13 w 52"/>
                <a:gd name="T1" fmla="*/ 4 h 49"/>
                <a:gd name="T2" fmla="*/ 40 w 52"/>
                <a:gd name="T3" fmla="*/ 28 h 49"/>
                <a:gd name="T4" fmla="*/ 5 w 52"/>
                <a:gd name="T5" fmla="*/ 47 h 49"/>
                <a:gd name="T6" fmla="*/ 11 w 52"/>
                <a:gd name="T7" fmla="*/ 48 h 49"/>
                <a:gd name="T8" fmla="*/ 48 w 52"/>
                <a:gd name="T9" fmla="*/ 25 h 49"/>
                <a:gd name="T10" fmla="*/ 19 w 52"/>
                <a:gd name="T11" fmla="*/ 0 h 49"/>
                <a:gd name="T12" fmla="*/ 13 w 52"/>
                <a:gd name="T13" fmla="*/ 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9">
                  <a:moveTo>
                    <a:pt x="13" y="4"/>
                  </a:moveTo>
                  <a:cubicBezTo>
                    <a:pt x="22" y="4"/>
                    <a:pt x="43" y="18"/>
                    <a:pt x="40" y="28"/>
                  </a:cubicBezTo>
                  <a:cubicBezTo>
                    <a:pt x="36" y="38"/>
                    <a:pt x="15" y="42"/>
                    <a:pt x="5" y="47"/>
                  </a:cubicBezTo>
                  <a:cubicBezTo>
                    <a:pt x="0" y="49"/>
                    <a:pt x="8" y="49"/>
                    <a:pt x="11" y="48"/>
                  </a:cubicBezTo>
                  <a:cubicBezTo>
                    <a:pt x="22" y="43"/>
                    <a:pt x="44" y="39"/>
                    <a:pt x="48" y="25"/>
                  </a:cubicBezTo>
                  <a:cubicBezTo>
                    <a:pt x="52" y="15"/>
                    <a:pt x="28" y="1"/>
                    <a:pt x="19" y="0"/>
                  </a:cubicBezTo>
                  <a:cubicBezTo>
                    <a:pt x="17" y="0"/>
                    <a:pt x="9" y="3"/>
                    <a:pt x="13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98"/>
            <p:cNvSpPr/>
            <p:nvPr/>
          </p:nvSpPr>
          <p:spPr bwMode="auto">
            <a:xfrm>
              <a:off x="3555" y="1478"/>
              <a:ext cx="1339" cy="443"/>
            </a:xfrm>
            <a:custGeom>
              <a:avLst/>
              <a:gdLst>
                <a:gd name="T0" fmla="*/ 557 w 566"/>
                <a:gd name="T1" fmla="*/ 4 h 187"/>
                <a:gd name="T2" fmla="*/ 497 w 566"/>
                <a:gd name="T3" fmla="*/ 129 h 187"/>
                <a:gd name="T4" fmla="*/ 358 w 566"/>
                <a:gd name="T5" fmla="*/ 173 h 187"/>
                <a:gd name="T6" fmla="*/ 10 w 566"/>
                <a:gd name="T7" fmla="*/ 127 h 187"/>
                <a:gd name="T8" fmla="*/ 4 w 566"/>
                <a:gd name="T9" fmla="*/ 131 h 187"/>
                <a:gd name="T10" fmla="*/ 5 w 566"/>
                <a:gd name="T11" fmla="*/ 131 h 187"/>
                <a:gd name="T12" fmla="*/ 10 w 566"/>
                <a:gd name="T13" fmla="*/ 134 h 187"/>
                <a:gd name="T14" fmla="*/ 13 w 566"/>
                <a:gd name="T15" fmla="*/ 133 h 187"/>
                <a:gd name="T16" fmla="*/ 14 w 566"/>
                <a:gd name="T17" fmla="*/ 129 h 187"/>
                <a:gd name="T18" fmla="*/ 11 w 566"/>
                <a:gd name="T19" fmla="*/ 127 h 187"/>
                <a:gd name="T20" fmla="*/ 5 w 566"/>
                <a:gd name="T21" fmla="*/ 132 h 187"/>
                <a:gd name="T22" fmla="*/ 381 w 566"/>
                <a:gd name="T23" fmla="*/ 176 h 187"/>
                <a:gd name="T24" fmla="*/ 500 w 566"/>
                <a:gd name="T25" fmla="*/ 135 h 187"/>
                <a:gd name="T26" fmla="*/ 565 w 566"/>
                <a:gd name="T27" fmla="*/ 3 h 187"/>
                <a:gd name="T28" fmla="*/ 557 w 566"/>
                <a:gd name="T29" fmla="*/ 4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6" h="187">
                  <a:moveTo>
                    <a:pt x="557" y="4"/>
                  </a:moveTo>
                  <a:cubicBezTo>
                    <a:pt x="547" y="50"/>
                    <a:pt x="533" y="95"/>
                    <a:pt x="497" y="129"/>
                  </a:cubicBezTo>
                  <a:cubicBezTo>
                    <a:pt x="461" y="163"/>
                    <a:pt x="406" y="171"/>
                    <a:pt x="358" y="173"/>
                  </a:cubicBezTo>
                  <a:cubicBezTo>
                    <a:pt x="242" y="178"/>
                    <a:pt x="121" y="157"/>
                    <a:pt x="10" y="127"/>
                  </a:cubicBezTo>
                  <a:cubicBezTo>
                    <a:pt x="8" y="126"/>
                    <a:pt x="0" y="129"/>
                    <a:pt x="4" y="131"/>
                  </a:cubicBezTo>
                  <a:cubicBezTo>
                    <a:pt x="4" y="131"/>
                    <a:pt x="5" y="131"/>
                    <a:pt x="5" y="131"/>
                  </a:cubicBezTo>
                  <a:cubicBezTo>
                    <a:pt x="0" y="135"/>
                    <a:pt x="7" y="136"/>
                    <a:pt x="10" y="134"/>
                  </a:cubicBezTo>
                  <a:cubicBezTo>
                    <a:pt x="11" y="134"/>
                    <a:pt x="12" y="133"/>
                    <a:pt x="13" y="133"/>
                  </a:cubicBezTo>
                  <a:cubicBezTo>
                    <a:pt x="15" y="132"/>
                    <a:pt x="16" y="130"/>
                    <a:pt x="14" y="129"/>
                  </a:cubicBezTo>
                  <a:cubicBezTo>
                    <a:pt x="13" y="128"/>
                    <a:pt x="12" y="128"/>
                    <a:pt x="11" y="127"/>
                  </a:cubicBezTo>
                  <a:cubicBezTo>
                    <a:pt x="9" y="129"/>
                    <a:pt x="7" y="130"/>
                    <a:pt x="5" y="132"/>
                  </a:cubicBezTo>
                  <a:cubicBezTo>
                    <a:pt x="124" y="164"/>
                    <a:pt x="256" y="187"/>
                    <a:pt x="381" y="176"/>
                  </a:cubicBezTo>
                  <a:cubicBezTo>
                    <a:pt x="424" y="173"/>
                    <a:pt x="466" y="161"/>
                    <a:pt x="500" y="135"/>
                  </a:cubicBezTo>
                  <a:cubicBezTo>
                    <a:pt x="541" y="102"/>
                    <a:pt x="555" y="50"/>
                    <a:pt x="565" y="3"/>
                  </a:cubicBezTo>
                  <a:cubicBezTo>
                    <a:pt x="566" y="0"/>
                    <a:pt x="557" y="1"/>
                    <a:pt x="557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99"/>
            <p:cNvSpPr/>
            <p:nvPr/>
          </p:nvSpPr>
          <p:spPr bwMode="auto">
            <a:xfrm>
              <a:off x="3496" y="1679"/>
              <a:ext cx="142" cy="185"/>
            </a:xfrm>
            <a:custGeom>
              <a:avLst/>
              <a:gdLst>
                <a:gd name="T0" fmla="*/ 0 w 60"/>
                <a:gd name="T1" fmla="*/ 30 h 78"/>
                <a:gd name="T2" fmla="*/ 20 w 60"/>
                <a:gd name="T3" fmla="*/ 76 h 78"/>
                <a:gd name="T4" fmla="*/ 29 w 60"/>
                <a:gd name="T5" fmla="*/ 74 h 78"/>
                <a:gd name="T6" fmla="*/ 54 w 60"/>
                <a:gd name="T7" fmla="*/ 3 h 78"/>
                <a:gd name="T8" fmla="*/ 51 w 60"/>
                <a:gd name="T9" fmla="*/ 1 h 78"/>
                <a:gd name="T10" fmla="*/ 16 w 60"/>
                <a:gd name="T11" fmla="*/ 25 h 78"/>
                <a:gd name="T12" fmla="*/ 20 w 60"/>
                <a:gd name="T13" fmla="*/ 76 h 78"/>
                <a:gd name="T14" fmla="*/ 29 w 60"/>
                <a:gd name="T15" fmla="*/ 74 h 78"/>
                <a:gd name="T16" fmla="*/ 8 w 60"/>
                <a:gd name="T17" fmla="*/ 28 h 78"/>
                <a:gd name="T18" fmla="*/ 0 w 60"/>
                <a:gd name="T19" fmla="*/ 3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0" h="78">
                  <a:moveTo>
                    <a:pt x="0" y="30"/>
                  </a:moveTo>
                  <a:cubicBezTo>
                    <a:pt x="5" y="46"/>
                    <a:pt x="12" y="61"/>
                    <a:pt x="20" y="76"/>
                  </a:cubicBezTo>
                  <a:cubicBezTo>
                    <a:pt x="23" y="75"/>
                    <a:pt x="26" y="74"/>
                    <a:pt x="29" y="74"/>
                  </a:cubicBezTo>
                  <a:cubicBezTo>
                    <a:pt x="12" y="44"/>
                    <a:pt x="18" y="15"/>
                    <a:pt x="54" y="3"/>
                  </a:cubicBezTo>
                  <a:cubicBezTo>
                    <a:pt x="60" y="1"/>
                    <a:pt x="54" y="0"/>
                    <a:pt x="51" y="1"/>
                  </a:cubicBezTo>
                  <a:cubicBezTo>
                    <a:pt x="37" y="6"/>
                    <a:pt x="24" y="13"/>
                    <a:pt x="16" y="25"/>
                  </a:cubicBezTo>
                  <a:cubicBezTo>
                    <a:pt x="5" y="41"/>
                    <a:pt x="12" y="61"/>
                    <a:pt x="20" y="76"/>
                  </a:cubicBezTo>
                  <a:cubicBezTo>
                    <a:pt x="21" y="78"/>
                    <a:pt x="29" y="75"/>
                    <a:pt x="29" y="74"/>
                  </a:cubicBezTo>
                  <a:cubicBezTo>
                    <a:pt x="21" y="59"/>
                    <a:pt x="13" y="44"/>
                    <a:pt x="8" y="28"/>
                  </a:cubicBezTo>
                  <a:cubicBezTo>
                    <a:pt x="8" y="26"/>
                    <a:pt x="0" y="28"/>
                    <a:pt x="0" y="30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100"/>
            <p:cNvSpPr/>
            <p:nvPr/>
          </p:nvSpPr>
          <p:spPr bwMode="auto">
            <a:xfrm>
              <a:off x="5313" y="1899"/>
              <a:ext cx="55" cy="74"/>
            </a:xfrm>
            <a:custGeom>
              <a:avLst/>
              <a:gdLst>
                <a:gd name="T0" fmla="*/ 2 w 23"/>
                <a:gd name="T1" fmla="*/ 7 h 31"/>
                <a:gd name="T2" fmla="*/ 13 w 23"/>
                <a:gd name="T3" fmla="*/ 28 h 31"/>
                <a:gd name="T4" fmla="*/ 21 w 23"/>
                <a:gd name="T5" fmla="*/ 24 h 31"/>
                <a:gd name="T6" fmla="*/ 9 w 23"/>
                <a:gd name="T7" fmla="*/ 3 h 31"/>
                <a:gd name="T8" fmla="*/ 2 w 23"/>
                <a:gd name="T9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31">
                  <a:moveTo>
                    <a:pt x="2" y="7"/>
                  </a:moveTo>
                  <a:cubicBezTo>
                    <a:pt x="5" y="14"/>
                    <a:pt x="9" y="21"/>
                    <a:pt x="13" y="28"/>
                  </a:cubicBezTo>
                  <a:cubicBezTo>
                    <a:pt x="15" y="31"/>
                    <a:pt x="23" y="28"/>
                    <a:pt x="21" y="24"/>
                  </a:cubicBezTo>
                  <a:cubicBezTo>
                    <a:pt x="17" y="17"/>
                    <a:pt x="13" y="10"/>
                    <a:pt x="9" y="3"/>
                  </a:cubicBezTo>
                  <a:cubicBezTo>
                    <a:pt x="8" y="0"/>
                    <a:pt x="0" y="3"/>
                    <a:pt x="2" y="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101"/>
            <p:cNvSpPr/>
            <p:nvPr/>
          </p:nvSpPr>
          <p:spPr bwMode="auto">
            <a:xfrm>
              <a:off x="5183" y="1573"/>
              <a:ext cx="213" cy="125"/>
            </a:xfrm>
            <a:custGeom>
              <a:avLst/>
              <a:gdLst>
                <a:gd name="T0" fmla="*/ 9 w 90"/>
                <a:gd name="T1" fmla="*/ 49 h 53"/>
                <a:gd name="T2" fmla="*/ 57 w 90"/>
                <a:gd name="T3" fmla="*/ 6 h 53"/>
                <a:gd name="T4" fmla="*/ 74 w 90"/>
                <a:gd name="T5" fmla="*/ 25 h 53"/>
                <a:gd name="T6" fmla="*/ 51 w 90"/>
                <a:gd name="T7" fmla="*/ 45 h 53"/>
                <a:gd name="T8" fmla="*/ 56 w 90"/>
                <a:gd name="T9" fmla="*/ 47 h 53"/>
                <a:gd name="T10" fmla="*/ 84 w 90"/>
                <a:gd name="T11" fmla="*/ 20 h 53"/>
                <a:gd name="T12" fmla="*/ 69 w 90"/>
                <a:gd name="T13" fmla="*/ 1 h 53"/>
                <a:gd name="T14" fmla="*/ 1 w 90"/>
                <a:gd name="T15" fmla="*/ 50 h 53"/>
                <a:gd name="T16" fmla="*/ 9 w 90"/>
                <a:gd name="T17" fmla="*/ 4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53">
                  <a:moveTo>
                    <a:pt x="9" y="49"/>
                  </a:moveTo>
                  <a:cubicBezTo>
                    <a:pt x="14" y="29"/>
                    <a:pt x="37" y="11"/>
                    <a:pt x="57" y="6"/>
                  </a:cubicBezTo>
                  <a:cubicBezTo>
                    <a:pt x="73" y="2"/>
                    <a:pt x="82" y="13"/>
                    <a:pt x="74" y="25"/>
                  </a:cubicBezTo>
                  <a:cubicBezTo>
                    <a:pt x="69" y="33"/>
                    <a:pt x="60" y="40"/>
                    <a:pt x="51" y="45"/>
                  </a:cubicBezTo>
                  <a:cubicBezTo>
                    <a:pt x="46" y="47"/>
                    <a:pt x="53" y="48"/>
                    <a:pt x="56" y="47"/>
                  </a:cubicBezTo>
                  <a:cubicBezTo>
                    <a:pt x="68" y="41"/>
                    <a:pt x="78" y="31"/>
                    <a:pt x="84" y="20"/>
                  </a:cubicBezTo>
                  <a:cubicBezTo>
                    <a:pt x="90" y="9"/>
                    <a:pt x="80" y="1"/>
                    <a:pt x="69" y="1"/>
                  </a:cubicBezTo>
                  <a:cubicBezTo>
                    <a:pt x="42" y="0"/>
                    <a:pt x="7" y="25"/>
                    <a:pt x="1" y="50"/>
                  </a:cubicBezTo>
                  <a:cubicBezTo>
                    <a:pt x="0" y="53"/>
                    <a:pt x="9" y="51"/>
                    <a:pt x="9" y="49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102"/>
            <p:cNvSpPr/>
            <p:nvPr/>
          </p:nvSpPr>
          <p:spPr bwMode="auto">
            <a:xfrm>
              <a:off x="5218" y="1708"/>
              <a:ext cx="138" cy="267"/>
            </a:xfrm>
            <a:custGeom>
              <a:avLst/>
              <a:gdLst>
                <a:gd name="T0" fmla="*/ 1 w 58"/>
                <a:gd name="T1" fmla="*/ 4 h 113"/>
                <a:gd name="T2" fmla="*/ 49 w 58"/>
                <a:gd name="T3" fmla="*/ 112 h 113"/>
                <a:gd name="T4" fmla="*/ 57 w 58"/>
                <a:gd name="T5" fmla="*/ 109 h 113"/>
                <a:gd name="T6" fmla="*/ 9 w 58"/>
                <a:gd name="T7" fmla="*/ 2 h 113"/>
                <a:gd name="T8" fmla="*/ 1 w 58"/>
                <a:gd name="T9" fmla="*/ 4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13">
                  <a:moveTo>
                    <a:pt x="1" y="4"/>
                  </a:moveTo>
                  <a:cubicBezTo>
                    <a:pt x="20" y="38"/>
                    <a:pt x="31" y="76"/>
                    <a:pt x="49" y="112"/>
                  </a:cubicBezTo>
                  <a:cubicBezTo>
                    <a:pt x="50" y="113"/>
                    <a:pt x="58" y="111"/>
                    <a:pt x="57" y="109"/>
                  </a:cubicBezTo>
                  <a:cubicBezTo>
                    <a:pt x="39" y="74"/>
                    <a:pt x="29" y="36"/>
                    <a:pt x="9" y="2"/>
                  </a:cubicBezTo>
                  <a:cubicBezTo>
                    <a:pt x="8" y="0"/>
                    <a:pt x="0" y="2"/>
                    <a:pt x="1" y="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103"/>
            <p:cNvSpPr/>
            <p:nvPr/>
          </p:nvSpPr>
          <p:spPr bwMode="auto">
            <a:xfrm>
              <a:off x="5465" y="1608"/>
              <a:ext cx="156" cy="126"/>
            </a:xfrm>
            <a:custGeom>
              <a:avLst/>
              <a:gdLst>
                <a:gd name="T0" fmla="*/ 9 w 66"/>
                <a:gd name="T1" fmla="*/ 48 h 53"/>
                <a:gd name="T2" fmla="*/ 31 w 66"/>
                <a:gd name="T3" fmla="*/ 22 h 53"/>
                <a:gd name="T4" fmla="*/ 59 w 66"/>
                <a:gd name="T5" fmla="*/ 6 h 53"/>
                <a:gd name="T6" fmla="*/ 60 w 66"/>
                <a:gd name="T7" fmla="*/ 0 h 53"/>
                <a:gd name="T8" fmla="*/ 25 w 66"/>
                <a:gd name="T9" fmla="*/ 18 h 53"/>
                <a:gd name="T10" fmla="*/ 0 w 66"/>
                <a:gd name="T11" fmla="*/ 48 h 53"/>
                <a:gd name="T12" fmla="*/ 9 w 66"/>
                <a:gd name="T13" fmla="*/ 4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53">
                  <a:moveTo>
                    <a:pt x="9" y="48"/>
                  </a:moveTo>
                  <a:cubicBezTo>
                    <a:pt x="10" y="38"/>
                    <a:pt x="23" y="28"/>
                    <a:pt x="31" y="22"/>
                  </a:cubicBezTo>
                  <a:cubicBezTo>
                    <a:pt x="38" y="16"/>
                    <a:pt x="50" y="6"/>
                    <a:pt x="59" y="6"/>
                  </a:cubicBezTo>
                  <a:cubicBezTo>
                    <a:pt x="64" y="5"/>
                    <a:pt x="66" y="0"/>
                    <a:pt x="60" y="0"/>
                  </a:cubicBezTo>
                  <a:cubicBezTo>
                    <a:pt x="47" y="1"/>
                    <a:pt x="35" y="11"/>
                    <a:pt x="25" y="18"/>
                  </a:cubicBezTo>
                  <a:cubicBezTo>
                    <a:pt x="16" y="25"/>
                    <a:pt x="1" y="36"/>
                    <a:pt x="0" y="48"/>
                  </a:cubicBezTo>
                  <a:cubicBezTo>
                    <a:pt x="0" y="53"/>
                    <a:pt x="8" y="51"/>
                    <a:pt x="9" y="48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104"/>
            <p:cNvSpPr/>
            <p:nvPr/>
          </p:nvSpPr>
          <p:spPr bwMode="auto">
            <a:xfrm>
              <a:off x="5467" y="1599"/>
              <a:ext cx="270" cy="189"/>
            </a:xfrm>
            <a:custGeom>
              <a:avLst/>
              <a:gdLst>
                <a:gd name="T0" fmla="*/ 11 w 114"/>
                <a:gd name="T1" fmla="*/ 77 h 80"/>
                <a:gd name="T2" fmla="*/ 110 w 114"/>
                <a:gd name="T3" fmla="*/ 5 h 80"/>
                <a:gd name="T4" fmla="*/ 104 w 114"/>
                <a:gd name="T5" fmla="*/ 2 h 80"/>
                <a:gd name="T6" fmla="*/ 4 w 114"/>
                <a:gd name="T7" fmla="*/ 75 h 80"/>
                <a:gd name="T8" fmla="*/ 11 w 114"/>
                <a:gd name="T9" fmla="*/ 7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">
                  <a:moveTo>
                    <a:pt x="11" y="77"/>
                  </a:moveTo>
                  <a:cubicBezTo>
                    <a:pt x="41" y="50"/>
                    <a:pt x="75" y="27"/>
                    <a:pt x="110" y="5"/>
                  </a:cubicBezTo>
                  <a:cubicBezTo>
                    <a:pt x="114" y="2"/>
                    <a:pt x="107" y="0"/>
                    <a:pt x="104" y="2"/>
                  </a:cubicBezTo>
                  <a:cubicBezTo>
                    <a:pt x="69" y="24"/>
                    <a:pt x="34" y="47"/>
                    <a:pt x="4" y="75"/>
                  </a:cubicBezTo>
                  <a:cubicBezTo>
                    <a:pt x="0" y="79"/>
                    <a:pt x="8" y="80"/>
                    <a:pt x="11" y="77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105"/>
            <p:cNvSpPr/>
            <p:nvPr/>
          </p:nvSpPr>
          <p:spPr bwMode="auto">
            <a:xfrm>
              <a:off x="5751" y="1374"/>
              <a:ext cx="113" cy="227"/>
            </a:xfrm>
            <a:custGeom>
              <a:avLst/>
              <a:gdLst>
                <a:gd name="T0" fmla="*/ 1 w 48"/>
                <a:gd name="T1" fmla="*/ 6 h 96"/>
                <a:gd name="T2" fmla="*/ 38 w 48"/>
                <a:gd name="T3" fmla="*/ 93 h 96"/>
                <a:gd name="T4" fmla="*/ 46 w 48"/>
                <a:gd name="T5" fmla="*/ 90 h 96"/>
                <a:gd name="T6" fmla="*/ 10 w 48"/>
                <a:gd name="T7" fmla="*/ 3 h 96"/>
                <a:gd name="T8" fmla="*/ 1 w 48"/>
                <a:gd name="T9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96">
                  <a:moveTo>
                    <a:pt x="1" y="6"/>
                  </a:moveTo>
                  <a:cubicBezTo>
                    <a:pt x="9" y="36"/>
                    <a:pt x="26" y="63"/>
                    <a:pt x="38" y="93"/>
                  </a:cubicBezTo>
                  <a:cubicBezTo>
                    <a:pt x="39" y="96"/>
                    <a:pt x="48" y="93"/>
                    <a:pt x="46" y="90"/>
                  </a:cubicBezTo>
                  <a:cubicBezTo>
                    <a:pt x="34" y="61"/>
                    <a:pt x="17" y="34"/>
                    <a:pt x="10" y="3"/>
                  </a:cubicBezTo>
                  <a:cubicBezTo>
                    <a:pt x="9" y="0"/>
                    <a:pt x="0" y="2"/>
                    <a:pt x="1" y="6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106"/>
            <p:cNvSpPr/>
            <p:nvPr/>
          </p:nvSpPr>
          <p:spPr bwMode="auto">
            <a:xfrm>
              <a:off x="5737" y="1260"/>
              <a:ext cx="260" cy="346"/>
            </a:xfrm>
            <a:custGeom>
              <a:avLst/>
              <a:gdLst>
                <a:gd name="T0" fmla="*/ 12 w 110"/>
                <a:gd name="T1" fmla="*/ 44 h 146"/>
                <a:gd name="T2" fmla="*/ 16 w 110"/>
                <a:gd name="T3" fmla="*/ 19 h 146"/>
                <a:gd name="T4" fmla="*/ 39 w 110"/>
                <a:gd name="T5" fmla="*/ 14 h 146"/>
                <a:gd name="T6" fmla="*/ 39 w 110"/>
                <a:gd name="T7" fmla="*/ 31 h 146"/>
                <a:gd name="T8" fmla="*/ 38 w 110"/>
                <a:gd name="T9" fmla="*/ 81 h 146"/>
                <a:gd name="T10" fmla="*/ 77 w 110"/>
                <a:gd name="T11" fmla="*/ 104 h 146"/>
                <a:gd name="T12" fmla="*/ 51 w 110"/>
                <a:gd name="T13" fmla="*/ 143 h 146"/>
                <a:gd name="T14" fmla="*/ 60 w 110"/>
                <a:gd name="T15" fmla="*/ 142 h 146"/>
                <a:gd name="T16" fmla="*/ 82 w 110"/>
                <a:gd name="T17" fmla="*/ 100 h 146"/>
                <a:gd name="T18" fmla="*/ 51 w 110"/>
                <a:gd name="T19" fmla="*/ 83 h 146"/>
                <a:gd name="T20" fmla="*/ 45 w 110"/>
                <a:gd name="T21" fmla="*/ 43 h 146"/>
                <a:gd name="T22" fmla="*/ 30 w 110"/>
                <a:gd name="T23" fmla="*/ 3 h 146"/>
                <a:gd name="T24" fmla="*/ 3 w 110"/>
                <a:gd name="T25" fmla="*/ 47 h 146"/>
                <a:gd name="T26" fmla="*/ 12 w 110"/>
                <a:gd name="T27" fmla="*/ 44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0" h="146">
                  <a:moveTo>
                    <a:pt x="12" y="44"/>
                  </a:moveTo>
                  <a:cubicBezTo>
                    <a:pt x="10" y="35"/>
                    <a:pt x="12" y="27"/>
                    <a:pt x="16" y="19"/>
                  </a:cubicBezTo>
                  <a:cubicBezTo>
                    <a:pt x="20" y="10"/>
                    <a:pt x="33" y="3"/>
                    <a:pt x="39" y="14"/>
                  </a:cubicBezTo>
                  <a:cubicBezTo>
                    <a:pt x="41" y="19"/>
                    <a:pt x="40" y="26"/>
                    <a:pt x="39" y="31"/>
                  </a:cubicBezTo>
                  <a:cubicBezTo>
                    <a:pt x="37" y="48"/>
                    <a:pt x="29" y="65"/>
                    <a:pt x="38" y="81"/>
                  </a:cubicBezTo>
                  <a:cubicBezTo>
                    <a:pt x="45" y="93"/>
                    <a:pt x="66" y="97"/>
                    <a:pt x="77" y="104"/>
                  </a:cubicBezTo>
                  <a:cubicBezTo>
                    <a:pt x="97" y="118"/>
                    <a:pt x="54" y="129"/>
                    <a:pt x="51" y="143"/>
                  </a:cubicBezTo>
                  <a:cubicBezTo>
                    <a:pt x="51" y="146"/>
                    <a:pt x="59" y="145"/>
                    <a:pt x="60" y="142"/>
                  </a:cubicBezTo>
                  <a:cubicBezTo>
                    <a:pt x="62" y="127"/>
                    <a:pt x="110" y="120"/>
                    <a:pt x="82" y="100"/>
                  </a:cubicBezTo>
                  <a:cubicBezTo>
                    <a:pt x="73" y="93"/>
                    <a:pt x="61" y="89"/>
                    <a:pt x="51" y="83"/>
                  </a:cubicBezTo>
                  <a:cubicBezTo>
                    <a:pt x="38" y="73"/>
                    <a:pt x="43" y="56"/>
                    <a:pt x="45" y="43"/>
                  </a:cubicBezTo>
                  <a:cubicBezTo>
                    <a:pt x="48" y="31"/>
                    <a:pt x="55" y="0"/>
                    <a:pt x="30" y="3"/>
                  </a:cubicBezTo>
                  <a:cubicBezTo>
                    <a:pt x="9" y="6"/>
                    <a:pt x="0" y="29"/>
                    <a:pt x="3" y="47"/>
                  </a:cubicBezTo>
                  <a:cubicBezTo>
                    <a:pt x="4" y="49"/>
                    <a:pt x="12" y="47"/>
                    <a:pt x="12" y="44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107"/>
            <p:cNvSpPr/>
            <p:nvPr/>
          </p:nvSpPr>
          <p:spPr bwMode="auto">
            <a:xfrm>
              <a:off x="1688" y="2056"/>
              <a:ext cx="331" cy="158"/>
            </a:xfrm>
            <a:custGeom>
              <a:avLst/>
              <a:gdLst>
                <a:gd name="T0" fmla="*/ 45 w 140"/>
                <a:gd name="T1" fmla="*/ 2 h 67"/>
                <a:gd name="T2" fmla="*/ 30 w 140"/>
                <a:gd name="T3" fmla="*/ 52 h 67"/>
                <a:gd name="T4" fmla="*/ 103 w 140"/>
                <a:gd name="T5" fmla="*/ 34 h 67"/>
                <a:gd name="T6" fmla="*/ 96 w 140"/>
                <a:gd name="T7" fmla="*/ 35 h 67"/>
                <a:gd name="T8" fmla="*/ 137 w 140"/>
                <a:gd name="T9" fmla="*/ 29 h 67"/>
                <a:gd name="T10" fmla="*/ 99 w 140"/>
                <a:gd name="T11" fmla="*/ 34 h 67"/>
                <a:gd name="T12" fmla="*/ 108 w 140"/>
                <a:gd name="T13" fmla="*/ 33 h 67"/>
                <a:gd name="T14" fmla="*/ 129 w 140"/>
                <a:gd name="T15" fmla="*/ 27 h 67"/>
                <a:gd name="T16" fmla="*/ 104 w 140"/>
                <a:gd name="T17" fmla="*/ 32 h 67"/>
                <a:gd name="T18" fmla="*/ 97 w 140"/>
                <a:gd name="T19" fmla="*/ 33 h 67"/>
                <a:gd name="T20" fmla="*/ 27 w 140"/>
                <a:gd name="T21" fmla="*/ 37 h 67"/>
                <a:gd name="T22" fmla="*/ 51 w 140"/>
                <a:gd name="T23" fmla="*/ 2 h 67"/>
                <a:gd name="T24" fmla="*/ 45 w 140"/>
                <a:gd name="T25" fmla="*/ 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67">
                  <a:moveTo>
                    <a:pt x="45" y="2"/>
                  </a:moveTo>
                  <a:cubicBezTo>
                    <a:pt x="30" y="11"/>
                    <a:pt x="0" y="39"/>
                    <a:pt x="30" y="52"/>
                  </a:cubicBezTo>
                  <a:cubicBezTo>
                    <a:pt x="58" y="65"/>
                    <a:pt x="81" y="50"/>
                    <a:pt x="103" y="34"/>
                  </a:cubicBezTo>
                  <a:cubicBezTo>
                    <a:pt x="101" y="34"/>
                    <a:pt x="98" y="34"/>
                    <a:pt x="96" y="35"/>
                  </a:cubicBezTo>
                  <a:cubicBezTo>
                    <a:pt x="107" y="47"/>
                    <a:pt x="136" y="51"/>
                    <a:pt x="137" y="29"/>
                  </a:cubicBezTo>
                  <a:cubicBezTo>
                    <a:pt x="140" y="3"/>
                    <a:pt x="106" y="24"/>
                    <a:pt x="99" y="34"/>
                  </a:cubicBezTo>
                  <a:cubicBezTo>
                    <a:pt x="99" y="35"/>
                    <a:pt x="106" y="35"/>
                    <a:pt x="108" y="33"/>
                  </a:cubicBezTo>
                  <a:cubicBezTo>
                    <a:pt x="111" y="28"/>
                    <a:pt x="127" y="13"/>
                    <a:pt x="129" y="27"/>
                  </a:cubicBezTo>
                  <a:cubicBezTo>
                    <a:pt x="132" y="43"/>
                    <a:pt x="111" y="41"/>
                    <a:pt x="104" y="32"/>
                  </a:cubicBezTo>
                  <a:cubicBezTo>
                    <a:pt x="103" y="31"/>
                    <a:pt x="98" y="32"/>
                    <a:pt x="97" y="33"/>
                  </a:cubicBezTo>
                  <a:cubicBezTo>
                    <a:pt x="77" y="48"/>
                    <a:pt x="42" y="67"/>
                    <a:pt x="27" y="37"/>
                  </a:cubicBezTo>
                  <a:cubicBezTo>
                    <a:pt x="19" y="23"/>
                    <a:pt x="41" y="9"/>
                    <a:pt x="51" y="2"/>
                  </a:cubicBezTo>
                  <a:cubicBezTo>
                    <a:pt x="55" y="0"/>
                    <a:pt x="47" y="1"/>
                    <a:pt x="45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108"/>
            <p:cNvSpPr/>
            <p:nvPr/>
          </p:nvSpPr>
          <p:spPr bwMode="auto">
            <a:xfrm>
              <a:off x="2005" y="2058"/>
              <a:ext cx="142" cy="90"/>
            </a:xfrm>
            <a:custGeom>
              <a:avLst/>
              <a:gdLst>
                <a:gd name="T0" fmla="*/ 17 w 60"/>
                <a:gd name="T1" fmla="*/ 2 h 38"/>
                <a:gd name="T2" fmla="*/ 19 w 60"/>
                <a:gd name="T3" fmla="*/ 27 h 38"/>
                <a:gd name="T4" fmla="*/ 38 w 60"/>
                <a:gd name="T5" fmla="*/ 23 h 38"/>
                <a:gd name="T6" fmla="*/ 45 w 60"/>
                <a:gd name="T7" fmla="*/ 31 h 38"/>
                <a:gd name="T8" fmla="*/ 51 w 60"/>
                <a:gd name="T9" fmla="*/ 37 h 38"/>
                <a:gd name="T10" fmla="*/ 58 w 60"/>
                <a:gd name="T11" fmla="*/ 34 h 38"/>
                <a:gd name="T12" fmla="*/ 51 w 60"/>
                <a:gd name="T13" fmla="*/ 21 h 38"/>
                <a:gd name="T14" fmla="*/ 51 w 60"/>
                <a:gd name="T15" fmla="*/ 21 h 38"/>
                <a:gd name="T16" fmla="*/ 26 w 60"/>
                <a:gd name="T17" fmla="*/ 24 h 38"/>
                <a:gd name="T18" fmla="*/ 26 w 60"/>
                <a:gd name="T19" fmla="*/ 0 h 38"/>
                <a:gd name="T20" fmla="*/ 17 w 60"/>
                <a:gd name="T21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38">
                  <a:moveTo>
                    <a:pt x="17" y="2"/>
                  </a:moveTo>
                  <a:cubicBezTo>
                    <a:pt x="11" y="9"/>
                    <a:pt x="0" y="29"/>
                    <a:pt x="19" y="27"/>
                  </a:cubicBezTo>
                  <a:cubicBezTo>
                    <a:pt x="26" y="27"/>
                    <a:pt x="32" y="26"/>
                    <a:pt x="38" y="23"/>
                  </a:cubicBezTo>
                  <a:cubicBezTo>
                    <a:pt x="44" y="20"/>
                    <a:pt x="44" y="28"/>
                    <a:pt x="45" y="31"/>
                  </a:cubicBezTo>
                  <a:cubicBezTo>
                    <a:pt x="46" y="34"/>
                    <a:pt x="48" y="37"/>
                    <a:pt x="51" y="37"/>
                  </a:cubicBezTo>
                  <a:cubicBezTo>
                    <a:pt x="53" y="38"/>
                    <a:pt x="60" y="35"/>
                    <a:pt x="58" y="34"/>
                  </a:cubicBezTo>
                  <a:cubicBezTo>
                    <a:pt x="54" y="33"/>
                    <a:pt x="52" y="25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41" y="18"/>
                    <a:pt x="35" y="23"/>
                    <a:pt x="26" y="24"/>
                  </a:cubicBezTo>
                  <a:cubicBezTo>
                    <a:pt x="8" y="27"/>
                    <a:pt x="21" y="6"/>
                    <a:pt x="26" y="0"/>
                  </a:cubicBezTo>
                  <a:cubicBezTo>
                    <a:pt x="26" y="0"/>
                    <a:pt x="19" y="0"/>
                    <a:pt x="17" y="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109"/>
            <p:cNvSpPr/>
            <p:nvPr/>
          </p:nvSpPr>
          <p:spPr bwMode="auto">
            <a:xfrm>
              <a:off x="2152" y="2056"/>
              <a:ext cx="144" cy="125"/>
            </a:xfrm>
            <a:custGeom>
              <a:avLst/>
              <a:gdLst>
                <a:gd name="T0" fmla="*/ 55 w 61"/>
                <a:gd name="T1" fmla="*/ 1 h 53"/>
                <a:gd name="T2" fmla="*/ 29 w 61"/>
                <a:gd name="T3" fmla="*/ 24 h 53"/>
                <a:gd name="T4" fmla="*/ 31 w 61"/>
                <a:gd name="T5" fmla="*/ 37 h 53"/>
                <a:gd name="T6" fmla="*/ 9 w 61"/>
                <a:gd name="T7" fmla="*/ 49 h 53"/>
                <a:gd name="T8" fmla="*/ 6 w 61"/>
                <a:gd name="T9" fmla="*/ 52 h 53"/>
                <a:gd name="T10" fmla="*/ 38 w 61"/>
                <a:gd name="T11" fmla="*/ 39 h 53"/>
                <a:gd name="T12" fmla="*/ 38 w 61"/>
                <a:gd name="T13" fmla="*/ 29 h 53"/>
                <a:gd name="T14" fmla="*/ 56 w 61"/>
                <a:gd name="T15" fmla="*/ 3 h 53"/>
                <a:gd name="T16" fmla="*/ 55 w 61"/>
                <a:gd name="T17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3">
                  <a:moveTo>
                    <a:pt x="55" y="1"/>
                  </a:moveTo>
                  <a:cubicBezTo>
                    <a:pt x="41" y="5"/>
                    <a:pt x="34" y="11"/>
                    <a:pt x="29" y="24"/>
                  </a:cubicBezTo>
                  <a:cubicBezTo>
                    <a:pt x="28" y="28"/>
                    <a:pt x="31" y="33"/>
                    <a:pt x="31" y="37"/>
                  </a:cubicBezTo>
                  <a:cubicBezTo>
                    <a:pt x="32" y="45"/>
                    <a:pt x="15" y="49"/>
                    <a:pt x="9" y="49"/>
                  </a:cubicBezTo>
                  <a:cubicBezTo>
                    <a:pt x="7" y="49"/>
                    <a:pt x="0" y="53"/>
                    <a:pt x="6" y="52"/>
                  </a:cubicBezTo>
                  <a:cubicBezTo>
                    <a:pt x="18" y="52"/>
                    <a:pt x="31" y="48"/>
                    <a:pt x="38" y="39"/>
                  </a:cubicBezTo>
                  <a:cubicBezTo>
                    <a:pt x="41" y="35"/>
                    <a:pt x="39" y="32"/>
                    <a:pt x="38" y="29"/>
                  </a:cubicBezTo>
                  <a:cubicBezTo>
                    <a:pt x="35" y="17"/>
                    <a:pt x="45" y="6"/>
                    <a:pt x="56" y="3"/>
                  </a:cubicBezTo>
                  <a:cubicBezTo>
                    <a:pt x="61" y="2"/>
                    <a:pt x="60" y="0"/>
                    <a:pt x="55" y="1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110"/>
            <p:cNvSpPr/>
            <p:nvPr/>
          </p:nvSpPr>
          <p:spPr bwMode="auto">
            <a:xfrm>
              <a:off x="2348" y="1954"/>
              <a:ext cx="135" cy="225"/>
            </a:xfrm>
            <a:custGeom>
              <a:avLst/>
              <a:gdLst>
                <a:gd name="T0" fmla="*/ 9 w 57"/>
                <a:gd name="T1" fmla="*/ 3 h 95"/>
                <a:gd name="T2" fmla="*/ 0 w 57"/>
                <a:gd name="T3" fmla="*/ 45 h 95"/>
                <a:gd name="T4" fmla="*/ 10 w 57"/>
                <a:gd name="T5" fmla="*/ 83 h 95"/>
                <a:gd name="T6" fmla="*/ 51 w 57"/>
                <a:gd name="T7" fmla="*/ 65 h 95"/>
                <a:gd name="T8" fmla="*/ 42 w 57"/>
                <a:gd name="T9" fmla="*/ 67 h 95"/>
                <a:gd name="T10" fmla="*/ 15 w 57"/>
                <a:gd name="T11" fmla="*/ 77 h 95"/>
                <a:gd name="T12" fmla="*/ 9 w 57"/>
                <a:gd name="T13" fmla="*/ 54 h 95"/>
                <a:gd name="T14" fmla="*/ 17 w 57"/>
                <a:gd name="T15" fmla="*/ 4 h 95"/>
                <a:gd name="T16" fmla="*/ 9 w 57"/>
                <a:gd name="T17" fmla="*/ 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95">
                  <a:moveTo>
                    <a:pt x="9" y="3"/>
                  </a:moveTo>
                  <a:cubicBezTo>
                    <a:pt x="1" y="15"/>
                    <a:pt x="0" y="31"/>
                    <a:pt x="0" y="45"/>
                  </a:cubicBezTo>
                  <a:cubicBezTo>
                    <a:pt x="0" y="57"/>
                    <a:pt x="0" y="74"/>
                    <a:pt x="10" y="83"/>
                  </a:cubicBezTo>
                  <a:cubicBezTo>
                    <a:pt x="23" y="95"/>
                    <a:pt x="57" y="85"/>
                    <a:pt x="51" y="65"/>
                  </a:cubicBezTo>
                  <a:cubicBezTo>
                    <a:pt x="49" y="61"/>
                    <a:pt x="41" y="64"/>
                    <a:pt x="42" y="67"/>
                  </a:cubicBezTo>
                  <a:cubicBezTo>
                    <a:pt x="47" y="83"/>
                    <a:pt x="25" y="86"/>
                    <a:pt x="15" y="77"/>
                  </a:cubicBezTo>
                  <a:cubicBezTo>
                    <a:pt x="10" y="72"/>
                    <a:pt x="10" y="61"/>
                    <a:pt x="9" y="54"/>
                  </a:cubicBezTo>
                  <a:cubicBezTo>
                    <a:pt x="7" y="38"/>
                    <a:pt x="7" y="17"/>
                    <a:pt x="17" y="4"/>
                  </a:cubicBezTo>
                  <a:cubicBezTo>
                    <a:pt x="20" y="0"/>
                    <a:pt x="11" y="0"/>
                    <a:pt x="9" y="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111"/>
            <p:cNvSpPr/>
            <p:nvPr/>
          </p:nvSpPr>
          <p:spPr bwMode="auto">
            <a:xfrm>
              <a:off x="2282" y="2023"/>
              <a:ext cx="154" cy="33"/>
            </a:xfrm>
            <a:custGeom>
              <a:avLst/>
              <a:gdLst>
                <a:gd name="T0" fmla="*/ 10 w 65"/>
                <a:gd name="T1" fmla="*/ 13 h 14"/>
                <a:gd name="T2" fmla="*/ 60 w 65"/>
                <a:gd name="T3" fmla="*/ 4 h 14"/>
                <a:gd name="T4" fmla="*/ 59 w 65"/>
                <a:gd name="T5" fmla="*/ 1 h 14"/>
                <a:gd name="T6" fmla="*/ 5 w 65"/>
                <a:gd name="T7" fmla="*/ 12 h 14"/>
                <a:gd name="T8" fmla="*/ 10 w 65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4">
                  <a:moveTo>
                    <a:pt x="10" y="13"/>
                  </a:moveTo>
                  <a:cubicBezTo>
                    <a:pt x="26" y="7"/>
                    <a:pt x="44" y="7"/>
                    <a:pt x="60" y="4"/>
                  </a:cubicBezTo>
                  <a:cubicBezTo>
                    <a:pt x="65" y="3"/>
                    <a:pt x="64" y="0"/>
                    <a:pt x="59" y="1"/>
                  </a:cubicBezTo>
                  <a:cubicBezTo>
                    <a:pt x="41" y="5"/>
                    <a:pt x="22" y="5"/>
                    <a:pt x="5" y="12"/>
                  </a:cubicBezTo>
                  <a:cubicBezTo>
                    <a:pt x="0" y="14"/>
                    <a:pt x="8" y="14"/>
                    <a:pt x="10" y="13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112"/>
            <p:cNvSpPr/>
            <p:nvPr/>
          </p:nvSpPr>
          <p:spPr bwMode="auto">
            <a:xfrm>
              <a:off x="2481" y="2151"/>
              <a:ext cx="30" cy="30"/>
            </a:xfrm>
            <a:custGeom>
              <a:avLst/>
              <a:gdLst>
                <a:gd name="T0" fmla="*/ 8 w 13"/>
                <a:gd name="T1" fmla="*/ 12 h 13"/>
                <a:gd name="T2" fmla="*/ 12 w 13"/>
                <a:gd name="T3" fmla="*/ 7 h 13"/>
                <a:gd name="T4" fmla="*/ 13 w 13"/>
                <a:gd name="T5" fmla="*/ 3 h 13"/>
                <a:gd name="T6" fmla="*/ 5 w 13"/>
                <a:gd name="T7" fmla="*/ 4 h 13"/>
                <a:gd name="T8" fmla="*/ 4 w 13"/>
                <a:gd name="T9" fmla="*/ 7 h 13"/>
                <a:gd name="T10" fmla="*/ 2 w 13"/>
                <a:gd name="T11" fmla="*/ 10 h 13"/>
                <a:gd name="T12" fmla="*/ 2 w 13"/>
                <a:gd name="T13" fmla="*/ 13 h 13"/>
                <a:gd name="T14" fmla="*/ 8 w 13"/>
                <a:gd name="T1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3">
                  <a:moveTo>
                    <a:pt x="8" y="12"/>
                  </a:moveTo>
                  <a:cubicBezTo>
                    <a:pt x="10" y="10"/>
                    <a:pt x="11" y="9"/>
                    <a:pt x="12" y="7"/>
                  </a:cubicBezTo>
                  <a:cubicBezTo>
                    <a:pt x="13" y="6"/>
                    <a:pt x="13" y="5"/>
                    <a:pt x="13" y="3"/>
                  </a:cubicBezTo>
                  <a:cubicBezTo>
                    <a:pt x="13" y="0"/>
                    <a:pt x="5" y="2"/>
                    <a:pt x="5" y="4"/>
                  </a:cubicBezTo>
                  <a:cubicBezTo>
                    <a:pt x="5" y="5"/>
                    <a:pt x="5" y="7"/>
                    <a:pt x="4" y="7"/>
                  </a:cubicBezTo>
                  <a:cubicBezTo>
                    <a:pt x="4" y="8"/>
                    <a:pt x="3" y="9"/>
                    <a:pt x="2" y="10"/>
                  </a:cubicBezTo>
                  <a:cubicBezTo>
                    <a:pt x="0" y="11"/>
                    <a:pt x="1" y="13"/>
                    <a:pt x="2" y="13"/>
                  </a:cubicBezTo>
                  <a:cubicBezTo>
                    <a:pt x="4" y="13"/>
                    <a:pt x="7" y="13"/>
                    <a:pt x="8" y="12"/>
                  </a:cubicBezTo>
                </a:path>
              </a:pathLst>
            </a:cu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E5027-8A5F-4B03-9B16-7C865918C284}" type="datetimeFigureOut">
              <a:rPr lang="zh-CN" altLang="en-US" smtClean="0"/>
              <a:t>2020/10/19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3E52-7BC7-4A05-A64D-6B529D343D1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7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MyVideo_1.mp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package" Target="../embeddings/Microsoft_Word___.docx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3.w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双曲线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第一课时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23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如何判定方程的类型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</p:nvPr>
        </p:nvGraphicFramePr>
        <p:xfrm>
          <a:off x="2166910" y="1500174"/>
          <a:ext cx="6968930" cy="2357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文档" r:id="rId3" imgW="3515508" imgH="1188763" progId="Word.Document.12">
                  <p:embed/>
                </p:oleObj>
              </mc:Choice>
              <mc:Fallback>
                <p:oleObj name="文档" r:id="rId3" imgW="3515508" imgH="1188763" progId="Word.Document.12">
                  <p:embed/>
                  <p:pic>
                    <p:nvPicPr>
                      <p:cNvPr id="4" name="内容占位符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10" y="1500174"/>
                        <a:ext cx="6968930" cy="2357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46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万事俱备只欠东风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</p:nvPr>
        </p:nvGraphicFramePr>
        <p:xfrm>
          <a:off x="2452663" y="1714488"/>
          <a:ext cx="7377067" cy="3286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文档" r:id="rId3" imgW="3564600" imgH="1587297" progId="Word.Document.12">
                  <p:embed/>
                </p:oleObj>
              </mc:Choice>
              <mc:Fallback>
                <p:oleObj name="文档" r:id="rId3" imgW="3564600" imgH="1587297" progId="Word.Document.12">
                  <p:embed/>
                  <p:pic>
                    <p:nvPicPr>
                      <p:cNvPr id="4" name="内容占位符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663" y="1714488"/>
                        <a:ext cx="7377067" cy="3286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53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谈谈本节课你的收获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回顾总结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3581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椭圆定义的形成：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结论：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    (1</a:t>
            </a:r>
            <a:r>
              <a:rPr lang="en-US" altLang="zh-CN" dirty="0" smtClean="0"/>
              <a:t>)                        </a:t>
            </a:r>
            <a:r>
              <a:rPr lang="zh-CN" altLang="en-US" dirty="0" smtClean="0"/>
              <a:t>为：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  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                    </a:t>
            </a:r>
            <a:r>
              <a:rPr lang="zh-CN" altLang="en-US" dirty="0" smtClean="0"/>
              <a:t>为：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  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                    </a:t>
            </a:r>
            <a:r>
              <a:rPr lang="zh-CN" altLang="en-US" dirty="0" smtClean="0"/>
              <a:t>为：</a:t>
            </a:r>
            <a:endParaRPr lang="en-US" altLang="zh-CN" dirty="0" smtClean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不得不提的曲线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椭圆</a:t>
            </a:r>
            <a:endParaRPr lang="zh-CN" alt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666279"/>
              </p:ext>
            </p:extLst>
          </p:nvPr>
        </p:nvGraphicFramePr>
        <p:xfrm>
          <a:off x="3873484" y="1762127"/>
          <a:ext cx="2714640" cy="542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143000" imgH="228600" progId="Equation.DSMT4">
                  <p:embed/>
                </p:oleObj>
              </mc:Choice>
              <mc:Fallback>
                <p:oleObj name="Equation" r:id="rId3" imgW="1143000" imgH="22860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484" y="1762127"/>
                        <a:ext cx="2714640" cy="542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656105"/>
              </p:ext>
            </p:extLst>
          </p:nvPr>
        </p:nvGraphicFramePr>
        <p:xfrm>
          <a:off x="1931090" y="3300412"/>
          <a:ext cx="1920886" cy="628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5" imgW="698400" imgH="228600" progId="Equation.DSMT4">
                  <p:embed/>
                </p:oleObj>
              </mc:Choice>
              <mc:Fallback>
                <p:oleObj name="Equation" r:id="rId5" imgW="698400" imgH="22860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090" y="3300412"/>
                        <a:ext cx="1920886" cy="628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858766"/>
              </p:ext>
            </p:extLst>
          </p:nvPr>
        </p:nvGraphicFramePr>
        <p:xfrm>
          <a:off x="1974747" y="4338220"/>
          <a:ext cx="1877229" cy="61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7" imgW="698400" imgH="228600" progId="Equation.DSMT4">
                  <p:embed/>
                </p:oleObj>
              </mc:Choice>
              <mc:Fallback>
                <p:oleObj name="Equation" r:id="rId7" imgW="698400" imgH="228600" progId="Equation.DSMT4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4747" y="4338220"/>
                        <a:ext cx="1877229" cy="614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09648"/>
              </p:ext>
            </p:extLst>
          </p:nvPr>
        </p:nvGraphicFramePr>
        <p:xfrm>
          <a:off x="1952918" y="5346672"/>
          <a:ext cx="1877229" cy="614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9" imgW="698400" imgH="228600" progId="Equation.DSMT4">
                  <p:embed/>
                </p:oleObj>
              </mc:Choice>
              <mc:Fallback>
                <p:oleObj name="Equation" r:id="rId9" imgW="698400" imgH="228600" progId="Equation.DSMT4">
                  <p:embed/>
                  <p:pic>
                    <p:nvPicPr>
                      <p:cNvPr id="10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918" y="5346672"/>
                        <a:ext cx="1877229" cy="6143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2857497"/>
            <a:ext cx="4176458" cy="202574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接连接符 9"/>
          <p:cNvCxnSpPr/>
          <p:nvPr/>
        </p:nvCxnSpPr>
        <p:spPr>
          <a:xfrm>
            <a:off x="7381884" y="3929066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99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19450" y="580293"/>
            <a:ext cx="8229600" cy="725470"/>
          </a:xfrm>
        </p:spPr>
        <p:txBody>
          <a:bodyPr/>
          <a:lstStyle/>
          <a:p>
            <a:r>
              <a:rPr lang="zh-CN" altLang="en-US" dirty="0" smtClean="0"/>
              <a:t>观看视频</a:t>
            </a:r>
            <a:endParaRPr lang="zh-CN" altLang="en-US" dirty="0"/>
          </a:p>
        </p:txBody>
      </p:sp>
      <p:pic>
        <p:nvPicPr>
          <p:cNvPr id="6" name="MyVideo_1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27448" y="1050663"/>
            <a:ext cx="7620053" cy="571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9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、类比椭圆成像过程，在画双曲线的时候，有哪些固定的量？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、能否归纳出双曲线的定义？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提出问题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824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双曲线定义的探究</a:t>
            </a:r>
            <a:endParaRPr lang="zh-CN" altLang="en-US" dirty="0"/>
          </a:p>
        </p:txBody>
      </p:sp>
      <p:grpSp>
        <p:nvGrpSpPr>
          <p:cNvPr id="4" name="Group 24"/>
          <p:cNvGrpSpPr>
            <a:grpSpLocks noGrp="1"/>
          </p:cNvGrpSpPr>
          <p:nvPr/>
        </p:nvGrpSpPr>
        <p:grpSpPr bwMode="auto">
          <a:xfrm>
            <a:off x="6310314" y="1643050"/>
            <a:ext cx="3971924" cy="4149736"/>
            <a:chOff x="3584" y="482"/>
            <a:chExt cx="1587" cy="1825"/>
          </a:xfrm>
        </p:grpSpPr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3584" y="1399"/>
              <a:ext cx="1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4602" y="482"/>
              <a:ext cx="402" cy="1825"/>
            </a:xfrm>
            <a:custGeom>
              <a:avLst/>
              <a:gdLst>
                <a:gd name="T0" fmla="*/ 40 w 40"/>
                <a:gd name="T1" fmla="*/ 0 h 178"/>
                <a:gd name="T2" fmla="*/ 32 w 40"/>
                <a:gd name="T3" fmla="*/ 13 h 178"/>
                <a:gd name="T4" fmla="*/ 26 w 40"/>
                <a:gd name="T5" fmla="*/ 23 h 178"/>
                <a:gd name="T6" fmla="*/ 22 w 40"/>
                <a:gd name="T7" fmla="*/ 31 h 178"/>
                <a:gd name="T8" fmla="*/ 18 w 40"/>
                <a:gd name="T9" fmla="*/ 38 h 178"/>
                <a:gd name="T10" fmla="*/ 15 w 40"/>
                <a:gd name="T11" fmla="*/ 44 h 178"/>
                <a:gd name="T12" fmla="*/ 12 w 40"/>
                <a:gd name="T13" fmla="*/ 49 h 178"/>
                <a:gd name="T14" fmla="*/ 10 w 40"/>
                <a:gd name="T15" fmla="*/ 54 h 178"/>
                <a:gd name="T16" fmla="*/ 8 w 40"/>
                <a:gd name="T17" fmla="*/ 58 h 178"/>
                <a:gd name="T18" fmla="*/ 7 w 40"/>
                <a:gd name="T19" fmla="*/ 61 h 178"/>
                <a:gd name="T20" fmla="*/ 5 w 40"/>
                <a:gd name="T21" fmla="*/ 65 h 178"/>
                <a:gd name="T22" fmla="*/ 4 w 40"/>
                <a:gd name="T23" fmla="*/ 68 h 178"/>
                <a:gd name="T24" fmla="*/ 3 w 40"/>
                <a:gd name="T25" fmla="*/ 71 h 178"/>
                <a:gd name="T26" fmla="*/ 2 w 40"/>
                <a:gd name="T27" fmla="*/ 73 h 178"/>
                <a:gd name="T28" fmla="*/ 2 w 40"/>
                <a:gd name="T29" fmla="*/ 76 h 178"/>
                <a:gd name="T30" fmla="*/ 1 w 40"/>
                <a:gd name="T31" fmla="*/ 78 h 178"/>
                <a:gd name="T32" fmla="*/ 1 w 40"/>
                <a:gd name="T33" fmla="*/ 80 h 178"/>
                <a:gd name="T34" fmla="*/ 0 w 40"/>
                <a:gd name="T35" fmla="*/ 83 h 178"/>
                <a:gd name="T36" fmla="*/ 0 w 40"/>
                <a:gd name="T37" fmla="*/ 85 h 178"/>
                <a:gd name="T38" fmla="*/ 0 w 40"/>
                <a:gd name="T39" fmla="*/ 87 h 178"/>
                <a:gd name="T40" fmla="*/ 0 w 40"/>
                <a:gd name="T41" fmla="*/ 89 h 178"/>
                <a:gd name="T42" fmla="*/ 0 w 40"/>
                <a:gd name="T43" fmla="*/ 91 h 178"/>
                <a:gd name="T44" fmla="*/ 0 w 40"/>
                <a:gd name="T45" fmla="*/ 93 h 178"/>
                <a:gd name="T46" fmla="*/ 0 w 40"/>
                <a:gd name="T47" fmla="*/ 95 h 178"/>
                <a:gd name="T48" fmla="*/ 1 w 40"/>
                <a:gd name="T49" fmla="*/ 98 h 178"/>
                <a:gd name="T50" fmla="*/ 1 w 40"/>
                <a:gd name="T51" fmla="*/ 100 h 178"/>
                <a:gd name="T52" fmla="*/ 2 w 40"/>
                <a:gd name="T53" fmla="*/ 102 h 178"/>
                <a:gd name="T54" fmla="*/ 2 w 40"/>
                <a:gd name="T55" fmla="*/ 105 h 178"/>
                <a:gd name="T56" fmla="*/ 3 w 40"/>
                <a:gd name="T57" fmla="*/ 107 h 178"/>
                <a:gd name="T58" fmla="*/ 4 w 40"/>
                <a:gd name="T59" fmla="*/ 110 h 178"/>
                <a:gd name="T60" fmla="*/ 5 w 40"/>
                <a:gd name="T61" fmla="*/ 113 h 178"/>
                <a:gd name="T62" fmla="*/ 7 w 40"/>
                <a:gd name="T63" fmla="*/ 117 h 178"/>
                <a:gd name="T64" fmla="*/ 8 w 40"/>
                <a:gd name="T65" fmla="*/ 120 h 178"/>
                <a:gd name="T66" fmla="*/ 10 w 40"/>
                <a:gd name="T67" fmla="*/ 124 h 178"/>
                <a:gd name="T68" fmla="*/ 12 w 40"/>
                <a:gd name="T69" fmla="*/ 129 h 178"/>
                <a:gd name="T70" fmla="*/ 15 w 40"/>
                <a:gd name="T71" fmla="*/ 134 h 178"/>
                <a:gd name="T72" fmla="*/ 18 w 40"/>
                <a:gd name="T73" fmla="*/ 140 h 178"/>
                <a:gd name="T74" fmla="*/ 22 w 40"/>
                <a:gd name="T75" fmla="*/ 147 h 178"/>
                <a:gd name="T76" fmla="*/ 26 w 40"/>
                <a:gd name="T77" fmla="*/ 155 h 178"/>
                <a:gd name="T78" fmla="*/ 32 w 40"/>
                <a:gd name="T79" fmla="*/ 165 h 178"/>
                <a:gd name="T80" fmla="*/ 4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40" y="0"/>
                  </a:moveTo>
                  <a:lnTo>
                    <a:pt x="32" y="13"/>
                  </a:lnTo>
                  <a:lnTo>
                    <a:pt x="26" y="23"/>
                  </a:lnTo>
                  <a:lnTo>
                    <a:pt x="22" y="31"/>
                  </a:lnTo>
                  <a:lnTo>
                    <a:pt x="18" y="38"/>
                  </a:lnTo>
                  <a:lnTo>
                    <a:pt x="15" y="44"/>
                  </a:lnTo>
                  <a:lnTo>
                    <a:pt x="12" y="49"/>
                  </a:lnTo>
                  <a:lnTo>
                    <a:pt x="10" y="54"/>
                  </a:lnTo>
                  <a:lnTo>
                    <a:pt x="8" y="58"/>
                  </a:lnTo>
                  <a:lnTo>
                    <a:pt x="7" y="61"/>
                  </a:lnTo>
                  <a:lnTo>
                    <a:pt x="5" y="65"/>
                  </a:lnTo>
                  <a:lnTo>
                    <a:pt x="4" y="68"/>
                  </a:lnTo>
                  <a:lnTo>
                    <a:pt x="3" y="71"/>
                  </a:lnTo>
                  <a:lnTo>
                    <a:pt x="2" y="73"/>
                  </a:lnTo>
                  <a:lnTo>
                    <a:pt x="2" y="76"/>
                  </a:lnTo>
                  <a:lnTo>
                    <a:pt x="1" y="78"/>
                  </a:lnTo>
                  <a:lnTo>
                    <a:pt x="1" y="80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8"/>
                  </a:lnTo>
                  <a:lnTo>
                    <a:pt x="1" y="100"/>
                  </a:lnTo>
                  <a:lnTo>
                    <a:pt x="2" y="102"/>
                  </a:lnTo>
                  <a:lnTo>
                    <a:pt x="2" y="105"/>
                  </a:lnTo>
                  <a:lnTo>
                    <a:pt x="3" y="107"/>
                  </a:lnTo>
                  <a:lnTo>
                    <a:pt x="4" y="110"/>
                  </a:lnTo>
                  <a:lnTo>
                    <a:pt x="5" y="113"/>
                  </a:lnTo>
                  <a:lnTo>
                    <a:pt x="7" y="117"/>
                  </a:lnTo>
                  <a:lnTo>
                    <a:pt x="8" y="120"/>
                  </a:lnTo>
                  <a:lnTo>
                    <a:pt x="10" y="124"/>
                  </a:lnTo>
                  <a:lnTo>
                    <a:pt x="12" y="129"/>
                  </a:lnTo>
                  <a:lnTo>
                    <a:pt x="15" y="134"/>
                  </a:lnTo>
                  <a:lnTo>
                    <a:pt x="18" y="140"/>
                  </a:lnTo>
                  <a:lnTo>
                    <a:pt x="22" y="147"/>
                  </a:lnTo>
                  <a:lnTo>
                    <a:pt x="26" y="155"/>
                  </a:lnTo>
                  <a:lnTo>
                    <a:pt x="32" y="165"/>
                  </a:lnTo>
                  <a:lnTo>
                    <a:pt x="4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798" y="482"/>
              <a:ext cx="402" cy="1825"/>
            </a:xfrm>
            <a:custGeom>
              <a:avLst/>
              <a:gdLst>
                <a:gd name="T0" fmla="*/ 0 w 40"/>
                <a:gd name="T1" fmla="*/ 0 h 178"/>
                <a:gd name="T2" fmla="*/ 8 w 40"/>
                <a:gd name="T3" fmla="*/ 13 h 178"/>
                <a:gd name="T4" fmla="*/ 14 w 40"/>
                <a:gd name="T5" fmla="*/ 23 h 178"/>
                <a:gd name="T6" fmla="*/ 18 w 40"/>
                <a:gd name="T7" fmla="*/ 31 h 178"/>
                <a:gd name="T8" fmla="*/ 22 w 40"/>
                <a:gd name="T9" fmla="*/ 38 h 178"/>
                <a:gd name="T10" fmla="*/ 25 w 40"/>
                <a:gd name="T11" fmla="*/ 44 h 178"/>
                <a:gd name="T12" fmla="*/ 28 w 40"/>
                <a:gd name="T13" fmla="*/ 49 h 178"/>
                <a:gd name="T14" fmla="*/ 30 w 40"/>
                <a:gd name="T15" fmla="*/ 54 h 178"/>
                <a:gd name="T16" fmla="*/ 32 w 40"/>
                <a:gd name="T17" fmla="*/ 58 h 178"/>
                <a:gd name="T18" fmla="*/ 33 w 40"/>
                <a:gd name="T19" fmla="*/ 61 h 178"/>
                <a:gd name="T20" fmla="*/ 35 w 40"/>
                <a:gd name="T21" fmla="*/ 65 h 178"/>
                <a:gd name="T22" fmla="*/ 36 w 40"/>
                <a:gd name="T23" fmla="*/ 68 h 178"/>
                <a:gd name="T24" fmla="*/ 37 w 40"/>
                <a:gd name="T25" fmla="*/ 71 h 178"/>
                <a:gd name="T26" fmla="*/ 38 w 40"/>
                <a:gd name="T27" fmla="*/ 73 h 178"/>
                <a:gd name="T28" fmla="*/ 38 w 40"/>
                <a:gd name="T29" fmla="*/ 76 h 178"/>
                <a:gd name="T30" fmla="*/ 39 w 40"/>
                <a:gd name="T31" fmla="*/ 78 h 178"/>
                <a:gd name="T32" fmla="*/ 39 w 40"/>
                <a:gd name="T33" fmla="*/ 80 h 178"/>
                <a:gd name="T34" fmla="*/ 40 w 40"/>
                <a:gd name="T35" fmla="*/ 83 h 178"/>
                <a:gd name="T36" fmla="*/ 40 w 40"/>
                <a:gd name="T37" fmla="*/ 85 h 178"/>
                <a:gd name="T38" fmla="*/ 40 w 40"/>
                <a:gd name="T39" fmla="*/ 87 h 178"/>
                <a:gd name="T40" fmla="*/ 40 w 40"/>
                <a:gd name="T41" fmla="*/ 89 h 178"/>
                <a:gd name="T42" fmla="*/ 40 w 40"/>
                <a:gd name="T43" fmla="*/ 91 h 178"/>
                <a:gd name="T44" fmla="*/ 40 w 40"/>
                <a:gd name="T45" fmla="*/ 93 h 178"/>
                <a:gd name="T46" fmla="*/ 40 w 40"/>
                <a:gd name="T47" fmla="*/ 95 h 178"/>
                <a:gd name="T48" fmla="*/ 39 w 40"/>
                <a:gd name="T49" fmla="*/ 98 h 178"/>
                <a:gd name="T50" fmla="*/ 39 w 40"/>
                <a:gd name="T51" fmla="*/ 100 h 178"/>
                <a:gd name="T52" fmla="*/ 38 w 40"/>
                <a:gd name="T53" fmla="*/ 102 h 178"/>
                <a:gd name="T54" fmla="*/ 38 w 40"/>
                <a:gd name="T55" fmla="*/ 105 h 178"/>
                <a:gd name="T56" fmla="*/ 37 w 40"/>
                <a:gd name="T57" fmla="*/ 107 h 178"/>
                <a:gd name="T58" fmla="*/ 36 w 40"/>
                <a:gd name="T59" fmla="*/ 110 h 178"/>
                <a:gd name="T60" fmla="*/ 35 w 40"/>
                <a:gd name="T61" fmla="*/ 113 h 178"/>
                <a:gd name="T62" fmla="*/ 33 w 40"/>
                <a:gd name="T63" fmla="*/ 117 h 178"/>
                <a:gd name="T64" fmla="*/ 32 w 40"/>
                <a:gd name="T65" fmla="*/ 120 h 178"/>
                <a:gd name="T66" fmla="*/ 30 w 40"/>
                <a:gd name="T67" fmla="*/ 124 h 178"/>
                <a:gd name="T68" fmla="*/ 28 w 40"/>
                <a:gd name="T69" fmla="*/ 129 h 178"/>
                <a:gd name="T70" fmla="*/ 25 w 40"/>
                <a:gd name="T71" fmla="*/ 134 h 178"/>
                <a:gd name="T72" fmla="*/ 22 w 40"/>
                <a:gd name="T73" fmla="*/ 140 h 178"/>
                <a:gd name="T74" fmla="*/ 18 w 40"/>
                <a:gd name="T75" fmla="*/ 147 h 178"/>
                <a:gd name="T76" fmla="*/ 14 w 40"/>
                <a:gd name="T77" fmla="*/ 155 h 178"/>
                <a:gd name="T78" fmla="*/ 8 w 40"/>
                <a:gd name="T79" fmla="*/ 165 h 178"/>
                <a:gd name="T80" fmla="*/ 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0" y="0"/>
                  </a:moveTo>
                  <a:lnTo>
                    <a:pt x="8" y="13"/>
                  </a:lnTo>
                  <a:lnTo>
                    <a:pt x="14" y="23"/>
                  </a:lnTo>
                  <a:lnTo>
                    <a:pt x="18" y="31"/>
                  </a:lnTo>
                  <a:lnTo>
                    <a:pt x="22" y="38"/>
                  </a:lnTo>
                  <a:lnTo>
                    <a:pt x="25" y="44"/>
                  </a:lnTo>
                  <a:lnTo>
                    <a:pt x="28" y="49"/>
                  </a:lnTo>
                  <a:lnTo>
                    <a:pt x="30" y="54"/>
                  </a:lnTo>
                  <a:lnTo>
                    <a:pt x="32" y="58"/>
                  </a:lnTo>
                  <a:lnTo>
                    <a:pt x="33" y="61"/>
                  </a:lnTo>
                  <a:lnTo>
                    <a:pt x="35" y="65"/>
                  </a:lnTo>
                  <a:lnTo>
                    <a:pt x="36" y="68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8" y="76"/>
                  </a:lnTo>
                  <a:lnTo>
                    <a:pt x="39" y="78"/>
                  </a:lnTo>
                  <a:lnTo>
                    <a:pt x="39" y="80"/>
                  </a:lnTo>
                  <a:lnTo>
                    <a:pt x="40" y="83"/>
                  </a:lnTo>
                  <a:lnTo>
                    <a:pt x="40" y="85"/>
                  </a:lnTo>
                  <a:lnTo>
                    <a:pt x="40" y="87"/>
                  </a:lnTo>
                  <a:lnTo>
                    <a:pt x="40" y="89"/>
                  </a:lnTo>
                  <a:lnTo>
                    <a:pt x="40" y="91"/>
                  </a:lnTo>
                  <a:lnTo>
                    <a:pt x="40" y="93"/>
                  </a:lnTo>
                  <a:lnTo>
                    <a:pt x="40" y="95"/>
                  </a:lnTo>
                  <a:lnTo>
                    <a:pt x="39" y="98"/>
                  </a:lnTo>
                  <a:lnTo>
                    <a:pt x="39" y="100"/>
                  </a:lnTo>
                  <a:lnTo>
                    <a:pt x="38" y="102"/>
                  </a:lnTo>
                  <a:lnTo>
                    <a:pt x="38" y="105"/>
                  </a:lnTo>
                  <a:lnTo>
                    <a:pt x="37" y="107"/>
                  </a:lnTo>
                  <a:lnTo>
                    <a:pt x="36" y="110"/>
                  </a:lnTo>
                  <a:lnTo>
                    <a:pt x="35" y="113"/>
                  </a:lnTo>
                  <a:lnTo>
                    <a:pt x="33" y="117"/>
                  </a:lnTo>
                  <a:lnTo>
                    <a:pt x="32" y="120"/>
                  </a:lnTo>
                  <a:lnTo>
                    <a:pt x="30" y="124"/>
                  </a:lnTo>
                  <a:lnTo>
                    <a:pt x="28" y="129"/>
                  </a:lnTo>
                  <a:lnTo>
                    <a:pt x="25" y="134"/>
                  </a:lnTo>
                  <a:lnTo>
                    <a:pt x="22" y="140"/>
                  </a:lnTo>
                  <a:lnTo>
                    <a:pt x="18" y="147"/>
                  </a:lnTo>
                  <a:lnTo>
                    <a:pt x="14" y="155"/>
                  </a:lnTo>
                  <a:lnTo>
                    <a:pt x="8" y="165"/>
                  </a:lnTo>
                  <a:lnTo>
                    <a:pt x="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H="1">
              <a:off x="4029" y="646"/>
              <a:ext cx="874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H="1">
              <a:off x="4772" y="646"/>
              <a:ext cx="131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4785" y="1421"/>
              <a:ext cx="7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2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3923" y="1421"/>
              <a:ext cx="78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1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4934" y="615"/>
              <a:ext cx="99" cy="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M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38348" y="1500174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</a:t>
            </a:r>
            <a:r>
              <a:rPr lang="zh-CN" altLang="en-US" sz="2800" dirty="0"/>
              <a:t>、图形语言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309786" y="2285992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</a:t>
            </a:r>
            <a:r>
              <a:rPr lang="zh-CN" altLang="en-US" sz="2800" dirty="0"/>
              <a:t>、符号语言</a:t>
            </a:r>
            <a:endParaRPr lang="zh-CN" altLang="en-US" sz="2800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381224" y="2928934"/>
          <a:ext cx="4306124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968480" imgH="228600" progId="Equation.DSMT4">
                  <p:embed/>
                </p:oleObj>
              </mc:Choice>
              <mc:Fallback>
                <p:oleObj name="Equation" r:id="rId3" imgW="1968480" imgH="228600" progId="Equation.DSMT4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24" y="2928934"/>
                        <a:ext cx="4306124" cy="50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309786" y="3500438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3</a:t>
            </a:r>
            <a:r>
              <a:rPr lang="zh-CN" altLang="en-US" sz="2800" dirty="0"/>
              <a:t>、文字语言</a:t>
            </a:r>
            <a:endParaRPr lang="zh-CN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2381224" y="4000505"/>
            <a:ext cx="485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FF0000"/>
                </a:solidFill>
              </a:rPr>
              <a:t>平面上到两个定点的距离的差的绝对值等于常数</a:t>
            </a:r>
            <a:r>
              <a:rPr lang="en-US" altLang="zh-CN" sz="2400" b="1" dirty="0">
                <a:solidFill>
                  <a:srgbClr val="FF0000"/>
                </a:solidFill>
              </a:rPr>
              <a:t>2</a:t>
            </a:r>
            <a:r>
              <a:rPr kumimoji="1" lang="en-US" altLang="zh-CN" sz="2400" b="1" dirty="0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en-US" altLang="zh-CN" sz="2400" b="1" dirty="0">
                <a:solidFill>
                  <a:srgbClr val="FF0000"/>
                </a:solidFill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</a:rPr>
              <a:t>小于</a:t>
            </a:r>
            <a:r>
              <a:rPr lang="en-US" altLang="zh-CN" sz="2400" b="1" dirty="0">
                <a:solidFill>
                  <a:srgbClr val="FF0000"/>
                </a:solidFill>
              </a:rPr>
              <a:t>|F</a:t>
            </a:r>
            <a:r>
              <a:rPr lang="en-US" altLang="zh-CN" sz="2400" b="1" baseline="-25000" dirty="0">
                <a:solidFill>
                  <a:srgbClr val="FF0000"/>
                </a:solidFill>
              </a:rPr>
              <a:t>1</a:t>
            </a:r>
            <a:r>
              <a:rPr lang="en-US" altLang="zh-CN" sz="2400" b="1" dirty="0">
                <a:solidFill>
                  <a:srgbClr val="FF0000"/>
                </a:solidFill>
              </a:rPr>
              <a:t>F</a:t>
            </a:r>
            <a:r>
              <a:rPr lang="en-US" altLang="zh-CN" sz="2400" b="1" baseline="-25000" dirty="0">
                <a:solidFill>
                  <a:srgbClr val="FF0000"/>
                </a:solidFill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</a:rPr>
              <a:t> |)</a:t>
            </a:r>
            <a:r>
              <a:rPr lang="zh-CN" altLang="en-US" sz="2400" b="1" dirty="0">
                <a:solidFill>
                  <a:srgbClr val="FF0000"/>
                </a:solidFill>
              </a:rPr>
              <a:t>的点的轨迹叫双曲线．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452662" y="5214951"/>
            <a:ext cx="4487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sz="2400" b="1" dirty="0">
                <a:solidFill>
                  <a:srgbClr val="0070C0"/>
                </a:solidFill>
              </a:rPr>
              <a:t>定点</a:t>
            </a:r>
            <a:r>
              <a:rPr lang="en-US" altLang="zh-CN" sz="2400" b="1" dirty="0">
                <a:solidFill>
                  <a:srgbClr val="0070C0"/>
                </a:solidFill>
              </a:rPr>
              <a:t>F</a:t>
            </a:r>
            <a:r>
              <a:rPr lang="en-US" altLang="zh-CN" sz="2400" b="1" baseline="-25000" dirty="0">
                <a:solidFill>
                  <a:srgbClr val="0070C0"/>
                </a:solidFill>
              </a:rPr>
              <a:t>1</a:t>
            </a:r>
            <a:r>
              <a:rPr lang="zh-CN" altLang="en-US" sz="2400" b="1" dirty="0">
                <a:solidFill>
                  <a:srgbClr val="0070C0"/>
                </a:solidFill>
              </a:rPr>
              <a:t>、</a:t>
            </a:r>
            <a:r>
              <a:rPr lang="en-US" altLang="zh-CN" sz="2400" b="1" dirty="0">
                <a:solidFill>
                  <a:srgbClr val="0070C0"/>
                </a:solidFill>
              </a:rPr>
              <a:t>F</a:t>
            </a:r>
            <a:r>
              <a:rPr lang="en-US" altLang="zh-CN" sz="2400" b="1" baseline="-25000" dirty="0">
                <a:solidFill>
                  <a:srgbClr val="0070C0"/>
                </a:solidFill>
              </a:rPr>
              <a:t>2</a:t>
            </a:r>
            <a:r>
              <a:rPr lang="zh-CN" altLang="en-US" sz="2400" b="1" dirty="0">
                <a:solidFill>
                  <a:srgbClr val="0070C0"/>
                </a:solidFill>
              </a:rPr>
              <a:t>叫做双曲线的焦点．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52662" y="5715017"/>
            <a:ext cx="4740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zh-CN" altLang="en-US" sz="2400" b="1" dirty="0">
                <a:solidFill>
                  <a:srgbClr val="0070C0"/>
                </a:solidFill>
              </a:rPr>
              <a:t>两焦点之间的距离叫做焦距</a:t>
            </a:r>
            <a:r>
              <a:rPr lang="en-US" altLang="zh-CN" sz="2400" b="1" dirty="0">
                <a:solidFill>
                  <a:srgbClr val="0070C0"/>
                </a:solidFill>
              </a:rPr>
              <a:t>(2</a:t>
            </a:r>
            <a:r>
              <a:rPr lang="en-US" altLang="zh-CN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dirty="0">
                <a:solidFill>
                  <a:srgbClr val="0070C0"/>
                </a:solidFill>
                <a:cs typeface="Arial" charset="0"/>
              </a:rPr>
              <a:t>)</a:t>
            </a:r>
            <a:r>
              <a:rPr lang="zh-CN" altLang="en-US" sz="2400" b="1" dirty="0">
                <a:solidFill>
                  <a:srgbClr val="0070C0"/>
                </a:solidFill>
              </a:rPr>
              <a:t>．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微体验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</p:nvPr>
        </p:nvGraphicFramePr>
        <p:xfrm>
          <a:off x="2381225" y="1285860"/>
          <a:ext cx="7638261" cy="3143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文档" r:id="rId3" imgW="3409687" imgH="1404050" progId="Word.Document.12">
                  <p:embed/>
                </p:oleObj>
              </mc:Choice>
              <mc:Fallback>
                <p:oleObj name="文档" r:id="rId3" imgW="3409687" imgH="1404050" progId="Word.Document.12">
                  <p:embed/>
                  <p:pic>
                    <p:nvPicPr>
                      <p:cNvPr id="4" name="内容占位符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25" y="1285860"/>
                        <a:ext cx="7638261" cy="31432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9786" y="4500570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</a:rPr>
              <a:t>结论：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3452794" y="4500570"/>
          <a:ext cx="5715040" cy="598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2184120" imgH="228600" progId="Equation.DSMT4">
                  <p:embed/>
                </p:oleObj>
              </mc:Choice>
              <mc:Fallback>
                <p:oleObj name="Equation" r:id="rId5" imgW="2184120" imgH="228600" progId="Equation.DSMT4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794" y="4500570"/>
                        <a:ext cx="5715040" cy="5980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452794" y="4929198"/>
          <a:ext cx="514353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1828800" imgH="228600" progId="Equation.DSMT4">
                  <p:embed/>
                </p:oleObj>
              </mc:Choice>
              <mc:Fallback>
                <p:oleObj name="Equation" r:id="rId7" imgW="1828800" imgH="228600" progId="Equation.DSMT4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794" y="4929198"/>
                        <a:ext cx="5143536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3381356" y="5500702"/>
          <a:ext cx="4794284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9" imgW="1917360" imgH="228600" progId="Equation.DSMT4">
                  <p:embed/>
                </p:oleObj>
              </mc:Choice>
              <mc:Fallback>
                <p:oleObj name="Equation" r:id="rId9" imgW="1917360" imgH="228600" progId="Equation.DSMT4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56" y="5500702"/>
                        <a:ext cx="4794284" cy="57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3381356" y="6000768"/>
          <a:ext cx="5000660" cy="580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1" imgW="1968480" imgH="228600" progId="Equation.DSMT4">
                  <p:embed/>
                </p:oleObj>
              </mc:Choice>
              <mc:Fallback>
                <p:oleObj name="Equation" r:id="rId11" imgW="1968480" imgH="228600" progId="Equation.DSMT4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56" y="6000768"/>
                        <a:ext cx="5000660" cy="5807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50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双曲线标准方程的推证：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）建系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）设点</a:t>
            </a:r>
            <a:r>
              <a:rPr lang="en-US" altLang="zh-CN" dirty="0" smtClean="0"/>
              <a:t>M</a:t>
            </a:r>
            <a:r>
              <a:rPr lang="zh-CN" altLang="en-US" dirty="0" smtClean="0"/>
              <a:t>（</a:t>
            </a:r>
            <a:r>
              <a:rPr lang="en-US" altLang="zh-CN" dirty="0" smtClean="0"/>
              <a:t>x</a:t>
            </a:r>
            <a:r>
              <a:rPr lang="zh-CN" altLang="en-US" dirty="0" smtClean="0"/>
              <a:t>，</a:t>
            </a:r>
            <a:r>
              <a:rPr lang="en-US" altLang="zh-CN" dirty="0" smtClean="0"/>
              <a:t>y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）列式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）带入坐标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）化简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）结论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定义的伟大之处</a:t>
            </a:r>
            <a:endParaRPr lang="zh-CN" altLang="en-US" dirty="0"/>
          </a:p>
        </p:txBody>
      </p:sp>
      <p:sp>
        <p:nvSpPr>
          <p:cNvPr id="4" name="Line 19"/>
          <p:cNvSpPr>
            <a:spLocks noChangeShapeType="1"/>
          </p:cNvSpPr>
          <p:nvPr/>
        </p:nvSpPr>
        <p:spPr bwMode="auto">
          <a:xfrm>
            <a:off x="6259515" y="3159113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7542215" y="3103551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1600" b="1"/>
              <a:t>O</a:t>
            </a:r>
          </a:p>
        </p:txBody>
      </p:sp>
      <p:sp>
        <p:nvSpPr>
          <p:cNvPr id="6" name="矩形 15"/>
          <p:cNvSpPr>
            <a:spLocks noChangeArrowheads="1"/>
          </p:cNvSpPr>
          <p:nvPr/>
        </p:nvSpPr>
        <p:spPr bwMode="auto">
          <a:xfrm>
            <a:off x="6692904" y="3398826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(-c,0)</a:t>
            </a:r>
            <a:endParaRPr lang="en-US" altLang="zh-CN" baseline="-25000"/>
          </a:p>
        </p:txBody>
      </p:sp>
      <p:sp>
        <p:nvSpPr>
          <p:cNvPr id="7" name="矩形 16"/>
          <p:cNvSpPr>
            <a:spLocks noChangeArrowheads="1"/>
          </p:cNvSpPr>
          <p:nvPr/>
        </p:nvSpPr>
        <p:spPr bwMode="auto">
          <a:xfrm>
            <a:off x="8639179" y="3205151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(c,0)</a:t>
            </a:r>
            <a:endParaRPr lang="zh-CN" altLang="en-US"/>
          </a:p>
        </p:txBody>
      </p: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6524628" y="1714488"/>
            <a:ext cx="2519362" cy="2897188"/>
            <a:chOff x="3584" y="482"/>
            <a:chExt cx="1587" cy="1825"/>
          </a:xfrm>
        </p:grpSpPr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3584" y="1399"/>
              <a:ext cx="1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4602" y="482"/>
              <a:ext cx="402" cy="1825"/>
            </a:xfrm>
            <a:custGeom>
              <a:avLst/>
              <a:gdLst>
                <a:gd name="T0" fmla="*/ 40 w 40"/>
                <a:gd name="T1" fmla="*/ 0 h 178"/>
                <a:gd name="T2" fmla="*/ 32 w 40"/>
                <a:gd name="T3" fmla="*/ 13 h 178"/>
                <a:gd name="T4" fmla="*/ 26 w 40"/>
                <a:gd name="T5" fmla="*/ 23 h 178"/>
                <a:gd name="T6" fmla="*/ 22 w 40"/>
                <a:gd name="T7" fmla="*/ 31 h 178"/>
                <a:gd name="T8" fmla="*/ 18 w 40"/>
                <a:gd name="T9" fmla="*/ 38 h 178"/>
                <a:gd name="T10" fmla="*/ 15 w 40"/>
                <a:gd name="T11" fmla="*/ 44 h 178"/>
                <a:gd name="T12" fmla="*/ 12 w 40"/>
                <a:gd name="T13" fmla="*/ 49 h 178"/>
                <a:gd name="T14" fmla="*/ 10 w 40"/>
                <a:gd name="T15" fmla="*/ 54 h 178"/>
                <a:gd name="T16" fmla="*/ 8 w 40"/>
                <a:gd name="T17" fmla="*/ 58 h 178"/>
                <a:gd name="T18" fmla="*/ 7 w 40"/>
                <a:gd name="T19" fmla="*/ 61 h 178"/>
                <a:gd name="T20" fmla="*/ 5 w 40"/>
                <a:gd name="T21" fmla="*/ 65 h 178"/>
                <a:gd name="T22" fmla="*/ 4 w 40"/>
                <a:gd name="T23" fmla="*/ 68 h 178"/>
                <a:gd name="T24" fmla="*/ 3 w 40"/>
                <a:gd name="T25" fmla="*/ 71 h 178"/>
                <a:gd name="T26" fmla="*/ 2 w 40"/>
                <a:gd name="T27" fmla="*/ 73 h 178"/>
                <a:gd name="T28" fmla="*/ 2 w 40"/>
                <a:gd name="T29" fmla="*/ 76 h 178"/>
                <a:gd name="T30" fmla="*/ 1 w 40"/>
                <a:gd name="T31" fmla="*/ 78 h 178"/>
                <a:gd name="T32" fmla="*/ 1 w 40"/>
                <a:gd name="T33" fmla="*/ 80 h 178"/>
                <a:gd name="T34" fmla="*/ 0 w 40"/>
                <a:gd name="T35" fmla="*/ 83 h 178"/>
                <a:gd name="T36" fmla="*/ 0 w 40"/>
                <a:gd name="T37" fmla="*/ 85 h 178"/>
                <a:gd name="T38" fmla="*/ 0 w 40"/>
                <a:gd name="T39" fmla="*/ 87 h 178"/>
                <a:gd name="T40" fmla="*/ 0 w 40"/>
                <a:gd name="T41" fmla="*/ 89 h 178"/>
                <a:gd name="T42" fmla="*/ 0 w 40"/>
                <a:gd name="T43" fmla="*/ 91 h 178"/>
                <a:gd name="T44" fmla="*/ 0 w 40"/>
                <a:gd name="T45" fmla="*/ 93 h 178"/>
                <a:gd name="T46" fmla="*/ 0 w 40"/>
                <a:gd name="T47" fmla="*/ 95 h 178"/>
                <a:gd name="T48" fmla="*/ 1 w 40"/>
                <a:gd name="T49" fmla="*/ 98 h 178"/>
                <a:gd name="T50" fmla="*/ 1 w 40"/>
                <a:gd name="T51" fmla="*/ 100 h 178"/>
                <a:gd name="T52" fmla="*/ 2 w 40"/>
                <a:gd name="T53" fmla="*/ 102 h 178"/>
                <a:gd name="T54" fmla="*/ 2 w 40"/>
                <a:gd name="T55" fmla="*/ 105 h 178"/>
                <a:gd name="T56" fmla="*/ 3 w 40"/>
                <a:gd name="T57" fmla="*/ 107 h 178"/>
                <a:gd name="T58" fmla="*/ 4 w 40"/>
                <a:gd name="T59" fmla="*/ 110 h 178"/>
                <a:gd name="T60" fmla="*/ 5 w 40"/>
                <a:gd name="T61" fmla="*/ 113 h 178"/>
                <a:gd name="T62" fmla="*/ 7 w 40"/>
                <a:gd name="T63" fmla="*/ 117 h 178"/>
                <a:gd name="T64" fmla="*/ 8 w 40"/>
                <a:gd name="T65" fmla="*/ 120 h 178"/>
                <a:gd name="T66" fmla="*/ 10 w 40"/>
                <a:gd name="T67" fmla="*/ 124 h 178"/>
                <a:gd name="T68" fmla="*/ 12 w 40"/>
                <a:gd name="T69" fmla="*/ 129 h 178"/>
                <a:gd name="T70" fmla="*/ 15 w 40"/>
                <a:gd name="T71" fmla="*/ 134 h 178"/>
                <a:gd name="T72" fmla="*/ 18 w 40"/>
                <a:gd name="T73" fmla="*/ 140 h 178"/>
                <a:gd name="T74" fmla="*/ 22 w 40"/>
                <a:gd name="T75" fmla="*/ 147 h 178"/>
                <a:gd name="T76" fmla="*/ 26 w 40"/>
                <a:gd name="T77" fmla="*/ 155 h 178"/>
                <a:gd name="T78" fmla="*/ 32 w 40"/>
                <a:gd name="T79" fmla="*/ 165 h 178"/>
                <a:gd name="T80" fmla="*/ 4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40" y="0"/>
                  </a:moveTo>
                  <a:lnTo>
                    <a:pt x="32" y="13"/>
                  </a:lnTo>
                  <a:lnTo>
                    <a:pt x="26" y="23"/>
                  </a:lnTo>
                  <a:lnTo>
                    <a:pt x="22" y="31"/>
                  </a:lnTo>
                  <a:lnTo>
                    <a:pt x="18" y="38"/>
                  </a:lnTo>
                  <a:lnTo>
                    <a:pt x="15" y="44"/>
                  </a:lnTo>
                  <a:lnTo>
                    <a:pt x="12" y="49"/>
                  </a:lnTo>
                  <a:lnTo>
                    <a:pt x="10" y="54"/>
                  </a:lnTo>
                  <a:lnTo>
                    <a:pt x="8" y="58"/>
                  </a:lnTo>
                  <a:lnTo>
                    <a:pt x="7" y="61"/>
                  </a:lnTo>
                  <a:lnTo>
                    <a:pt x="5" y="65"/>
                  </a:lnTo>
                  <a:lnTo>
                    <a:pt x="4" y="68"/>
                  </a:lnTo>
                  <a:lnTo>
                    <a:pt x="3" y="71"/>
                  </a:lnTo>
                  <a:lnTo>
                    <a:pt x="2" y="73"/>
                  </a:lnTo>
                  <a:lnTo>
                    <a:pt x="2" y="76"/>
                  </a:lnTo>
                  <a:lnTo>
                    <a:pt x="1" y="78"/>
                  </a:lnTo>
                  <a:lnTo>
                    <a:pt x="1" y="80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8"/>
                  </a:lnTo>
                  <a:lnTo>
                    <a:pt x="1" y="100"/>
                  </a:lnTo>
                  <a:lnTo>
                    <a:pt x="2" y="102"/>
                  </a:lnTo>
                  <a:lnTo>
                    <a:pt x="2" y="105"/>
                  </a:lnTo>
                  <a:lnTo>
                    <a:pt x="3" y="107"/>
                  </a:lnTo>
                  <a:lnTo>
                    <a:pt x="4" y="110"/>
                  </a:lnTo>
                  <a:lnTo>
                    <a:pt x="5" y="113"/>
                  </a:lnTo>
                  <a:lnTo>
                    <a:pt x="7" y="117"/>
                  </a:lnTo>
                  <a:lnTo>
                    <a:pt x="8" y="120"/>
                  </a:lnTo>
                  <a:lnTo>
                    <a:pt x="10" y="124"/>
                  </a:lnTo>
                  <a:lnTo>
                    <a:pt x="12" y="129"/>
                  </a:lnTo>
                  <a:lnTo>
                    <a:pt x="15" y="134"/>
                  </a:lnTo>
                  <a:lnTo>
                    <a:pt x="18" y="140"/>
                  </a:lnTo>
                  <a:lnTo>
                    <a:pt x="22" y="147"/>
                  </a:lnTo>
                  <a:lnTo>
                    <a:pt x="26" y="155"/>
                  </a:lnTo>
                  <a:lnTo>
                    <a:pt x="32" y="165"/>
                  </a:lnTo>
                  <a:lnTo>
                    <a:pt x="4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798" y="482"/>
              <a:ext cx="402" cy="1825"/>
            </a:xfrm>
            <a:custGeom>
              <a:avLst/>
              <a:gdLst>
                <a:gd name="T0" fmla="*/ 0 w 40"/>
                <a:gd name="T1" fmla="*/ 0 h 178"/>
                <a:gd name="T2" fmla="*/ 8 w 40"/>
                <a:gd name="T3" fmla="*/ 13 h 178"/>
                <a:gd name="T4" fmla="*/ 14 w 40"/>
                <a:gd name="T5" fmla="*/ 23 h 178"/>
                <a:gd name="T6" fmla="*/ 18 w 40"/>
                <a:gd name="T7" fmla="*/ 31 h 178"/>
                <a:gd name="T8" fmla="*/ 22 w 40"/>
                <a:gd name="T9" fmla="*/ 38 h 178"/>
                <a:gd name="T10" fmla="*/ 25 w 40"/>
                <a:gd name="T11" fmla="*/ 44 h 178"/>
                <a:gd name="T12" fmla="*/ 28 w 40"/>
                <a:gd name="T13" fmla="*/ 49 h 178"/>
                <a:gd name="T14" fmla="*/ 30 w 40"/>
                <a:gd name="T15" fmla="*/ 54 h 178"/>
                <a:gd name="T16" fmla="*/ 32 w 40"/>
                <a:gd name="T17" fmla="*/ 58 h 178"/>
                <a:gd name="T18" fmla="*/ 33 w 40"/>
                <a:gd name="T19" fmla="*/ 61 h 178"/>
                <a:gd name="T20" fmla="*/ 35 w 40"/>
                <a:gd name="T21" fmla="*/ 65 h 178"/>
                <a:gd name="T22" fmla="*/ 36 w 40"/>
                <a:gd name="T23" fmla="*/ 68 h 178"/>
                <a:gd name="T24" fmla="*/ 37 w 40"/>
                <a:gd name="T25" fmla="*/ 71 h 178"/>
                <a:gd name="T26" fmla="*/ 38 w 40"/>
                <a:gd name="T27" fmla="*/ 73 h 178"/>
                <a:gd name="T28" fmla="*/ 38 w 40"/>
                <a:gd name="T29" fmla="*/ 76 h 178"/>
                <a:gd name="T30" fmla="*/ 39 w 40"/>
                <a:gd name="T31" fmla="*/ 78 h 178"/>
                <a:gd name="T32" fmla="*/ 39 w 40"/>
                <a:gd name="T33" fmla="*/ 80 h 178"/>
                <a:gd name="T34" fmla="*/ 40 w 40"/>
                <a:gd name="T35" fmla="*/ 83 h 178"/>
                <a:gd name="T36" fmla="*/ 40 w 40"/>
                <a:gd name="T37" fmla="*/ 85 h 178"/>
                <a:gd name="T38" fmla="*/ 40 w 40"/>
                <a:gd name="T39" fmla="*/ 87 h 178"/>
                <a:gd name="T40" fmla="*/ 40 w 40"/>
                <a:gd name="T41" fmla="*/ 89 h 178"/>
                <a:gd name="T42" fmla="*/ 40 w 40"/>
                <a:gd name="T43" fmla="*/ 91 h 178"/>
                <a:gd name="T44" fmla="*/ 40 w 40"/>
                <a:gd name="T45" fmla="*/ 93 h 178"/>
                <a:gd name="T46" fmla="*/ 40 w 40"/>
                <a:gd name="T47" fmla="*/ 95 h 178"/>
                <a:gd name="T48" fmla="*/ 39 w 40"/>
                <a:gd name="T49" fmla="*/ 98 h 178"/>
                <a:gd name="T50" fmla="*/ 39 w 40"/>
                <a:gd name="T51" fmla="*/ 100 h 178"/>
                <a:gd name="T52" fmla="*/ 38 w 40"/>
                <a:gd name="T53" fmla="*/ 102 h 178"/>
                <a:gd name="T54" fmla="*/ 38 w 40"/>
                <a:gd name="T55" fmla="*/ 105 h 178"/>
                <a:gd name="T56" fmla="*/ 37 w 40"/>
                <a:gd name="T57" fmla="*/ 107 h 178"/>
                <a:gd name="T58" fmla="*/ 36 w 40"/>
                <a:gd name="T59" fmla="*/ 110 h 178"/>
                <a:gd name="T60" fmla="*/ 35 w 40"/>
                <a:gd name="T61" fmla="*/ 113 h 178"/>
                <a:gd name="T62" fmla="*/ 33 w 40"/>
                <a:gd name="T63" fmla="*/ 117 h 178"/>
                <a:gd name="T64" fmla="*/ 32 w 40"/>
                <a:gd name="T65" fmla="*/ 120 h 178"/>
                <a:gd name="T66" fmla="*/ 30 w 40"/>
                <a:gd name="T67" fmla="*/ 124 h 178"/>
                <a:gd name="T68" fmla="*/ 28 w 40"/>
                <a:gd name="T69" fmla="*/ 129 h 178"/>
                <a:gd name="T70" fmla="*/ 25 w 40"/>
                <a:gd name="T71" fmla="*/ 134 h 178"/>
                <a:gd name="T72" fmla="*/ 22 w 40"/>
                <a:gd name="T73" fmla="*/ 140 h 178"/>
                <a:gd name="T74" fmla="*/ 18 w 40"/>
                <a:gd name="T75" fmla="*/ 147 h 178"/>
                <a:gd name="T76" fmla="*/ 14 w 40"/>
                <a:gd name="T77" fmla="*/ 155 h 178"/>
                <a:gd name="T78" fmla="*/ 8 w 40"/>
                <a:gd name="T79" fmla="*/ 165 h 178"/>
                <a:gd name="T80" fmla="*/ 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0" y="0"/>
                  </a:moveTo>
                  <a:lnTo>
                    <a:pt x="8" y="13"/>
                  </a:lnTo>
                  <a:lnTo>
                    <a:pt x="14" y="23"/>
                  </a:lnTo>
                  <a:lnTo>
                    <a:pt x="18" y="31"/>
                  </a:lnTo>
                  <a:lnTo>
                    <a:pt x="22" y="38"/>
                  </a:lnTo>
                  <a:lnTo>
                    <a:pt x="25" y="44"/>
                  </a:lnTo>
                  <a:lnTo>
                    <a:pt x="28" y="49"/>
                  </a:lnTo>
                  <a:lnTo>
                    <a:pt x="30" y="54"/>
                  </a:lnTo>
                  <a:lnTo>
                    <a:pt x="32" y="58"/>
                  </a:lnTo>
                  <a:lnTo>
                    <a:pt x="33" y="61"/>
                  </a:lnTo>
                  <a:lnTo>
                    <a:pt x="35" y="65"/>
                  </a:lnTo>
                  <a:lnTo>
                    <a:pt x="36" y="68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8" y="76"/>
                  </a:lnTo>
                  <a:lnTo>
                    <a:pt x="39" y="78"/>
                  </a:lnTo>
                  <a:lnTo>
                    <a:pt x="39" y="80"/>
                  </a:lnTo>
                  <a:lnTo>
                    <a:pt x="40" y="83"/>
                  </a:lnTo>
                  <a:lnTo>
                    <a:pt x="40" y="85"/>
                  </a:lnTo>
                  <a:lnTo>
                    <a:pt x="40" y="87"/>
                  </a:lnTo>
                  <a:lnTo>
                    <a:pt x="40" y="89"/>
                  </a:lnTo>
                  <a:lnTo>
                    <a:pt x="40" y="91"/>
                  </a:lnTo>
                  <a:lnTo>
                    <a:pt x="40" y="93"/>
                  </a:lnTo>
                  <a:lnTo>
                    <a:pt x="40" y="95"/>
                  </a:lnTo>
                  <a:lnTo>
                    <a:pt x="39" y="98"/>
                  </a:lnTo>
                  <a:lnTo>
                    <a:pt x="39" y="100"/>
                  </a:lnTo>
                  <a:lnTo>
                    <a:pt x="38" y="102"/>
                  </a:lnTo>
                  <a:lnTo>
                    <a:pt x="38" y="105"/>
                  </a:lnTo>
                  <a:lnTo>
                    <a:pt x="37" y="107"/>
                  </a:lnTo>
                  <a:lnTo>
                    <a:pt x="36" y="110"/>
                  </a:lnTo>
                  <a:lnTo>
                    <a:pt x="35" y="113"/>
                  </a:lnTo>
                  <a:lnTo>
                    <a:pt x="33" y="117"/>
                  </a:lnTo>
                  <a:lnTo>
                    <a:pt x="32" y="120"/>
                  </a:lnTo>
                  <a:lnTo>
                    <a:pt x="30" y="124"/>
                  </a:lnTo>
                  <a:lnTo>
                    <a:pt x="28" y="129"/>
                  </a:lnTo>
                  <a:lnTo>
                    <a:pt x="25" y="134"/>
                  </a:lnTo>
                  <a:lnTo>
                    <a:pt x="22" y="140"/>
                  </a:lnTo>
                  <a:lnTo>
                    <a:pt x="18" y="147"/>
                  </a:lnTo>
                  <a:lnTo>
                    <a:pt x="14" y="155"/>
                  </a:lnTo>
                  <a:lnTo>
                    <a:pt x="8" y="165"/>
                  </a:lnTo>
                  <a:lnTo>
                    <a:pt x="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4029" y="646"/>
              <a:ext cx="874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4772" y="646"/>
              <a:ext cx="131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4785" y="1421"/>
              <a:ext cx="12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2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923" y="1421"/>
              <a:ext cx="12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1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934" y="615"/>
              <a:ext cx="15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M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</p:grp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7559678" y="1328726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y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8985253" y="2706676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x</a:t>
            </a: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rot="5400000" flipH="1" flipV="1">
            <a:off x="6299997" y="3048782"/>
            <a:ext cx="3059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矩形 17"/>
          <p:cNvSpPr>
            <a:spLocks noChangeArrowheads="1"/>
          </p:cNvSpPr>
          <p:nvPr/>
        </p:nvSpPr>
        <p:spPr bwMode="auto">
          <a:xfrm>
            <a:off x="8848728" y="1909751"/>
            <a:ext cx="5870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(x,y)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492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17" grpId="0"/>
      <p:bldP spid="18" grpId="0"/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焦点在</a:t>
            </a:r>
            <a:r>
              <a:rPr lang="en-US" altLang="zh-CN" dirty="0" smtClean="0"/>
              <a:t>x</a:t>
            </a:r>
            <a:r>
              <a:rPr lang="zh-CN" altLang="en-US" dirty="0" smtClean="0"/>
              <a:t>轴上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</a:t>
            </a:r>
            <a:r>
              <a:rPr lang="zh-CN" altLang="en-US" dirty="0" smtClean="0"/>
              <a:t>焦点在</a:t>
            </a:r>
            <a:r>
              <a:rPr lang="en-US" altLang="zh-CN" dirty="0" smtClean="0"/>
              <a:t>y</a:t>
            </a:r>
            <a:r>
              <a:rPr lang="zh-CN" altLang="en-US" dirty="0" smtClean="0"/>
              <a:t>轴上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双曲线的标准方程</a:t>
            </a:r>
            <a:endParaRPr lang="zh-CN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726707"/>
              </p:ext>
            </p:extLst>
          </p:nvPr>
        </p:nvGraphicFramePr>
        <p:xfrm>
          <a:off x="2724171" y="2452242"/>
          <a:ext cx="3103555" cy="868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3" imgW="1498320" imgH="419040" progId="Equation.DSMT4">
                  <p:embed/>
                </p:oleObj>
              </mc:Choice>
              <mc:Fallback>
                <p:oleObj name="Equation" r:id="rId3" imgW="1498320" imgH="419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71" y="2452242"/>
                        <a:ext cx="3103555" cy="8684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445698"/>
              </p:ext>
            </p:extLst>
          </p:nvPr>
        </p:nvGraphicFramePr>
        <p:xfrm>
          <a:off x="2673330" y="4333074"/>
          <a:ext cx="3286148" cy="919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5" imgW="1498320" imgH="419040" progId="Equation.DSMT4">
                  <p:embed/>
                </p:oleObj>
              </mc:Choice>
              <mc:Fallback>
                <p:oleObj name="Equation" r:id="rId5" imgW="1498320" imgH="41904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30" y="4333074"/>
                        <a:ext cx="3286148" cy="919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19"/>
          <p:cNvSpPr>
            <a:spLocks noChangeShapeType="1"/>
          </p:cNvSpPr>
          <p:nvPr/>
        </p:nvSpPr>
        <p:spPr bwMode="auto">
          <a:xfrm>
            <a:off x="7045333" y="2301857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8328033" y="224629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1600" b="1"/>
              <a:t>O</a:t>
            </a:r>
          </a:p>
        </p:txBody>
      </p:sp>
      <p:sp>
        <p:nvSpPr>
          <p:cNvPr id="10" name="矩形 15"/>
          <p:cNvSpPr>
            <a:spLocks noChangeArrowheads="1"/>
          </p:cNvSpPr>
          <p:nvPr/>
        </p:nvSpPr>
        <p:spPr bwMode="auto">
          <a:xfrm>
            <a:off x="7478722" y="254157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(-c,0)</a:t>
            </a:r>
            <a:endParaRPr lang="en-US" altLang="zh-CN" baseline="-25000"/>
          </a:p>
        </p:txBody>
      </p:sp>
      <p:sp>
        <p:nvSpPr>
          <p:cNvPr id="11" name="矩形 16"/>
          <p:cNvSpPr>
            <a:spLocks noChangeArrowheads="1"/>
          </p:cNvSpPr>
          <p:nvPr/>
        </p:nvSpPr>
        <p:spPr bwMode="auto">
          <a:xfrm>
            <a:off x="9424997" y="2347895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(c,0)</a:t>
            </a:r>
            <a:endParaRPr lang="zh-CN" altLang="en-US"/>
          </a:p>
        </p:txBody>
      </p: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7310446" y="857232"/>
            <a:ext cx="2519362" cy="2897188"/>
            <a:chOff x="3584" y="482"/>
            <a:chExt cx="1587" cy="1825"/>
          </a:xfrm>
        </p:grpSpPr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3584" y="1399"/>
              <a:ext cx="15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med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auto">
            <a:xfrm>
              <a:off x="4602" y="482"/>
              <a:ext cx="402" cy="1825"/>
            </a:xfrm>
            <a:custGeom>
              <a:avLst/>
              <a:gdLst>
                <a:gd name="T0" fmla="*/ 40 w 40"/>
                <a:gd name="T1" fmla="*/ 0 h 178"/>
                <a:gd name="T2" fmla="*/ 32 w 40"/>
                <a:gd name="T3" fmla="*/ 13 h 178"/>
                <a:gd name="T4" fmla="*/ 26 w 40"/>
                <a:gd name="T5" fmla="*/ 23 h 178"/>
                <a:gd name="T6" fmla="*/ 22 w 40"/>
                <a:gd name="T7" fmla="*/ 31 h 178"/>
                <a:gd name="T8" fmla="*/ 18 w 40"/>
                <a:gd name="T9" fmla="*/ 38 h 178"/>
                <a:gd name="T10" fmla="*/ 15 w 40"/>
                <a:gd name="T11" fmla="*/ 44 h 178"/>
                <a:gd name="T12" fmla="*/ 12 w 40"/>
                <a:gd name="T13" fmla="*/ 49 h 178"/>
                <a:gd name="T14" fmla="*/ 10 w 40"/>
                <a:gd name="T15" fmla="*/ 54 h 178"/>
                <a:gd name="T16" fmla="*/ 8 w 40"/>
                <a:gd name="T17" fmla="*/ 58 h 178"/>
                <a:gd name="T18" fmla="*/ 7 w 40"/>
                <a:gd name="T19" fmla="*/ 61 h 178"/>
                <a:gd name="T20" fmla="*/ 5 w 40"/>
                <a:gd name="T21" fmla="*/ 65 h 178"/>
                <a:gd name="T22" fmla="*/ 4 w 40"/>
                <a:gd name="T23" fmla="*/ 68 h 178"/>
                <a:gd name="T24" fmla="*/ 3 w 40"/>
                <a:gd name="T25" fmla="*/ 71 h 178"/>
                <a:gd name="T26" fmla="*/ 2 w 40"/>
                <a:gd name="T27" fmla="*/ 73 h 178"/>
                <a:gd name="T28" fmla="*/ 2 w 40"/>
                <a:gd name="T29" fmla="*/ 76 h 178"/>
                <a:gd name="T30" fmla="*/ 1 w 40"/>
                <a:gd name="T31" fmla="*/ 78 h 178"/>
                <a:gd name="T32" fmla="*/ 1 w 40"/>
                <a:gd name="T33" fmla="*/ 80 h 178"/>
                <a:gd name="T34" fmla="*/ 0 w 40"/>
                <a:gd name="T35" fmla="*/ 83 h 178"/>
                <a:gd name="T36" fmla="*/ 0 w 40"/>
                <a:gd name="T37" fmla="*/ 85 h 178"/>
                <a:gd name="T38" fmla="*/ 0 w 40"/>
                <a:gd name="T39" fmla="*/ 87 h 178"/>
                <a:gd name="T40" fmla="*/ 0 w 40"/>
                <a:gd name="T41" fmla="*/ 89 h 178"/>
                <a:gd name="T42" fmla="*/ 0 w 40"/>
                <a:gd name="T43" fmla="*/ 91 h 178"/>
                <a:gd name="T44" fmla="*/ 0 w 40"/>
                <a:gd name="T45" fmla="*/ 93 h 178"/>
                <a:gd name="T46" fmla="*/ 0 w 40"/>
                <a:gd name="T47" fmla="*/ 95 h 178"/>
                <a:gd name="T48" fmla="*/ 1 w 40"/>
                <a:gd name="T49" fmla="*/ 98 h 178"/>
                <a:gd name="T50" fmla="*/ 1 w 40"/>
                <a:gd name="T51" fmla="*/ 100 h 178"/>
                <a:gd name="T52" fmla="*/ 2 w 40"/>
                <a:gd name="T53" fmla="*/ 102 h 178"/>
                <a:gd name="T54" fmla="*/ 2 w 40"/>
                <a:gd name="T55" fmla="*/ 105 h 178"/>
                <a:gd name="T56" fmla="*/ 3 w 40"/>
                <a:gd name="T57" fmla="*/ 107 h 178"/>
                <a:gd name="T58" fmla="*/ 4 w 40"/>
                <a:gd name="T59" fmla="*/ 110 h 178"/>
                <a:gd name="T60" fmla="*/ 5 w 40"/>
                <a:gd name="T61" fmla="*/ 113 h 178"/>
                <a:gd name="T62" fmla="*/ 7 w 40"/>
                <a:gd name="T63" fmla="*/ 117 h 178"/>
                <a:gd name="T64" fmla="*/ 8 w 40"/>
                <a:gd name="T65" fmla="*/ 120 h 178"/>
                <a:gd name="T66" fmla="*/ 10 w 40"/>
                <a:gd name="T67" fmla="*/ 124 h 178"/>
                <a:gd name="T68" fmla="*/ 12 w 40"/>
                <a:gd name="T69" fmla="*/ 129 h 178"/>
                <a:gd name="T70" fmla="*/ 15 w 40"/>
                <a:gd name="T71" fmla="*/ 134 h 178"/>
                <a:gd name="T72" fmla="*/ 18 w 40"/>
                <a:gd name="T73" fmla="*/ 140 h 178"/>
                <a:gd name="T74" fmla="*/ 22 w 40"/>
                <a:gd name="T75" fmla="*/ 147 h 178"/>
                <a:gd name="T76" fmla="*/ 26 w 40"/>
                <a:gd name="T77" fmla="*/ 155 h 178"/>
                <a:gd name="T78" fmla="*/ 32 w 40"/>
                <a:gd name="T79" fmla="*/ 165 h 178"/>
                <a:gd name="T80" fmla="*/ 4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40" y="0"/>
                  </a:moveTo>
                  <a:lnTo>
                    <a:pt x="32" y="13"/>
                  </a:lnTo>
                  <a:lnTo>
                    <a:pt x="26" y="23"/>
                  </a:lnTo>
                  <a:lnTo>
                    <a:pt x="22" y="31"/>
                  </a:lnTo>
                  <a:lnTo>
                    <a:pt x="18" y="38"/>
                  </a:lnTo>
                  <a:lnTo>
                    <a:pt x="15" y="44"/>
                  </a:lnTo>
                  <a:lnTo>
                    <a:pt x="12" y="49"/>
                  </a:lnTo>
                  <a:lnTo>
                    <a:pt x="10" y="54"/>
                  </a:lnTo>
                  <a:lnTo>
                    <a:pt x="8" y="58"/>
                  </a:lnTo>
                  <a:lnTo>
                    <a:pt x="7" y="61"/>
                  </a:lnTo>
                  <a:lnTo>
                    <a:pt x="5" y="65"/>
                  </a:lnTo>
                  <a:lnTo>
                    <a:pt x="4" y="68"/>
                  </a:lnTo>
                  <a:lnTo>
                    <a:pt x="3" y="71"/>
                  </a:lnTo>
                  <a:lnTo>
                    <a:pt x="2" y="73"/>
                  </a:lnTo>
                  <a:lnTo>
                    <a:pt x="2" y="76"/>
                  </a:lnTo>
                  <a:lnTo>
                    <a:pt x="1" y="78"/>
                  </a:lnTo>
                  <a:lnTo>
                    <a:pt x="1" y="80"/>
                  </a:lnTo>
                  <a:lnTo>
                    <a:pt x="0" y="83"/>
                  </a:lnTo>
                  <a:lnTo>
                    <a:pt x="0" y="85"/>
                  </a:lnTo>
                  <a:lnTo>
                    <a:pt x="0" y="87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0" y="95"/>
                  </a:lnTo>
                  <a:lnTo>
                    <a:pt x="1" y="98"/>
                  </a:lnTo>
                  <a:lnTo>
                    <a:pt x="1" y="100"/>
                  </a:lnTo>
                  <a:lnTo>
                    <a:pt x="2" y="102"/>
                  </a:lnTo>
                  <a:lnTo>
                    <a:pt x="2" y="105"/>
                  </a:lnTo>
                  <a:lnTo>
                    <a:pt x="3" y="107"/>
                  </a:lnTo>
                  <a:lnTo>
                    <a:pt x="4" y="110"/>
                  </a:lnTo>
                  <a:lnTo>
                    <a:pt x="5" y="113"/>
                  </a:lnTo>
                  <a:lnTo>
                    <a:pt x="7" y="117"/>
                  </a:lnTo>
                  <a:lnTo>
                    <a:pt x="8" y="120"/>
                  </a:lnTo>
                  <a:lnTo>
                    <a:pt x="10" y="124"/>
                  </a:lnTo>
                  <a:lnTo>
                    <a:pt x="12" y="129"/>
                  </a:lnTo>
                  <a:lnTo>
                    <a:pt x="15" y="134"/>
                  </a:lnTo>
                  <a:lnTo>
                    <a:pt x="18" y="140"/>
                  </a:lnTo>
                  <a:lnTo>
                    <a:pt x="22" y="147"/>
                  </a:lnTo>
                  <a:lnTo>
                    <a:pt x="26" y="155"/>
                  </a:lnTo>
                  <a:lnTo>
                    <a:pt x="32" y="165"/>
                  </a:lnTo>
                  <a:lnTo>
                    <a:pt x="4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3798" y="482"/>
              <a:ext cx="402" cy="1825"/>
            </a:xfrm>
            <a:custGeom>
              <a:avLst/>
              <a:gdLst>
                <a:gd name="T0" fmla="*/ 0 w 40"/>
                <a:gd name="T1" fmla="*/ 0 h 178"/>
                <a:gd name="T2" fmla="*/ 8 w 40"/>
                <a:gd name="T3" fmla="*/ 13 h 178"/>
                <a:gd name="T4" fmla="*/ 14 w 40"/>
                <a:gd name="T5" fmla="*/ 23 h 178"/>
                <a:gd name="T6" fmla="*/ 18 w 40"/>
                <a:gd name="T7" fmla="*/ 31 h 178"/>
                <a:gd name="T8" fmla="*/ 22 w 40"/>
                <a:gd name="T9" fmla="*/ 38 h 178"/>
                <a:gd name="T10" fmla="*/ 25 w 40"/>
                <a:gd name="T11" fmla="*/ 44 h 178"/>
                <a:gd name="T12" fmla="*/ 28 w 40"/>
                <a:gd name="T13" fmla="*/ 49 h 178"/>
                <a:gd name="T14" fmla="*/ 30 w 40"/>
                <a:gd name="T15" fmla="*/ 54 h 178"/>
                <a:gd name="T16" fmla="*/ 32 w 40"/>
                <a:gd name="T17" fmla="*/ 58 h 178"/>
                <a:gd name="T18" fmla="*/ 33 w 40"/>
                <a:gd name="T19" fmla="*/ 61 h 178"/>
                <a:gd name="T20" fmla="*/ 35 w 40"/>
                <a:gd name="T21" fmla="*/ 65 h 178"/>
                <a:gd name="T22" fmla="*/ 36 w 40"/>
                <a:gd name="T23" fmla="*/ 68 h 178"/>
                <a:gd name="T24" fmla="*/ 37 w 40"/>
                <a:gd name="T25" fmla="*/ 71 h 178"/>
                <a:gd name="T26" fmla="*/ 38 w 40"/>
                <a:gd name="T27" fmla="*/ 73 h 178"/>
                <a:gd name="T28" fmla="*/ 38 w 40"/>
                <a:gd name="T29" fmla="*/ 76 h 178"/>
                <a:gd name="T30" fmla="*/ 39 w 40"/>
                <a:gd name="T31" fmla="*/ 78 h 178"/>
                <a:gd name="T32" fmla="*/ 39 w 40"/>
                <a:gd name="T33" fmla="*/ 80 h 178"/>
                <a:gd name="T34" fmla="*/ 40 w 40"/>
                <a:gd name="T35" fmla="*/ 83 h 178"/>
                <a:gd name="T36" fmla="*/ 40 w 40"/>
                <a:gd name="T37" fmla="*/ 85 h 178"/>
                <a:gd name="T38" fmla="*/ 40 w 40"/>
                <a:gd name="T39" fmla="*/ 87 h 178"/>
                <a:gd name="T40" fmla="*/ 40 w 40"/>
                <a:gd name="T41" fmla="*/ 89 h 178"/>
                <a:gd name="T42" fmla="*/ 40 w 40"/>
                <a:gd name="T43" fmla="*/ 91 h 178"/>
                <a:gd name="T44" fmla="*/ 40 w 40"/>
                <a:gd name="T45" fmla="*/ 93 h 178"/>
                <a:gd name="T46" fmla="*/ 40 w 40"/>
                <a:gd name="T47" fmla="*/ 95 h 178"/>
                <a:gd name="T48" fmla="*/ 39 w 40"/>
                <a:gd name="T49" fmla="*/ 98 h 178"/>
                <a:gd name="T50" fmla="*/ 39 w 40"/>
                <a:gd name="T51" fmla="*/ 100 h 178"/>
                <a:gd name="T52" fmla="*/ 38 w 40"/>
                <a:gd name="T53" fmla="*/ 102 h 178"/>
                <a:gd name="T54" fmla="*/ 38 w 40"/>
                <a:gd name="T55" fmla="*/ 105 h 178"/>
                <a:gd name="T56" fmla="*/ 37 w 40"/>
                <a:gd name="T57" fmla="*/ 107 h 178"/>
                <a:gd name="T58" fmla="*/ 36 w 40"/>
                <a:gd name="T59" fmla="*/ 110 h 178"/>
                <a:gd name="T60" fmla="*/ 35 w 40"/>
                <a:gd name="T61" fmla="*/ 113 h 178"/>
                <a:gd name="T62" fmla="*/ 33 w 40"/>
                <a:gd name="T63" fmla="*/ 117 h 178"/>
                <a:gd name="T64" fmla="*/ 32 w 40"/>
                <a:gd name="T65" fmla="*/ 120 h 178"/>
                <a:gd name="T66" fmla="*/ 30 w 40"/>
                <a:gd name="T67" fmla="*/ 124 h 178"/>
                <a:gd name="T68" fmla="*/ 28 w 40"/>
                <a:gd name="T69" fmla="*/ 129 h 178"/>
                <a:gd name="T70" fmla="*/ 25 w 40"/>
                <a:gd name="T71" fmla="*/ 134 h 178"/>
                <a:gd name="T72" fmla="*/ 22 w 40"/>
                <a:gd name="T73" fmla="*/ 140 h 178"/>
                <a:gd name="T74" fmla="*/ 18 w 40"/>
                <a:gd name="T75" fmla="*/ 147 h 178"/>
                <a:gd name="T76" fmla="*/ 14 w 40"/>
                <a:gd name="T77" fmla="*/ 155 h 178"/>
                <a:gd name="T78" fmla="*/ 8 w 40"/>
                <a:gd name="T79" fmla="*/ 165 h 178"/>
                <a:gd name="T80" fmla="*/ 0 w 40"/>
                <a:gd name="T81" fmla="*/ 178 h 17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0"/>
                <a:gd name="T124" fmla="*/ 0 h 178"/>
                <a:gd name="T125" fmla="*/ 40 w 40"/>
                <a:gd name="T126" fmla="*/ 178 h 17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0" h="178">
                  <a:moveTo>
                    <a:pt x="0" y="0"/>
                  </a:moveTo>
                  <a:lnTo>
                    <a:pt x="8" y="13"/>
                  </a:lnTo>
                  <a:lnTo>
                    <a:pt x="14" y="23"/>
                  </a:lnTo>
                  <a:lnTo>
                    <a:pt x="18" y="31"/>
                  </a:lnTo>
                  <a:lnTo>
                    <a:pt x="22" y="38"/>
                  </a:lnTo>
                  <a:lnTo>
                    <a:pt x="25" y="44"/>
                  </a:lnTo>
                  <a:lnTo>
                    <a:pt x="28" y="49"/>
                  </a:lnTo>
                  <a:lnTo>
                    <a:pt x="30" y="54"/>
                  </a:lnTo>
                  <a:lnTo>
                    <a:pt x="32" y="58"/>
                  </a:lnTo>
                  <a:lnTo>
                    <a:pt x="33" y="61"/>
                  </a:lnTo>
                  <a:lnTo>
                    <a:pt x="35" y="65"/>
                  </a:lnTo>
                  <a:lnTo>
                    <a:pt x="36" y="68"/>
                  </a:lnTo>
                  <a:lnTo>
                    <a:pt x="37" y="71"/>
                  </a:lnTo>
                  <a:lnTo>
                    <a:pt x="38" y="73"/>
                  </a:lnTo>
                  <a:lnTo>
                    <a:pt x="38" y="76"/>
                  </a:lnTo>
                  <a:lnTo>
                    <a:pt x="39" y="78"/>
                  </a:lnTo>
                  <a:lnTo>
                    <a:pt x="39" y="80"/>
                  </a:lnTo>
                  <a:lnTo>
                    <a:pt x="40" y="83"/>
                  </a:lnTo>
                  <a:lnTo>
                    <a:pt x="40" y="85"/>
                  </a:lnTo>
                  <a:lnTo>
                    <a:pt x="40" y="87"/>
                  </a:lnTo>
                  <a:lnTo>
                    <a:pt x="40" y="89"/>
                  </a:lnTo>
                  <a:lnTo>
                    <a:pt x="40" y="91"/>
                  </a:lnTo>
                  <a:lnTo>
                    <a:pt x="40" y="93"/>
                  </a:lnTo>
                  <a:lnTo>
                    <a:pt x="40" y="95"/>
                  </a:lnTo>
                  <a:lnTo>
                    <a:pt x="39" y="98"/>
                  </a:lnTo>
                  <a:lnTo>
                    <a:pt x="39" y="100"/>
                  </a:lnTo>
                  <a:lnTo>
                    <a:pt x="38" y="102"/>
                  </a:lnTo>
                  <a:lnTo>
                    <a:pt x="38" y="105"/>
                  </a:lnTo>
                  <a:lnTo>
                    <a:pt x="37" y="107"/>
                  </a:lnTo>
                  <a:lnTo>
                    <a:pt x="36" y="110"/>
                  </a:lnTo>
                  <a:lnTo>
                    <a:pt x="35" y="113"/>
                  </a:lnTo>
                  <a:lnTo>
                    <a:pt x="33" y="117"/>
                  </a:lnTo>
                  <a:lnTo>
                    <a:pt x="32" y="120"/>
                  </a:lnTo>
                  <a:lnTo>
                    <a:pt x="30" y="124"/>
                  </a:lnTo>
                  <a:lnTo>
                    <a:pt x="28" y="129"/>
                  </a:lnTo>
                  <a:lnTo>
                    <a:pt x="25" y="134"/>
                  </a:lnTo>
                  <a:lnTo>
                    <a:pt x="22" y="140"/>
                  </a:lnTo>
                  <a:lnTo>
                    <a:pt x="18" y="147"/>
                  </a:lnTo>
                  <a:lnTo>
                    <a:pt x="14" y="155"/>
                  </a:lnTo>
                  <a:lnTo>
                    <a:pt x="8" y="165"/>
                  </a:lnTo>
                  <a:lnTo>
                    <a:pt x="0" y="178"/>
                  </a:lnTo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H="1">
              <a:off x="4029" y="646"/>
              <a:ext cx="874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 flipH="1">
              <a:off x="4772" y="646"/>
              <a:ext cx="131" cy="74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4785" y="1421"/>
              <a:ext cx="12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2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3923" y="1421"/>
              <a:ext cx="12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F</a:t>
              </a:r>
              <a:r>
                <a:rPr kumimoji="1" lang="en-US" altLang="zh-CN" sz="1000" b="1">
                  <a:solidFill>
                    <a:srgbClr val="0A74BC"/>
                  </a:solidFill>
                </a:rPr>
                <a:t>1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4934" y="615"/>
              <a:ext cx="15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kumimoji="1" lang="en-US" altLang="zh-CN" sz="2200" b="1">
                  <a:solidFill>
                    <a:srgbClr val="0A74BC"/>
                  </a:solidFill>
                </a:rPr>
                <a:t>M</a:t>
              </a:r>
              <a:endParaRPr kumimoji="1" lang="en-US" altLang="zh-CN" sz="2400">
                <a:solidFill>
                  <a:srgbClr val="0A74BC"/>
                </a:solidFill>
                <a:latin typeface="Times New Roman" pitchFamily="18" charset="0"/>
              </a:endParaRPr>
            </a:p>
          </p:txBody>
        </p:sp>
      </p:grp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8345496" y="47147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y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9771071" y="184942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x</a:t>
            </a: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rot="5400000" flipH="1" flipV="1">
            <a:off x="7085815" y="2191526"/>
            <a:ext cx="3059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矩形 17"/>
          <p:cNvSpPr>
            <a:spLocks noChangeArrowheads="1"/>
          </p:cNvSpPr>
          <p:nvPr/>
        </p:nvSpPr>
        <p:spPr bwMode="auto">
          <a:xfrm>
            <a:off x="9634546" y="1052495"/>
            <a:ext cx="5870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(x,y)</a:t>
            </a:r>
            <a:endParaRPr lang="zh-CN" altLang="en-US"/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 rot="16200000">
            <a:off x="7145346" y="5397516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rot="16200000">
            <a:off x="8458210" y="5305442"/>
            <a:ext cx="319087" cy="1587"/>
          </a:xfrm>
          <a:prstGeom prst="line">
            <a:avLst/>
          </a:prstGeom>
          <a:noFill/>
          <a:ln w="0">
            <a:solidFill>
              <a:srgbClr val="01010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rot="16200000">
            <a:off x="8458209" y="5624529"/>
            <a:ext cx="319088" cy="1587"/>
          </a:xfrm>
          <a:prstGeom prst="line">
            <a:avLst/>
          </a:prstGeom>
          <a:noFill/>
          <a:ln w="0">
            <a:solidFill>
              <a:srgbClr val="01010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Freeform 31"/>
          <p:cNvSpPr>
            <a:spLocks/>
          </p:cNvSpPr>
          <p:nvPr/>
        </p:nvSpPr>
        <p:spPr bwMode="auto">
          <a:xfrm rot="16200000">
            <a:off x="8297078" y="3380597"/>
            <a:ext cx="638175" cy="2897188"/>
          </a:xfrm>
          <a:custGeom>
            <a:avLst/>
            <a:gdLst>
              <a:gd name="T0" fmla="*/ 40 w 40"/>
              <a:gd name="T1" fmla="*/ 0 h 178"/>
              <a:gd name="T2" fmla="*/ 32 w 40"/>
              <a:gd name="T3" fmla="*/ 13 h 178"/>
              <a:gd name="T4" fmla="*/ 26 w 40"/>
              <a:gd name="T5" fmla="*/ 23 h 178"/>
              <a:gd name="T6" fmla="*/ 22 w 40"/>
              <a:gd name="T7" fmla="*/ 31 h 178"/>
              <a:gd name="T8" fmla="*/ 18 w 40"/>
              <a:gd name="T9" fmla="*/ 38 h 178"/>
              <a:gd name="T10" fmla="*/ 15 w 40"/>
              <a:gd name="T11" fmla="*/ 44 h 178"/>
              <a:gd name="T12" fmla="*/ 12 w 40"/>
              <a:gd name="T13" fmla="*/ 49 h 178"/>
              <a:gd name="T14" fmla="*/ 10 w 40"/>
              <a:gd name="T15" fmla="*/ 54 h 178"/>
              <a:gd name="T16" fmla="*/ 8 w 40"/>
              <a:gd name="T17" fmla="*/ 58 h 178"/>
              <a:gd name="T18" fmla="*/ 7 w 40"/>
              <a:gd name="T19" fmla="*/ 61 h 178"/>
              <a:gd name="T20" fmla="*/ 5 w 40"/>
              <a:gd name="T21" fmla="*/ 65 h 178"/>
              <a:gd name="T22" fmla="*/ 4 w 40"/>
              <a:gd name="T23" fmla="*/ 68 h 178"/>
              <a:gd name="T24" fmla="*/ 3 w 40"/>
              <a:gd name="T25" fmla="*/ 71 h 178"/>
              <a:gd name="T26" fmla="*/ 2 w 40"/>
              <a:gd name="T27" fmla="*/ 73 h 178"/>
              <a:gd name="T28" fmla="*/ 2 w 40"/>
              <a:gd name="T29" fmla="*/ 76 h 178"/>
              <a:gd name="T30" fmla="*/ 1 w 40"/>
              <a:gd name="T31" fmla="*/ 78 h 178"/>
              <a:gd name="T32" fmla="*/ 1 w 40"/>
              <a:gd name="T33" fmla="*/ 80 h 178"/>
              <a:gd name="T34" fmla="*/ 0 w 40"/>
              <a:gd name="T35" fmla="*/ 83 h 178"/>
              <a:gd name="T36" fmla="*/ 0 w 40"/>
              <a:gd name="T37" fmla="*/ 85 h 178"/>
              <a:gd name="T38" fmla="*/ 0 w 40"/>
              <a:gd name="T39" fmla="*/ 87 h 178"/>
              <a:gd name="T40" fmla="*/ 0 w 40"/>
              <a:gd name="T41" fmla="*/ 89 h 178"/>
              <a:gd name="T42" fmla="*/ 0 w 40"/>
              <a:gd name="T43" fmla="*/ 91 h 178"/>
              <a:gd name="T44" fmla="*/ 0 w 40"/>
              <a:gd name="T45" fmla="*/ 93 h 178"/>
              <a:gd name="T46" fmla="*/ 0 w 40"/>
              <a:gd name="T47" fmla="*/ 95 h 178"/>
              <a:gd name="T48" fmla="*/ 1 w 40"/>
              <a:gd name="T49" fmla="*/ 98 h 178"/>
              <a:gd name="T50" fmla="*/ 1 w 40"/>
              <a:gd name="T51" fmla="*/ 100 h 178"/>
              <a:gd name="T52" fmla="*/ 2 w 40"/>
              <a:gd name="T53" fmla="*/ 102 h 178"/>
              <a:gd name="T54" fmla="*/ 2 w 40"/>
              <a:gd name="T55" fmla="*/ 105 h 178"/>
              <a:gd name="T56" fmla="*/ 3 w 40"/>
              <a:gd name="T57" fmla="*/ 107 h 178"/>
              <a:gd name="T58" fmla="*/ 4 w 40"/>
              <a:gd name="T59" fmla="*/ 110 h 178"/>
              <a:gd name="T60" fmla="*/ 5 w 40"/>
              <a:gd name="T61" fmla="*/ 113 h 178"/>
              <a:gd name="T62" fmla="*/ 7 w 40"/>
              <a:gd name="T63" fmla="*/ 117 h 178"/>
              <a:gd name="T64" fmla="*/ 8 w 40"/>
              <a:gd name="T65" fmla="*/ 120 h 178"/>
              <a:gd name="T66" fmla="*/ 10 w 40"/>
              <a:gd name="T67" fmla="*/ 124 h 178"/>
              <a:gd name="T68" fmla="*/ 12 w 40"/>
              <a:gd name="T69" fmla="*/ 129 h 178"/>
              <a:gd name="T70" fmla="*/ 15 w 40"/>
              <a:gd name="T71" fmla="*/ 134 h 178"/>
              <a:gd name="T72" fmla="*/ 18 w 40"/>
              <a:gd name="T73" fmla="*/ 140 h 178"/>
              <a:gd name="T74" fmla="*/ 22 w 40"/>
              <a:gd name="T75" fmla="*/ 147 h 178"/>
              <a:gd name="T76" fmla="*/ 26 w 40"/>
              <a:gd name="T77" fmla="*/ 155 h 178"/>
              <a:gd name="T78" fmla="*/ 32 w 40"/>
              <a:gd name="T79" fmla="*/ 165 h 178"/>
              <a:gd name="T80" fmla="*/ 40 w 40"/>
              <a:gd name="T81" fmla="*/ 178 h 17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0"/>
              <a:gd name="T124" fmla="*/ 0 h 178"/>
              <a:gd name="T125" fmla="*/ 40 w 40"/>
              <a:gd name="T126" fmla="*/ 178 h 17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0" h="178">
                <a:moveTo>
                  <a:pt x="40" y="0"/>
                </a:moveTo>
                <a:lnTo>
                  <a:pt x="32" y="13"/>
                </a:lnTo>
                <a:lnTo>
                  <a:pt x="26" y="23"/>
                </a:lnTo>
                <a:lnTo>
                  <a:pt x="22" y="31"/>
                </a:lnTo>
                <a:lnTo>
                  <a:pt x="18" y="38"/>
                </a:lnTo>
                <a:lnTo>
                  <a:pt x="15" y="44"/>
                </a:lnTo>
                <a:lnTo>
                  <a:pt x="12" y="49"/>
                </a:lnTo>
                <a:lnTo>
                  <a:pt x="10" y="54"/>
                </a:lnTo>
                <a:lnTo>
                  <a:pt x="8" y="58"/>
                </a:lnTo>
                <a:lnTo>
                  <a:pt x="7" y="61"/>
                </a:lnTo>
                <a:lnTo>
                  <a:pt x="5" y="65"/>
                </a:lnTo>
                <a:lnTo>
                  <a:pt x="4" y="68"/>
                </a:lnTo>
                <a:lnTo>
                  <a:pt x="3" y="71"/>
                </a:lnTo>
                <a:lnTo>
                  <a:pt x="2" y="73"/>
                </a:lnTo>
                <a:lnTo>
                  <a:pt x="2" y="76"/>
                </a:lnTo>
                <a:lnTo>
                  <a:pt x="1" y="78"/>
                </a:lnTo>
                <a:lnTo>
                  <a:pt x="1" y="80"/>
                </a:lnTo>
                <a:lnTo>
                  <a:pt x="0" y="83"/>
                </a:lnTo>
                <a:lnTo>
                  <a:pt x="0" y="85"/>
                </a:lnTo>
                <a:lnTo>
                  <a:pt x="0" y="87"/>
                </a:lnTo>
                <a:lnTo>
                  <a:pt x="0" y="89"/>
                </a:lnTo>
                <a:lnTo>
                  <a:pt x="0" y="91"/>
                </a:lnTo>
                <a:lnTo>
                  <a:pt x="0" y="93"/>
                </a:lnTo>
                <a:lnTo>
                  <a:pt x="0" y="95"/>
                </a:lnTo>
                <a:lnTo>
                  <a:pt x="1" y="98"/>
                </a:lnTo>
                <a:lnTo>
                  <a:pt x="1" y="100"/>
                </a:lnTo>
                <a:lnTo>
                  <a:pt x="2" y="102"/>
                </a:lnTo>
                <a:lnTo>
                  <a:pt x="2" y="105"/>
                </a:lnTo>
                <a:lnTo>
                  <a:pt x="3" y="107"/>
                </a:lnTo>
                <a:lnTo>
                  <a:pt x="4" y="110"/>
                </a:lnTo>
                <a:lnTo>
                  <a:pt x="5" y="113"/>
                </a:lnTo>
                <a:lnTo>
                  <a:pt x="7" y="117"/>
                </a:lnTo>
                <a:lnTo>
                  <a:pt x="8" y="120"/>
                </a:lnTo>
                <a:lnTo>
                  <a:pt x="10" y="124"/>
                </a:lnTo>
                <a:lnTo>
                  <a:pt x="12" y="129"/>
                </a:lnTo>
                <a:lnTo>
                  <a:pt x="15" y="134"/>
                </a:lnTo>
                <a:lnTo>
                  <a:pt x="18" y="140"/>
                </a:lnTo>
                <a:lnTo>
                  <a:pt x="22" y="147"/>
                </a:lnTo>
                <a:lnTo>
                  <a:pt x="26" y="155"/>
                </a:lnTo>
                <a:lnTo>
                  <a:pt x="32" y="165"/>
                </a:lnTo>
                <a:lnTo>
                  <a:pt x="40" y="178"/>
                </a:lnTo>
              </a:path>
            </a:pathLst>
          </a:cu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 vert="eaVert"/>
          <a:lstStyle/>
          <a:p>
            <a:endParaRPr lang="zh-CN" altLang="en-US"/>
          </a:p>
        </p:txBody>
      </p:sp>
      <p:sp>
        <p:nvSpPr>
          <p:cNvPr id="32" name="Freeform 32"/>
          <p:cNvSpPr>
            <a:spLocks/>
          </p:cNvSpPr>
          <p:nvPr/>
        </p:nvSpPr>
        <p:spPr bwMode="auto">
          <a:xfrm rot="16200000">
            <a:off x="8297078" y="4656947"/>
            <a:ext cx="638175" cy="2897188"/>
          </a:xfrm>
          <a:custGeom>
            <a:avLst/>
            <a:gdLst>
              <a:gd name="T0" fmla="*/ 0 w 40"/>
              <a:gd name="T1" fmla="*/ 0 h 178"/>
              <a:gd name="T2" fmla="*/ 8 w 40"/>
              <a:gd name="T3" fmla="*/ 13 h 178"/>
              <a:gd name="T4" fmla="*/ 14 w 40"/>
              <a:gd name="T5" fmla="*/ 23 h 178"/>
              <a:gd name="T6" fmla="*/ 18 w 40"/>
              <a:gd name="T7" fmla="*/ 31 h 178"/>
              <a:gd name="T8" fmla="*/ 22 w 40"/>
              <a:gd name="T9" fmla="*/ 38 h 178"/>
              <a:gd name="T10" fmla="*/ 25 w 40"/>
              <a:gd name="T11" fmla="*/ 44 h 178"/>
              <a:gd name="T12" fmla="*/ 28 w 40"/>
              <a:gd name="T13" fmla="*/ 49 h 178"/>
              <a:gd name="T14" fmla="*/ 30 w 40"/>
              <a:gd name="T15" fmla="*/ 54 h 178"/>
              <a:gd name="T16" fmla="*/ 32 w 40"/>
              <a:gd name="T17" fmla="*/ 58 h 178"/>
              <a:gd name="T18" fmla="*/ 33 w 40"/>
              <a:gd name="T19" fmla="*/ 61 h 178"/>
              <a:gd name="T20" fmla="*/ 35 w 40"/>
              <a:gd name="T21" fmla="*/ 65 h 178"/>
              <a:gd name="T22" fmla="*/ 36 w 40"/>
              <a:gd name="T23" fmla="*/ 68 h 178"/>
              <a:gd name="T24" fmla="*/ 37 w 40"/>
              <a:gd name="T25" fmla="*/ 71 h 178"/>
              <a:gd name="T26" fmla="*/ 38 w 40"/>
              <a:gd name="T27" fmla="*/ 73 h 178"/>
              <a:gd name="T28" fmla="*/ 38 w 40"/>
              <a:gd name="T29" fmla="*/ 76 h 178"/>
              <a:gd name="T30" fmla="*/ 39 w 40"/>
              <a:gd name="T31" fmla="*/ 78 h 178"/>
              <a:gd name="T32" fmla="*/ 39 w 40"/>
              <a:gd name="T33" fmla="*/ 80 h 178"/>
              <a:gd name="T34" fmla="*/ 40 w 40"/>
              <a:gd name="T35" fmla="*/ 83 h 178"/>
              <a:gd name="T36" fmla="*/ 40 w 40"/>
              <a:gd name="T37" fmla="*/ 85 h 178"/>
              <a:gd name="T38" fmla="*/ 40 w 40"/>
              <a:gd name="T39" fmla="*/ 87 h 178"/>
              <a:gd name="T40" fmla="*/ 40 w 40"/>
              <a:gd name="T41" fmla="*/ 89 h 178"/>
              <a:gd name="T42" fmla="*/ 40 w 40"/>
              <a:gd name="T43" fmla="*/ 91 h 178"/>
              <a:gd name="T44" fmla="*/ 40 w 40"/>
              <a:gd name="T45" fmla="*/ 93 h 178"/>
              <a:gd name="T46" fmla="*/ 40 w 40"/>
              <a:gd name="T47" fmla="*/ 95 h 178"/>
              <a:gd name="T48" fmla="*/ 39 w 40"/>
              <a:gd name="T49" fmla="*/ 98 h 178"/>
              <a:gd name="T50" fmla="*/ 39 w 40"/>
              <a:gd name="T51" fmla="*/ 100 h 178"/>
              <a:gd name="T52" fmla="*/ 38 w 40"/>
              <a:gd name="T53" fmla="*/ 102 h 178"/>
              <a:gd name="T54" fmla="*/ 38 w 40"/>
              <a:gd name="T55" fmla="*/ 105 h 178"/>
              <a:gd name="T56" fmla="*/ 37 w 40"/>
              <a:gd name="T57" fmla="*/ 107 h 178"/>
              <a:gd name="T58" fmla="*/ 36 w 40"/>
              <a:gd name="T59" fmla="*/ 110 h 178"/>
              <a:gd name="T60" fmla="*/ 35 w 40"/>
              <a:gd name="T61" fmla="*/ 113 h 178"/>
              <a:gd name="T62" fmla="*/ 33 w 40"/>
              <a:gd name="T63" fmla="*/ 117 h 178"/>
              <a:gd name="T64" fmla="*/ 32 w 40"/>
              <a:gd name="T65" fmla="*/ 120 h 178"/>
              <a:gd name="T66" fmla="*/ 30 w 40"/>
              <a:gd name="T67" fmla="*/ 124 h 178"/>
              <a:gd name="T68" fmla="*/ 28 w 40"/>
              <a:gd name="T69" fmla="*/ 129 h 178"/>
              <a:gd name="T70" fmla="*/ 25 w 40"/>
              <a:gd name="T71" fmla="*/ 134 h 178"/>
              <a:gd name="T72" fmla="*/ 22 w 40"/>
              <a:gd name="T73" fmla="*/ 140 h 178"/>
              <a:gd name="T74" fmla="*/ 18 w 40"/>
              <a:gd name="T75" fmla="*/ 147 h 178"/>
              <a:gd name="T76" fmla="*/ 14 w 40"/>
              <a:gd name="T77" fmla="*/ 155 h 178"/>
              <a:gd name="T78" fmla="*/ 8 w 40"/>
              <a:gd name="T79" fmla="*/ 165 h 178"/>
              <a:gd name="T80" fmla="*/ 0 w 40"/>
              <a:gd name="T81" fmla="*/ 178 h 17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0"/>
              <a:gd name="T124" fmla="*/ 0 h 178"/>
              <a:gd name="T125" fmla="*/ 40 w 40"/>
              <a:gd name="T126" fmla="*/ 178 h 17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0" h="178">
                <a:moveTo>
                  <a:pt x="0" y="0"/>
                </a:moveTo>
                <a:lnTo>
                  <a:pt x="8" y="13"/>
                </a:lnTo>
                <a:lnTo>
                  <a:pt x="14" y="23"/>
                </a:lnTo>
                <a:lnTo>
                  <a:pt x="18" y="31"/>
                </a:lnTo>
                <a:lnTo>
                  <a:pt x="22" y="38"/>
                </a:lnTo>
                <a:lnTo>
                  <a:pt x="25" y="44"/>
                </a:lnTo>
                <a:lnTo>
                  <a:pt x="28" y="49"/>
                </a:lnTo>
                <a:lnTo>
                  <a:pt x="30" y="54"/>
                </a:lnTo>
                <a:lnTo>
                  <a:pt x="32" y="58"/>
                </a:lnTo>
                <a:lnTo>
                  <a:pt x="33" y="61"/>
                </a:lnTo>
                <a:lnTo>
                  <a:pt x="35" y="65"/>
                </a:lnTo>
                <a:lnTo>
                  <a:pt x="36" y="68"/>
                </a:lnTo>
                <a:lnTo>
                  <a:pt x="37" y="71"/>
                </a:lnTo>
                <a:lnTo>
                  <a:pt x="38" y="73"/>
                </a:lnTo>
                <a:lnTo>
                  <a:pt x="38" y="76"/>
                </a:lnTo>
                <a:lnTo>
                  <a:pt x="39" y="78"/>
                </a:lnTo>
                <a:lnTo>
                  <a:pt x="39" y="80"/>
                </a:lnTo>
                <a:lnTo>
                  <a:pt x="40" y="83"/>
                </a:lnTo>
                <a:lnTo>
                  <a:pt x="40" y="85"/>
                </a:lnTo>
                <a:lnTo>
                  <a:pt x="40" y="87"/>
                </a:lnTo>
                <a:lnTo>
                  <a:pt x="40" y="89"/>
                </a:lnTo>
                <a:lnTo>
                  <a:pt x="40" y="91"/>
                </a:lnTo>
                <a:lnTo>
                  <a:pt x="40" y="93"/>
                </a:lnTo>
                <a:lnTo>
                  <a:pt x="40" y="95"/>
                </a:lnTo>
                <a:lnTo>
                  <a:pt x="39" y="98"/>
                </a:lnTo>
                <a:lnTo>
                  <a:pt x="39" y="100"/>
                </a:lnTo>
                <a:lnTo>
                  <a:pt x="38" y="102"/>
                </a:lnTo>
                <a:lnTo>
                  <a:pt x="38" y="105"/>
                </a:lnTo>
                <a:lnTo>
                  <a:pt x="37" y="107"/>
                </a:lnTo>
                <a:lnTo>
                  <a:pt x="36" y="110"/>
                </a:lnTo>
                <a:lnTo>
                  <a:pt x="35" y="113"/>
                </a:lnTo>
                <a:lnTo>
                  <a:pt x="33" y="117"/>
                </a:lnTo>
                <a:lnTo>
                  <a:pt x="32" y="120"/>
                </a:lnTo>
                <a:lnTo>
                  <a:pt x="30" y="124"/>
                </a:lnTo>
                <a:lnTo>
                  <a:pt x="28" y="129"/>
                </a:lnTo>
                <a:lnTo>
                  <a:pt x="25" y="134"/>
                </a:lnTo>
                <a:lnTo>
                  <a:pt x="22" y="140"/>
                </a:lnTo>
                <a:lnTo>
                  <a:pt x="18" y="147"/>
                </a:lnTo>
                <a:lnTo>
                  <a:pt x="14" y="155"/>
                </a:lnTo>
                <a:lnTo>
                  <a:pt x="8" y="165"/>
                </a:lnTo>
                <a:lnTo>
                  <a:pt x="0" y="178"/>
                </a:lnTo>
              </a:path>
            </a:pathLst>
          </a:custGeom>
          <a:noFill/>
          <a:ln w="28575">
            <a:solidFill>
              <a:srgbClr val="333399"/>
            </a:solidFill>
            <a:round/>
            <a:headEnd/>
            <a:tailEnd/>
          </a:ln>
        </p:spPr>
        <p:txBody>
          <a:bodyPr vert="eaVert"/>
          <a:lstStyle/>
          <a:p>
            <a:endParaRPr lang="zh-CN" alt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 rot="16200000" flipH="1">
            <a:off x="7328703" y="4769660"/>
            <a:ext cx="1387475" cy="11890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rot="16200000" flipH="1">
            <a:off x="7918459" y="4178316"/>
            <a:ext cx="207963" cy="11890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 rot="10800000" flipH="1" flipV="1">
            <a:off x="7089784" y="5492766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10113971" y="536735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x</a:t>
            </a:r>
          </a:p>
        </p:txBody>
      </p:sp>
      <p:sp>
        <p:nvSpPr>
          <p:cNvPr id="37" name="Text Box 47"/>
          <p:cNvSpPr txBox="1">
            <a:spLocks noChangeArrowheads="1"/>
          </p:cNvSpPr>
          <p:nvPr/>
        </p:nvSpPr>
        <p:spPr bwMode="auto">
          <a:xfrm>
            <a:off x="8313746" y="3711591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i="1">
                <a:latin typeface="Times New Roman" pitchFamily="18" charset="0"/>
              </a:rPr>
              <a:t>y</a:t>
            </a:r>
          </a:p>
        </p:txBody>
      </p:sp>
      <p:sp>
        <p:nvSpPr>
          <p:cNvPr id="38" name="Rectangle 48"/>
          <p:cNvSpPr>
            <a:spLocks noChangeArrowheads="1"/>
          </p:cNvSpPr>
          <p:nvPr/>
        </p:nvSpPr>
        <p:spPr bwMode="auto">
          <a:xfrm>
            <a:off x="8674109" y="5943616"/>
            <a:ext cx="1955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200" b="1">
                <a:solidFill>
                  <a:srgbClr val="0A74BC"/>
                </a:solidFill>
              </a:rPr>
              <a:t>F</a:t>
            </a:r>
            <a:r>
              <a:rPr kumimoji="1" lang="en-US" altLang="zh-CN" sz="1000" b="1">
                <a:solidFill>
                  <a:srgbClr val="0A74BC"/>
                </a:solidFill>
              </a:rPr>
              <a:t>1</a:t>
            </a:r>
            <a:endParaRPr kumimoji="1" lang="en-US" altLang="zh-CN" sz="2400">
              <a:solidFill>
                <a:srgbClr val="0A74BC"/>
              </a:solidFill>
              <a:latin typeface="Times New Roman" pitchFamily="18" charset="0"/>
            </a:endParaRPr>
          </a:p>
        </p:txBody>
      </p:sp>
      <p:sp>
        <p:nvSpPr>
          <p:cNvPr id="39" name="矩形 15"/>
          <p:cNvSpPr>
            <a:spLocks noChangeArrowheads="1"/>
          </p:cNvSpPr>
          <p:nvPr/>
        </p:nvSpPr>
        <p:spPr bwMode="auto">
          <a:xfrm>
            <a:off x="8602672" y="6159516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/>
              <a:t>(0,-c)</a:t>
            </a:r>
          </a:p>
        </p:txBody>
      </p:sp>
      <p:sp>
        <p:nvSpPr>
          <p:cNvPr id="40" name="Rectangle 50"/>
          <p:cNvSpPr>
            <a:spLocks noChangeArrowheads="1"/>
          </p:cNvSpPr>
          <p:nvPr/>
        </p:nvSpPr>
        <p:spPr bwMode="auto">
          <a:xfrm>
            <a:off x="7334259" y="4230703"/>
            <a:ext cx="2468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200" b="1">
                <a:solidFill>
                  <a:srgbClr val="0A74BC"/>
                </a:solidFill>
              </a:rPr>
              <a:t>M</a:t>
            </a:r>
            <a:endParaRPr kumimoji="1" lang="en-US" altLang="zh-CN" sz="2400">
              <a:solidFill>
                <a:srgbClr val="0A74BC"/>
              </a:solidFill>
              <a:latin typeface="Times New Roman" pitchFamily="18" charset="0"/>
            </a:endParaRPr>
          </a:p>
        </p:txBody>
      </p:sp>
      <p:sp>
        <p:nvSpPr>
          <p:cNvPr id="41" name="矩形 17"/>
          <p:cNvSpPr>
            <a:spLocks noChangeArrowheads="1"/>
          </p:cNvSpPr>
          <p:nvPr/>
        </p:nvSpPr>
        <p:spPr bwMode="auto">
          <a:xfrm>
            <a:off x="7523171" y="4214828"/>
            <a:ext cx="5870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(x,y)</a:t>
            </a:r>
            <a:endParaRPr lang="zh-CN" altLang="en-US"/>
          </a:p>
        </p:txBody>
      </p:sp>
      <p:sp>
        <p:nvSpPr>
          <p:cNvPr id="42" name="Rectangle 53"/>
          <p:cNvSpPr>
            <a:spLocks noChangeArrowheads="1"/>
          </p:cNvSpPr>
          <p:nvPr/>
        </p:nvSpPr>
        <p:spPr bwMode="auto">
          <a:xfrm>
            <a:off x="8674109" y="4646628"/>
            <a:ext cx="1955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kumimoji="1" lang="en-US" altLang="zh-CN" sz="2200" b="1">
                <a:solidFill>
                  <a:srgbClr val="0A74BC"/>
                </a:solidFill>
              </a:rPr>
              <a:t>F</a:t>
            </a:r>
            <a:r>
              <a:rPr kumimoji="1" lang="en-US" altLang="zh-CN" sz="1000" b="1">
                <a:solidFill>
                  <a:srgbClr val="0A74BC"/>
                </a:solidFill>
              </a:rPr>
              <a:t>2</a:t>
            </a:r>
            <a:endParaRPr kumimoji="1" lang="en-US" altLang="zh-CN" sz="2400">
              <a:solidFill>
                <a:srgbClr val="0A74BC"/>
              </a:solidFill>
              <a:latin typeface="Times New Roman" pitchFamily="18" charset="0"/>
            </a:endParaRPr>
          </a:p>
        </p:txBody>
      </p:sp>
      <p:sp>
        <p:nvSpPr>
          <p:cNvPr id="43" name="矩形 16"/>
          <p:cNvSpPr>
            <a:spLocks noChangeArrowheads="1"/>
          </p:cNvSpPr>
          <p:nvPr/>
        </p:nvSpPr>
        <p:spPr bwMode="auto">
          <a:xfrm>
            <a:off x="8818572" y="4575191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(0,c)</a:t>
            </a:r>
            <a:endParaRPr lang="zh-CN" altLang="en-US"/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8313746" y="5438791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1600" b="1"/>
              <a:t>O</a:t>
            </a: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14399"/>
              </p:ext>
            </p:extLst>
          </p:nvPr>
        </p:nvGraphicFramePr>
        <p:xfrm>
          <a:off x="3326704" y="5616058"/>
          <a:ext cx="2181039" cy="60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7" imgW="736560" imgH="203040" progId="Equation.DSMT4">
                  <p:embed/>
                </p:oleObj>
              </mc:Choice>
              <mc:Fallback>
                <p:oleObj name="Equation" r:id="rId7" imgW="736560" imgH="203040" progId="Equation.DSMT4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6704" y="5616058"/>
                        <a:ext cx="2181039" cy="601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57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仔细辨清方程中的</a:t>
            </a:r>
            <a:r>
              <a:rPr lang="en-US" altLang="zh-CN" dirty="0" smtClean="0"/>
              <a:t>a</a:t>
            </a:r>
            <a:r>
              <a:rPr lang="zh-CN" altLang="en-US" dirty="0" smtClean="0"/>
              <a:t>，</a:t>
            </a:r>
            <a:r>
              <a:rPr lang="en-US" altLang="zh-CN" dirty="0" smtClean="0"/>
              <a:t>b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</p:nvPr>
        </p:nvGraphicFramePr>
        <p:xfrm>
          <a:off x="2238348" y="1714488"/>
          <a:ext cx="7726488" cy="185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文档" r:id="rId3" imgW="4120930" imgH="990756" progId="Word.Document.12">
                  <p:embed/>
                </p:oleObj>
              </mc:Choice>
              <mc:Fallback>
                <p:oleObj name="文档" r:id="rId3" imgW="4120930" imgH="990756" progId="Word.Document.12">
                  <p:embed/>
                  <p:pic>
                    <p:nvPicPr>
                      <p:cNvPr id="4" name="内容占位符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48" y="1714488"/>
                        <a:ext cx="7726488" cy="185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534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267</Words>
  <Application>Microsoft Office PowerPoint</Application>
  <PresentationFormat>宽屏</PresentationFormat>
  <Paragraphs>74</Paragraphs>
  <Slides>12</Slides>
  <Notes>0</Notes>
  <HiddenSlides>0</HiddenSlides>
  <MMClips>1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楷体</vt:lpstr>
      <vt:lpstr>宋体</vt:lpstr>
      <vt:lpstr>Arial</vt:lpstr>
      <vt:lpstr>Calibri</vt:lpstr>
      <vt:lpstr>Calibri Light</vt:lpstr>
      <vt:lpstr>Times New Roman</vt:lpstr>
      <vt:lpstr>Office 主题</vt:lpstr>
      <vt:lpstr>Equation</vt:lpstr>
      <vt:lpstr>文档</vt:lpstr>
      <vt:lpstr>双曲线</vt:lpstr>
      <vt:lpstr>不得不提的曲线——椭圆</vt:lpstr>
      <vt:lpstr>观看视频</vt:lpstr>
      <vt:lpstr>提出问题</vt:lpstr>
      <vt:lpstr>双曲线定义的探究</vt:lpstr>
      <vt:lpstr>微体验</vt:lpstr>
      <vt:lpstr>定义的伟大之处</vt:lpstr>
      <vt:lpstr>双曲线的标准方程</vt:lpstr>
      <vt:lpstr>仔细辨清方程中的a，b，c</vt:lpstr>
      <vt:lpstr>如何判定方程的类型</vt:lpstr>
      <vt:lpstr>万事俱备只欠东风</vt:lpstr>
      <vt:lpstr>回顾总结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7</cp:revision>
  <dcterms:created xsi:type="dcterms:W3CDTF">2020-04-15T07:06:00Z</dcterms:created>
  <dcterms:modified xsi:type="dcterms:W3CDTF">2020-10-19T05:51:46Z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