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13" r:id="rId3"/>
    <p:sldId id="311" r:id="rId4"/>
    <p:sldId id="317" r:id="rId5"/>
    <p:sldId id="310" r:id="rId6"/>
    <p:sldId id="320" r:id="rId7"/>
    <p:sldId id="318" r:id="rId8"/>
    <p:sldId id="321" r:id="rId9"/>
    <p:sldId id="314" r:id="rId10"/>
    <p:sldId id="32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330"/>
    <a:srgbClr val="025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58" y="53"/>
      </p:cViewPr>
      <p:guideLst>
        <p:guide orient="horz" pos="21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88C6-011E-4463-BF32-E390AFBB2A93}" type="datetimeFigureOut">
              <a:rPr lang="zh-CN" altLang="en-US" smtClean="0"/>
              <a:pPr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3371-6F12-47A3-B6E8-44E1B6431A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7.xml"/><Relationship Id="rId21" Type="http://schemas.openxmlformats.org/officeDocument/2006/relationships/tags" Target="../tags/tag22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63" Type="http://schemas.openxmlformats.org/officeDocument/2006/relationships/tags" Target="../tags/tag64.xml"/><Relationship Id="rId68" Type="http://schemas.openxmlformats.org/officeDocument/2006/relationships/tags" Target="../tags/tag69.xml"/><Relationship Id="rId84" Type="http://schemas.openxmlformats.org/officeDocument/2006/relationships/tags" Target="../tags/tag85.xml"/><Relationship Id="rId89" Type="http://schemas.openxmlformats.org/officeDocument/2006/relationships/image" Target="../media/image8.png"/><Relationship Id="rId16" Type="http://schemas.openxmlformats.org/officeDocument/2006/relationships/tags" Target="../tags/tag17.xml"/><Relationship Id="rId11" Type="http://schemas.openxmlformats.org/officeDocument/2006/relationships/tags" Target="../tags/tag12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74" Type="http://schemas.openxmlformats.org/officeDocument/2006/relationships/tags" Target="../tags/tag75.xml"/><Relationship Id="rId79" Type="http://schemas.openxmlformats.org/officeDocument/2006/relationships/tags" Target="../tags/tag80.xml"/><Relationship Id="rId5" Type="http://schemas.openxmlformats.org/officeDocument/2006/relationships/tags" Target="../tags/tag6.xml"/><Relationship Id="rId90" Type="http://schemas.openxmlformats.org/officeDocument/2006/relationships/image" Target="../media/image9.emf"/><Relationship Id="rId95" Type="http://schemas.openxmlformats.org/officeDocument/2006/relationships/image" Target="../media/image13.emf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64" Type="http://schemas.openxmlformats.org/officeDocument/2006/relationships/tags" Target="../tags/tag65.xml"/><Relationship Id="rId69" Type="http://schemas.openxmlformats.org/officeDocument/2006/relationships/tags" Target="../tags/tag70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80" Type="http://schemas.openxmlformats.org/officeDocument/2006/relationships/tags" Target="../tags/tag81.xml"/><Relationship Id="rId85" Type="http://schemas.openxmlformats.org/officeDocument/2006/relationships/tags" Target="../tags/tag86.xml"/><Relationship Id="rId93" Type="http://schemas.openxmlformats.org/officeDocument/2006/relationships/image" Target="../media/image11.emf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tags" Target="../tags/tag60.xml"/><Relationship Id="rId67" Type="http://schemas.openxmlformats.org/officeDocument/2006/relationships/tags" Target="../tags/tag68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62" Type="http://schemas.openxmlformats.org/officeDocument/2006/relationships/tags" Target="../tags/tag63.xml"/><Relationship Id="rId70" Type="http://schemas.openxmlformats.org/officeDocument/2006/relationships/tags" Target="../tags/tag71.xml"/><Relationship Id="rId75" Type="http://schemas.openxmlformats.org/officeDocument/2006/relationships/tags" Target="../tags/tag76.xml"/><Relationship Id="rId83" Type="http://schemas.openxmlformats.org/officeDocument/2006/relationships/tags" Target="../tags/tag84.xml"/><Relationship Id="rId88" Type="http://schemas.openxmlformats.org/officeDocument/2006/relationships/image" Target="../media/image2.png"/><Relationship Id="rId91" Type="http://schemas.openxmlformats.org/officeDocument/2006/relationships/image" Target="../media/image10.emf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73" Type="http://schemas.openxmlformats.org/officeDocument/2006/relationships/tags" Target="../tags/tag74.xml"/><Relationship Id="rId78" Type="http://schemas.openxmlformats.org/officeDocument/2006/relationships/tags" Target="../tags/tag79.xml"/><Relationship Id="rId81" Type="http://schemas.openxmlformats.org/officeDocument/2006/relationships/tags" Target="../tags/tag82.xml"/><Relationship Id="rId86" Type="http://schemas.openxmlformats.org/officeDocument/2006/relationships/slideLayout" Target="../slideLayouts/slideLayout1.xml"/><Relationship Id="rId94" Type="http://schemas.openxmlformats.org/officeDocument/2006/relationships/image" Target="../media/image12.em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9" Type="http://schemas.openxmlformats.org/officeDocument/2006/relationships/tags" Target="../tags/tag40.xml"/><Relationship Id="rId34" Type="http://schemas.openxmlformats.org/officeDocument/2006/relationships/tags" Target="../tags/tag35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76" Type="http://schemas.openxmlformats.org/officeDocument/2006/relationships/tags" Target="../tags/tag77.xml"/><Relationship Id="rId7" Type="http://schemas.openxmlformats.org/officeDocument/2006/relationships/tags" Target="../tags/tag8.xml"/><Relationship Id="rId71" Type="http://schemas.openxmlformats.org/officeDocument/2006/relationships/tags" Target="../tags/tag72.xml"/><Relationship Id="rId92" Type="http://schemas.openxmlformats.org/officeDocument/2006/relationships/image" Target="../media/image7.png"/><Relationship Id="rId2" Type="http://schemas.openxmlformats.org/officeDocument/2006/relationships/tags" Target="../tags/tag3.xml"/><Relationship Id="rId29" Type="http://schemas.openxmlformats.org/officeDocument/2006/relationships/tags" Target="../tags/tag30.xml"/><Relationship Id="rId24" Type="http://schemas.openxmlformats.org/officeDocument/2006/relationships/tags" Target="../tags/tag25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66" Type="http://schemas.openxmlformats.org/officeDocument/2006/relationships/tags" Target="../tags/tag67.xml"/><Relationship Id="rId87" Type="http://schemas.openxmlformats.org/officeDocument/2006/relationships/image" Target="../media/image1.png"/><Relationship Id="rId61" Type="http://schemas.openxmlformats.org/officeDocument/2006/relationships/tags" Target="../tags/tag62.xml"/><Relationship Id="rId82" Type="http://schemas.openxmlformats.org/officeDocument/2006/relationships/tags" Target="../tags/tag83.xml"/><Relationship Id="rId19" Type="http://schemas.openxmlformats.org/officeDocument/2006/relationships/tags" Target="../tags/tag20.xml"/><Relationship Id="rId14" Type="http://schemas.openxmlformats.org/officeDocument/2006/relationships/tags" Target="../tags/tag15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56" Type="http://schemas.openxmlformats.org/officeDocument/2006/relationships/tags" Target="../tags/tag57.xml"/><Relationship Id="rId77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2.png"/><Relationship Id="rId7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7.png"/><Relationship Id="rId10" Type="http://schemas.openxmlformats.org/officeDocument/2006/relationships/image" Target="../media/image18.emf"/><Relationship Id="rId4" Type="http://schemas.openxmlformats.org/officeDocument/2006/relationships/image" Target="../media/image8.png"/><Relationship Id="rId9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2.png"/><Relationship Id="rId7" Type="http://schemas.openxmlformats.org/officeDocument/2006/relationships/image" Target="../media/image2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7.png"/><Relationship Id="rId10" Type="http://schemas.openxmlformats.org/officeDocument/2006/relationships/image" Target="../media/image23.emf"/><Relationship Id="rId4" Type="http://schemas.openxmlformats.org/officeDocument/2006/relationships/image" Target="../media/image8.png"/><Relationship Id="rId9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.png"/><Relationship Id="rId7" Type="http://schemas.openxmlformats.org/officeDocument/2006/relationships/image" Target="../media/image2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emf"/><Relationship Id="rId5" Type="http://schemas.openxmlformats.org/officeDocument/2006/relationships/image" Target="../media/image7.png"/><Relationship Id="rId10" Type="http://schemas.openxmlformats.org/officeDocument/2006/relationships/image" Target="../media/image28.emf"/><Relationship Id="rId4" Type="http://schemas.openxmlformats.org/officeDocument/2006/relationships/image" Target="../media/image8.png"/><Relationship Id="rId9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emf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127" name="组合 126"/>
          <p:cNvGrpSpPr/>
          <p:nvPr/>
        </p:nvGrpSpPr>
        <p:grpSpPr>
          <a:xfrm>
            <a:off x="405276" y="3528139"/>
            <a:ext cx="1585382" cy="2106593"/>
            <a:chOff x="405276" y="3528139"/>
            <a:chExt cx="1585382" cy="2106593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14" name="Freeform 5"/>
            <p:cNvSpPr/>
            <p:nvPr/>
          </p:nvSpPr>
          <p:spPr bwMode="auto">
            <a:xfrm>
              <a:off x="791149" y="3664282"/>
              <a:ext cx="653326" cy="375401"/>
            </a:xfrm>
            <a:custGeom>
              <a:avLst/>
              <a:gdLst>
                <a:gd name="T0" fmla="*/ 13 w 342"/>
                <a:gd name="T1" fmla="*/ 102 h 197"/>
                <a:gd name="T2" fmla="*/ 10 w 342"/>
                <a:gd name="T3" fmla="*/ 96 h 197"/>
                <a:gd name="T4" fmla="*/ 0 w 342"/>
                <a:gd name="T5" fmla="*/ 99 h 197"/>
                <a:gd name="T6" fmla="*/ 40 w 342"/>
                <a:gd name="T7" fmla="*/ 178 h 197"/>
                <a:gd name="T8" fmla="*/ 63 w 342"/>
                <a:gd name="T9" fmla="*/ 194 h 197"/>
                <a:gd name="T10" fmla="*/ 72 w 342"/>
                <a:gd name="T11" fmla="*/ 174 h 197"/>
                <a:gd name="T12" fmla="*/ 71 w 342"/>
                <a:gd name="T13" fmla="*/ 88 h 197"/>
                <a:gd name="T14" fmla="*/ 52 w 342"/>
                <a:gd name="T15" fmla="*/ 10 h 197"/>
                <a:gd name="T16" fmla="*/ 89 w 342"/>
                <a:gd name="T17" fmla="*/ 9 h 197"/>
                <a:gd name="T18" fmla="*/ 143 w 342"/>
                <a:gd name="T19" fmla="*/ 17 h 197"/>
                <a:gd name="T20" fmla="*/ 236 w 342"/>
                <a:gd name="T21" fmla="*/ 27 h 197"/>
                <a:gd name="T22" fmla="*/ 287 w 342"/>
                <a:gd name="T23" fmla="*/ 30 h 197"/>
                <a:gd name="T24" fmla="*/ 306 w 342"/>
                <a:gd name="T25" fmla="*/ 31 h 197"/>
                <a:gd name="T26" fmla="*/ 330 w 342"/>
                <a:gd name="T27" fmla="*/ 35 h 197"/>
                <a:gd name="T28" fmla="*/ 339 w 342"/>
                <a:gd name="T29" fmla="*/ 34 h 197"/>
                <a:gd name="T30" fmla="*/ 342 w 342"/>
                <a:gd name="T31" fmla="*/ 32 h 197"/>
                <a:gd name="T32" fmla="*/ 341 w 342"/>
                <a:gd name="T33" fmla="*/ 30 h 197"/>
                <a:gd name="T34" fmla="*/ 268 w 342"/>
                <a:gd name="T35" fmla="*/ 25 h 197"/>
                <a:gd name="T36" fmla="*/ 160 w 342"/>
                <a:gd name="T37" fmla="*/ 14 h 197"/>
                <a:gd name="T38" fmla="*/ 74 w 342"/>
                <a:gd name="T39" fmla="*/ 1 h 197"/>
                <a:gd name="T40" fmla="*/ 45 w 342"/>
                <a:gd name="T41" fmla="*/ 5 h 197"/>
                <a:gd name="T42" fmla="*/ 51 w 342"/>
                <a:gd name="T43" fmla="*/ 44 h 197"/>
                <a:gd name="T44" fmla="*/ 64 w 342"/>
                <a:gd name="T45" fmla="*/ 135 h 197"/>
                <a:gd name="T46" fmla="*/ 62 w 342"/>
                <a:gd name="T47" fmla="*/ 173 h 197"/>
                <a:gd name="T48" fmla="*/ 60 w 342"/>
                <a:gd name="T49" fmla="*/ 188 h 197"/>
                <a:gd name="T50" fmla="*/ 50 w 342"/>
                <a:gd name="T51" fmla="*/ 176 h 197"/>
                <a:gd name="T52" fmla="*/ 10 w 342"/>
                <a:gd name="T53" fmla="*/ 96 h 197"/>
                <a:gd name="T54" fmla="*/ 0 w 342"/>
                <a:gd name="T55" fmla="*/ 99 h 197"/>
                <a:gd name="T56" fmla="*/ 3 w 342"/>
                <a:gd name="T57" fmla="*/ 104 h 197"/>
                <a:gd name="T58" fmla="*/ 13 w 342"/>
                <a:gd name="T59" fmla="*/ 10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2" h="197">
                  <a:moveTo>
                    <a:pt x="13" y="102"/>
                  </a:moveTo>
                  <a:cubicBezTo>
                    <a:pt x="11" y="100"/>
                    <a:pt x="10" y="98"/>
                    <a:pt x="10" y="96"/>
                  </a:cubicBezTo>
                  <a:cubicBezTo>
                    <a:pt x="9" y="94"/>
                    <a:pt x="0" y="96"/>
                    <a:pt x="0" y="99"/>
                  </a:cubicBezTo>
                  <a:cubicBezTo>
                    <a:pt x="2" y="127"/>
                    <a:pt x="28" y="154"/>
                    <a:pt x="40" y="178"/>
                  </a:cubicBezTo>
                  <a:cubicBezTo>
                    <a:pt x="45" y="187"/>
                    <a:pt x="51" y="197"/>
                    <a:pt x="63" y="194"/>
                  </a:cubicBezTo>
                  <a:cubicBezTo>
                    <a:pt x="71" y="192"/>
                    <a:pt x="71" y="181"/>
                    <a:pt x="72" y="174"/>
                  </a:cubicBezTo>
                  <a:cubicBezTo>
                    <a:pt x="74" y="146"/>
                    <a:pt x="74" y="117"/>
                    <a:pt x="71" y="88"/>
                  </a:cubicBezTo>
                  <a:cubicBezTo>
                    <a:pt x="68" y="61"/>
                    <a:pt x="58" y="36"/>
                    <a:pt x="52" y="10"/>
                  </a:cubicBezTo>
                  <a:cubicBezTo>
                    <a:pt x="50" y="0"/>
                    <a:pt x="84" y="8"/>
                    <a:pt x="89" y="9"/>
                  </a:cubicBezTo>
                  <a:cubicBezTo>
                    <a:pt x="107" y="12"/>
                    <a:pt x="125" y="14"/>
                    <a:pt x="143" y="17"/>
                  </a:cubicBezTo>
                  <a:cubicBezTo>
                    <a:pt x="174" y="21"/>
                    <a:pt x="205" y="24"/>
                    <a:pt x="236" y="27"/>
                  </a:cubicBezTo>
                  <a:cubicBezTo>
                    <a:pt x="253" y="28"/>
                    <a:pt x="270" y="29"/>
                    <a:pt x="287" y="30"/>
                  </a:cubicBezTo>
                  <a:cubicBezTo>
                    <a:pt x="293" y="31"/>
                    <a:pt x="300" y="31"/>
                    <a:pt x="306" y="31"/>
                  </a:cubicBezTo>
                  <a:cubicBezTo>
                    <a:pt x="305" y="31"/>
                    <a:pt x="337" y="29"/>
                    <a:pt x="330" y="35"/>
                  </a:cubicBezTo>
                  <a:cubicBezTo>
                    <a:pt x="328" y="37"/>
                    <a:pt x="337" y="36"/>
                    <a:pt x="339" y="34"/>
                  </a:cubicBezTo>
                  <a:cubicBezTo>
                    <a:pt x="340" y="33"/>
                    <a:pt x="341" y="33"/>
                    <a:pt x="342" y="32"/>
                  </a:cubicBezTo>
                  <a:cubicBezTo>
                    <a:pt x="342" y="31"/>
                    <a:pt x="342" y="31"/>
                    <a:pt x="341" y="30"/>
                  </a:cubicBezTo>
                  <a:cubicBezTo>
                    <a:pt x="319" y="24"/>
                    <a:pt x="292" y="26"/>
                    <a:pt x="268" y="25"/>
                  </a:cubicBezTo>
                  <a:cubicBezTo>
                    <a:pt x="232" y="22"/>
                    <a:pt x="196" y="19"/>
                    <a:pt x="160" y="14"/>
                  </a:cubicBezTo>
                  <a:cubicBezTo>
                    <a:pt x="131" y="11"/>
                    <a:pt x="103" y="6"/>
                    <a:pt x="74" y="1"/>
                  </a:cubicBezTo>
                  <a:cubicBezTo>
                    <a:pt x="65" y="0"/>
                    <a:pt x="54" y="0"/>
                    <a:pt x="45" y="5"/>
                  </a:cubicBezTo>
                  <a:cubicBezTo>
                    <a:pt x="36" y="11"/>
                    <a:pt x="49" y="37"/>
                    <a:pt x="51" y="44"/>
                  </a:cubicBezTo>
                  <a:cubicBezTo>
                    <a:pt x="61" y="73"/>
                    <a:pt x="63" y="104"/>
                    <a:pt x="64" y="135"/>
                  </a:cubicBezTo>
                  <a:cubicBezTo>
                    <a:pt x="64" y="148"/>
                    <a:pt x="63" y="161"/>
                    <a:pt x="62" y="173"/>
                  </a:cubicBezTo>
                  <a:cubicBezTo>
                    <a:pt x="62" y="178"/>
                    <a:pt x="62" y="183"/>
                    <a:pt x="60" y="188"/>
                  </a:cubicBezTo>
                  <a:cubicBezTo>
                    <a:pt x="59" y="195"/>
                    <a:pt x="52" y="179"/>
                    <a:pt x="50" y="176"/>
                  </a:cubicBezTo>
                  <a:cubicBezTo>
                    <a:pt x="36" y="154"/>
                    <a:pt x="12" y="122"/>
                    <a:pt x="10" y="96"/>
                  </a:cubicBezTo>
                  <a:cubicBezTo>
                    <a:pt x="7" y="97"/>
                    <a:pt x="3" y="98"/>
                    <a:pt x="0" y="99"/>
                  </a:cubicBezTo>
                  <a:cubicBezTo>
                    <a:pt x="1" y="101"/>
                    <a:pt x="2" y="102"/>
                    <a:pt x="3" y="104"/>
                  </a:cubicBezTo>
                  <a:cubicBezTo>
                    <a:pt x="4" y="106"/>
                    <a:pt x="13" y="103"/>
                    <a:pt x="13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994961" y="3814926"/>
              <a:ext cx="143393" cy="153866"/>
            </a:xfrm>
            <a:custGeom>
              <a:avLst/>
              <a:gdLst>
                <a:gd name="T0" fmla="*/ 15 w 75"/>
                <a:gd name="T1" fmla="*/ 24 h 81"/>
                <a:gd name="T2" fmla="*/ 35 w 75"/>
                <a:gd name="T3" fmla="*/ 19 h 81"/>
                <a:gd name="T4" fmla="*/ 31 w 75"/>
                <a:gd name="T5" fmla="*/ 33 h 81"/>
                <a:gd name="T6" fmla="*/ 15 w 75"/>
                <a:gd name="T7" fmla="*/ 57 h 81"/>
                <a:gd name="T8" fmla="*/ 64 w 75"/>
                <a:gd name="T9" fmla="*/ 79 h 81"/>
                <a:gd name="T10" fmla="*/ 68 w 75"/>
                <a:gd name="T11" fmla="*/ 76 h 81"/>
                <a:gd name="T12" fmla="*/ 26 w 75"/>
                <a:gd name="T13" fmla="*/ 53 h 81"/>
                <a:gd name="T14" fmla="*/ 44 w 75"/>
                <a:gd name="T15" fmla="*/ 23 h 81"/>
                <a:gd name="T16" fmla="*/ 6 w 75"/>
                <a:gd name="T17" fmla="*/ 26 h 81"/>
                <a:gd name="T18" fmla="*/ 15 w 75"/>
                <a:gd name="T19" fmla="*/ 2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81">
                  <a:moveTo>
                    <a:pt x="15" y="24"/>
                  </a:moveTo>
                  <a:cubicBezTo>
                    <a:pt x="18" y="18"/>
                    <a:pt x="33" y="7"/>
                    <a:pt x="35" y="19"/>
                  </a:cubicBezTo>
                  <a:cubicBezTo>
                    <a:pt x="36" y="23"/>
                    <a:pt x="33" y="29"/>
                    <a:pt x="31" y="33"/>
                  </a:cubicBezTo>
                  <a:cubicBezTo>
                    <a:pt x="27" y="42"/>
                    <a:pt x="20" y="49"/>
                    <a:pt x="15" y="57"/>
                  </a:cubicBezTo>
                  <a:cubicBezTo>
                    <a:pt x="0" y="81"/>
                    <a:pt x="51" y="80"/>
                    <a:pt x="64" y="79"/>
                  </a:cubicBezTo>
                  <a:cubicBezTo>
                    <a:pt x="67" y="79"/>
                    <a:pt x="75" y="75"/>
                    <a:pt x="68" y="76"/>
                  </a:cubicBezTo>
                  <a:cubicBezTo>
                    <a:pt x="53" y="77"/>
                    <a:pt x="11" y="77"/>
                    <a:pt x="26" y="53"/>
                  </a:cubicBezTo>
                  <a:cubicBezTo>
                    <a:pt x="32" y="42"/>
                    <a:pt x="40" y="34"/>
                    <a:pt x="44" y="23"/>
                  </a:cubicBezTo>
                  <a:cubicBezTo>
                    <a:pt x="52" y="0"/>
                    <a:pt x="11" y="13"/>
                    <a:pt x="6" y="26"/>
                  </a:cubicBezTo>
                  <a:cubicBezTo>
                    <a:pt x="5" y="27"/>
                    <a:pt x="15" y="26"/>
                    <a:pt x="15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1135132" y="3872122"/>
              <a:ext cx="118420" cy="78141"/>
            </a:xfrm>
            <a:custGeom>
              <a:avLst/>
              <a:gdLst>
                <a:gd name="T0" fmla="*/ 51 w 62"/>
                <a:gd name="T1" fmla="*/ 5 h 41"/>
                <a:gd name="T2" fmla="*/ 36 w 62"/>
                <a:gd name="T3" fmla="*/ 20 h 41"/>
                <a:gd name="T4" fmla="*/ 11 w 62"/>
                <a:gd name="T5" fmla="*/ 34 h 41"/>
                <a:gd name="T6" fmla="*/ 6 w 62"/>
                <a:gd name="T7" fmla="*/ 40 h 41"/>
                <a:gd name="T8" fmla="*/ 36 w 62"/>
                <a:gd name="T9" fmla="*/ 28 h 41"/>
                <a:gd name="T10" fmla="*/ 61 w 62"/>
                <a:gd name="T11" fmla="*/ 4 h 41"/>
                <a:gd name="T12" fmla="*/ 51 w 62"/>
                <a:gd name="T13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41">
                  <a:moveTo>
                    <a:pt x="51" y="5"/>
                  </a:moveTo>
                  <a:cubicBezTo>
                    <a:pt x="49" y="12"/>
                    <a:pt x="42" y="16"/>
                    <a:pt x="36" y="20"/>
                  </a:cubicBezTo>
                  <a:cubicBezTo>
                    <a:pt x="29" y="25"/>
                    <a:pt x="22" y="36"/>
                    <a:pt x="11" y="34"/>
                  </a:cubicBezTo>
                  <a:cubicBezTo>
                    <a:pt x="8" y="34"/>
                    <a:pt x="0" y="39"/>
                    <a:pt x="6" y="40"/>
                  </a:cubicBezTo>
                  <a:cubicBezTo>
                    <a:pt x="18" y="41"/>
                    <a:pt x="27" y="36"/>
                    <a:pt x="36" y="28"/>
                  </a:cubicBezTo>
                  <a:cubicBezTo>
                    <a:pt x="45" y="21"/>
                    <a:pt x="58" y="15"/>
                    <a:pt x="61" y="4"/>
                  </a:cubicBezTo>
                  <a:cubicBezTo>
                    <a:pt x="62" y="0"/>
                    <a:pt x="52" y="2"/>
                    <a:pt x="5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1128687" y="3852788"/>
              <a:ext cx="107142" cy="93447"/>
            </a:xfrm>
            <a:custGeom>
              <a:avLst/>
              <a:gdLst>
                <a:gd name="T0" fmla="*/ 11 w 56"/>
                <a:gd name="T1" fmla="*/ 12 h 49"/>
                <a:gd name="T2" fmla="*/ 10 w 56"/>
                <a:gd name="T3" fmla="*/ 10 h 49"/>
                <a:gd name="T4" fmla="*/ 14 w 56"/>
                <a:gd name="T5" fmla="*/ 15 h 49"/>
                <a:gd name="T6" fmla="*/ 24 w 56"/>
                <a:gd name="T7" fmla="*/ 25 h 49"/>
                <a:gd name="T8" fmla="*/ 45 w 56"/>
                <a:gd name="T9" fmla="*/ 47 h 49"/>
                <a:gd name="T10" fmla="*/ 54 w 56"/>
                <a:gd name="T11" fmla="*/ 44 h 49"/>
                <a:gd name="T12" fmla="*/ 20 w 56"/>
                <a:gd name="T13" fmla="*/ 8 h 49"/>
                <a:gd name="T14" fmla="*/ 1 w 56"/>
                <a:gd name="T15" fmla="*/ 14 h 49"/>
                <a:gd name="T16" fmla="*/ 11 w 56"/>
                <a:gd name="T1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9">
                  <a:moveTo>
                    <a:pt x="11" y="12"/>
                  </a:moveTo>
                  <a:cubicBezTo>
                    <a:pt x="12" y="10"/>
                    <a:pt x="12" y="9"/>
                    <a:pt x="10" y="10"/>
                  </a:cubicBezTo>
                  <a:cubicBezTo>
                    <a:pt x="11" y="11"/>
                    <a:pt x="13" y="13"/>
                    <a:pt x="14" y="15"/>
                  </a:cubicBezTo>
                  <a:cubicBezTo>
                    <a:pt x="17" y="18"/>
                    <a:pt x="21" y="21"/>
                    <a:pt x="24" y="25"/>
                  </a:cubicBezTo>
                  <a:cubicBezTo>
                    <a:pt x="31" y="33"/>
                    <a:pt x="37" y="41"/>
                    <a:pt x="45" y="47"/>
                  </a:cubicBezTo>
                  <a:cubicBezTo>
                    <a:pt x="47" y="49"/>
                    <a:pt x="56" y="46"/>
                    <a:pt x="54" y="44"/>
                  </a:cubicBezTo>
                  <a:cubicBezTo>
                    <a:pt x="41" y="33"/>
                    <a:pt x="31" y="20"/>
                    <a:pt x="20" y="8"/>
                  </a:cubicBezTo>
                  <a:cubicBezTo>
                    <a:pt x="13" y="0"/>
                    <a:pt x="4" y="5"/>
                    <a:pt x="1" y="14"/>
                  </a:cubicBezTo>
                  <a:cubicBezTo>
                    <a:pt x="0" y="16"/>
                    <a:pt x="10" y="15"/>
                    <a:pt x="11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9"/>
            <p:cNvSpPr/>
            <p:nvPr/>
          </p:nvSpPr>
          <p:spPr bwMode="auto">
            <a:xfrm>
              <a:off x="1320415" y="3852788"/>
              <a:ext cx="33834" cy="100698"/>
            </a:xfrm>
            <a:custGeom>
              <a:avLst/>
              <a:gdLst>
                <a:gd name="T0" fmla="*/ 2 w 18"/>
                <a:gd name="T1" fmla="*/ 4 h 53"/>
                <a:gd name="T2" fmla="*/ 5 w 18"/>
                <a:gd name="T3" fmla="*/ 22 h 53"/>
                <a:gd name="T4" fmla="*/ 7 w 18"/>
                <a:gd name="T5" fmla="*/ 52 h 53"/>
                <a:gd name="T6" fmla="*/ 16 w 18"/>
                <a:gd name="T7" fmla="*/ 50 h 53"/>
                <a:gd name="T8" fmla="*/ 15 w 18"/>
                <a:gd name="T9" fmla="*/ 18 h 53"/>
                <a:gd name="T10" fmla="*/ 11 w 18"/>
                <a:gd name="T11" fmla="*/ 1 h 53"/>
                <a:gd name="T12" fmla="*/ 2 w 18"/>
                <a:gd name="T13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3">
                  <a:moveTo>
                    <a:pt x="2" y="4"/>
                  </a:moveTo>
                  <a:cubicBezTo>
                    <a:pt x="7" y="8"/>
                    <a:pt x="6" y="16"/>
                    <a:pt x="5" y="22"/>
                  </a:cubicBezTo>
                  <a:cubicBezTo>
                    <a:pt x="5" y="32"/>
                    <a:pt x="8" y="42"/>
                    <a:pt x="7" y="52"/>
                  </a:cubicBezTo>
                  <a:cubicBezTo>
                    <a:pt x="7" y="53"/>
                    <a:pt x="16" y="52"/>
                    <a:pt x="16" y="50"/>
                  </a:cubicBezTo>
                  <a:cubicBezTo>
                    <a:pt x="18" y="39"/>
                    <a:pt x="15" y="29"/>
                    <a:pt x="15" y="18"/>
                  </a:cubicBezTo>
                  <a:cubicBezTo>
                    <a:pt x="15" y="12"/>
                    <a:pt x="16" y="5"/>
                    <a:pt x="11" y="1"/>
                  </a:cubicBezTo>
                  <a:cubicBezTo>
                    <a:pt x="9" y="0"/>
                    <a:pt x="0" y="3"/>
                    <a:pt x="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1291414" y="3890650"/>
              <a:ext cx="107142" cy="38668"/>
            </a:xfrm>
            <a:custGeom>
              <a:avLst/>
              <a:gdLst>
                <a:gd name="T0" fmla="*/ 12 w 56"/>
                <a:gd name="T1" fmla="*/ 17 h 20"/>
                <a:gd name="T2" fmla="*/ 46 w 56"/>
                <a:gd name="T3" fmla="*/ 9 h 20"/>
                <a:gd name="T4" fmla="*/ 49 w 56"/>
                <a:gd name="T5" fmla="*/ 3 h 20"/>
                <a:gd name="T6" fmla="*/ 3 w 56"/>
                <a:gd name="T7" fmla="*/ 16 h 20"/>
                <a:gd name="T8" fmla="*/ 12 w 56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12" y="17"/>
                  </a:moveTo>
                  <a:cubicBezTo>
                    <a:pt x="19" y="6"/>
                    <a:pt x="35" y="7"/>
                    <a:pt x="46" y="9"/>
                  </a:cubicBezTo>
                  <a:cubicBezTo>
                    <a:pt x="50" y="10"/>
                    <a:pt x="56" y="4"/>
                    <a:pt x="49" y="3"/>
                  </a:cubicBezTo>
                  <a:cubicBezTo>
                    <a:pt x="33" y="0"/>
                    <a:pt x="12" y="2"/>
                    <a:pt x="3" y="16"/>
                  </a:cubicBezTo>
                  <a:cubicBezTo>
                    <a:pt x="0" y="20"/>
                    <a:pt x="10" y="20"/>
                    <a:pt x="12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1426752" y="3841510"/>
              <a:ext cx="48335" cy="129698"/>
            </a:xfrm>
            <a:custGeom>
              <a:avLst/>
              <a:gdLst>
                <a:gd name="T0" fmla="*/ 11 w 25"/>
                <a:gd name="T1" fmla="*/ 35 h 68"/>
                <a:gd name="T2" fmla="*/ 21 w 25"/>
                <a:gd name="T3" fmla="*/ 5 h 68"/>
                <a:gd name="T4" fmla="*/ 12 w 25"/>
                <a:gd name="T5" fmla="*/ 6 h 68"/>
                <a:gd name="T6" fmla="*/ 13 w 25"/>
                <a:gd name="T7" fmla="*/ 31 h 68"/>
                <a:gd name="T8" fmla="*/ 11 w 25"/>
                <a:gd name="T9" fmla="*/ 64 h 68"/>
                <a:gd name="T10" fmla="*/ 20 w 25"/>
                <a:gd name="T11" fmla="*/ 63 h 68"/>
                <a:gd name="T12" fmla="*/ 23 w 25"/>
                <a:gd name="T13" fmla="*/ 30 h 68"/>
                <a:gd name="T14" fmla="*/ 22 w 25"/>
                <a:gd name="T15" fmla="*/ 3 h 68"/>
                <a:gd name="T16" fmla="*/ 12 w 25"/>
                <a:gd name="T17" fmla="*/ 4 h 68"/>
                <a:gd name="T18" fmla="*/ 1 w 25"/>
                <a:gd name="T19" fmla="*/ 36 h 68"/>
                <a:gd name="T20" fmla="*/ 11 w 25"/>
                <a:gd name="T21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68">
                  <a:moveTo>
                    <a:pt x="11" y="35"/>
                  </a:moveTo>
                  <a:cubicBezTo>
                    <a:pt x="14" y="25"/>
                    <a:pt x="16" y="15"/>
                    <a:pt x="21" y="5"/>
                  </a:cubicBezTo>
                  <a:cubicBezTo>
                    <a:pt x="18" y="5"/>
                    <a:pt x="15" y="5"/>
                    <a:pt x="12" y="6"/>
                  </a:cubicBezTo>
                  <a:cubicBezTo>
                    <a:pt x="15" y="14"/>
                    <a:pt x="13" y="23"/>
                    <a:pt x="13" y="31"/>
                  </a:cubicBezTo>
                  <a:cubicBezTo>
                    <a:pt x="14" y="42"/>
                    <a:pt x="14" y="53"/>
                    <a:pt x="11" y="64"/>
                  </a:cubicBezTo>
                  <a:cubicBezTo>
                    <a:pt x="9" y="68"/>
                    <a:pt x="19" y="67"/>
                    <a:pt x="20" y="63"/>
                  </a:cubicBezTo>
                  <a:cubicBezTo>
                    <a:pt x="24" y="52"/>
                    <a:pt x="23" y="41"/>
                    <a:pt x="23" y="30"/>
                  </a:cubicBezTo>
                  <a:cubicBezTo>
                    <a:pt x="23" y="21"/>
                    <a:pt x="25" y="12"/>
                    <a:pt x="22" y="3"/>
                  </a:cubicBezTo>
                  <a:cubicBezTo>
                    <a:pt x="21" y="0"/>
                    <a:pt x="14" y="2"/>
                    <a:pt x="12" y="4"/>
                  </a:cubicBezTo>
                  <a:cubicBezTo>
                    <a:pt x="7" y="14"/>
                    <a:pt x="5" y="26"/>
                    <a:pt x="1" y="36"/>
                  </a:cubicBezTo>
                  <a:cubicBezTo>
                    <a:pt x="0" y="40"/>
                    <a:pt x="9" y="39"/>
                    <a:pt x="11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1226162" y="4650313"/>
              <a:ext cx="621102" cy="522822"/>
            </a:xfrm>
            <a:custGeom>
              <a:avLst/>
              <a:gdLst>
                <a:gd name="T0" fmla="*/ 84 w 325"/>
                <a:gd name="T1" fmla="*/ 6 h 274"/>
                <a:gd name="T2" fmla="*/ 45 w 325"/>
                <a:gd name="T3" fmla="*/ 205 h 274"/>
                <a:gd name="T4" fmla="*/ 234 w 325"/>
                <a:gd name="T5" fmla="*/ 225 h 274"/>
                <a:gd name="T6" fmla="*/ 231 w 325"/>
                <a:gd name="T7" fmla="*/ 24 h 274"/>
                <a:gd name="T8" fmla="*/ 36 w 325"/>
                <a:gd name="T9" fmla="*/ 64 h 274"/>
                <a:gd name="T10" fmla="*/ 44 w 325"/>
                <a:gd name="T11" fmla="*/ 63 h 274"/>
                <a:gd name="T12" fmla="*/ 241 w 325"/>
                <a:gd name="T13" fmla="*/ 37 h 274"/>
                <a:gd name="T14" fmla="*/ 240 w 325"/>
                <a:gd name="T15" fmla="*/ 213 h 274"/>
                <a:gd name="T16" fmla="*/ 45 w 325"/>
                <a:gd name="T17" fmla="*/ 187 h 274"/>
                <a:gd name="T18" fmla="*/ 88 w 325"/>
                <a:gd name="T19" fmla="*/ 8 h 274"/>
                <a:gd name="T20" fmla="*/ 84 w 325"/>
                <a:gd name="T21" fmla="*/ 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5" h="274">
                  <a:moveTo>
                    <a:pt x="84" y="6"/>
                  </a:moveTo>
                  <a:cubicBezTo>
                    <a:pt x="0" y="34"/>
                    <a:pt x="5" y="146"/>
                    <a:pt x="45" y="205"/>
                  </a:cubicBezTo>
                  <a:cubicBezTo>
                    <a:pt x="87" y="266"/>
                    <a:pt x="176" y="269"/>
                    <a:pt x="234" y="225"/>
                  </a:cubicBezTo>
                  <a:cubicBezTo>
                    <a:pt x="300" y="174"/>
                    <a:pt x="325" y="62"/>
                    <a:pt x="231" y="24"/>
                  </a:cubicBezTo>
                  <a:cubicBezTo>
                    <a:pt x="169" y="0"/>
                    <a:pt x="85" y="26"/>
                    <a:pt x="36" y="64"/>
                  </a:cubicBezTo>
                  <a:cubicBezTo>
                    <a:pt x="34" y="65"/>
                    <a:pt x="43" y="64"/>
                    <a:pt x="44" y="63"/>
                  </a:cubicBezTo>
                  <a:cubicBezTo>
                    <a:pt x="96" y="24"/>
                    <a:pt x="182" y="1"/>
                    <a:pt x="241" y="37"/>
                  </a:cubicBezTo>
                  <a:cubicBezTo>
                    <a:pt x="309" y="78"/>
                    <a:pt x="286" y="167"/>
                    <a:pt x="240" y="213"/>
                  </a:cubicBezTo>
                  <a:cubicBezTo>
                    <a:pt x="178" y="274"/>
                    <a:pt x="86" y="258"/>
                    <a:pt x="45" y="187"/>
                  </a:cubicBezTo>
                  <a:cubicBezTo>
                    <a:pt x="15" y="134"/>
                    <a:pt x="15" y="32"/>
                    <a:pt x="88" y="8"/>
                  </a:cubicBezTo>
                  <a:cubicBezTo>
                    <a:pt x="94" y="6"/>
                    <a:pt x="88" y="5"/>
                    <a:pt x="8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1468642" y="4415889"/>
              <a:ext cx="66863" cy="1043227"/>
            </a:xfrm>
            <a:custGeom>
              <a:avLst/>
              <a:gdLst>
                <a:gd name="T0" fmla="*/ 24 w 35"/>
                <a:gd name="T1" fmla="*/ 4 h 547"/>
                <a:gd name="T2" fmla="*/ 16 w 35"/>
                <a:gd name="T3" fmla="*/ 52 h 547"/>
                <a:gd name="T4" fmla="*/ 11 w 35"/>
                <a:gd name="T5" fmla="*/ 118 h 547"/>
                <a:gd name="T6" fmla="*/ 5 w 35"/>
                <a:gd name="T7" fmla="*/ 260 h 547"/>
                <a:gd name="T8" fmla="*/ 0 w 35"/>
                <a:gd name="T9" fmla="*/ 543 h 547"/>
                <a:gd name="T10" fmla="*/ 10 w 35"/>
                <a:gd name="T11" fmla="*/ 542 h 547"/>
                <a:gd name="T12" fmla="*/ 15 w 35"/>
                <a:gd name="T13" fmla="*/ 268 h 547"/>
                <a:gd name="T14" fmla="*/ 19 w 35"/>
                <a:gd name="T15" fmla="*/ 135 h 547"/>
                <a:gd name="T16" fmla="*/ 24 w 35"/>
                <a:gd name="T17" fmla="*/ 64 h 547"/>
                <a:gd name="T18" fmla="*/ 33 w 35"/>
                <a:gd name="T19" fmla="*/ 4 h 547"/>
                <a:gd name="T20" fmla="*/ 24 w 35"/>
                <a:gd name="T21" fmla="*/ 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47">
                  <a:moveTo>
                    <a:pt x="24" y="4"/>
                  </a:moveTo>
                  <a:cubicBezTo>
                    <a:pt x="17" y="19"/>
                    <a:pt x="17" y="36"/>
                    <a:pt x="16" y="52"/>
                  </a:cubicBezTo>
                  <a:cubicBezTo>
                    <a:pt x="15" y="74"/>
                    <a:pt x="12" y="96"/>
                    <a:pt x="11" y="118"/>
                  </a:cubicBezTo>
                  <a:cubicBezTo>
                    <a:pt x="8" y="165"/>
                    <a:pt x="6" y="213"/>
                    <a:pt x="5" y="260"/>
                  </a:cubicBezTo>
                  <a:cubicBezTo>
                    <a:pt x="4" y="354"/>
                    <a:pt x="0" y="448"/>
                    <a:pt x="0" y="543"/>
                  </a:cubicBezTo>
                  <a:cubicBezTo>
                    <a:pt x="0" y="547"/>
                    <a:pt x="10" y="546"/>
                    <a:pt x="10" y="542"/>
                  </a:cubicBezTo>
                  <a:cubicBezTo>
                    <a:pt x="10" y="451"/>
                    <a:pt x="14" y="359"/>
                    <a:pt x="15" y="268"/>
                  </a:cubicBezTo>
                  <a:cubicBezTo>
                    <a:pt x="15" y="224"/>
                    <a:pt x="17" y="179"/>
                    <a:pt x="19" y="135"/>
                  </a:cubicBezTo>
                  <a:cubicBezTo>
                    <a:pt x="21" y="111"/>
                    <a:pt x="22" y="88"/>
                    <a:pt x="24" y="64"/>
                  </a:cubicBezTo>
                  <a:cubicBezTo>
                    <a:pt x="25" y="45"/>
                    <a:pt x="25" y="22"/>
                    <a:pt x="33" y="4"/>
                  </a:cubicBezTo>
                  <a:cubicBezTo>
                    <a:pt x="35" y="0"/>
                    <a:pt x="25" y="0"/>
                    <a:pt x="2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936153" y="4838818"/>
              <a:ext cx="1033560" cy="93447"/>
            </a:xfrm>
            <a:custGeom>
              <a:avLst/>
              <a:gdLst>
                <a:gd name="T0" fmla="*/ 4 w 541"/>
                <a:gd name="T1" fmla="*/ 49 h 49"/>
                <a:gd name="T2" fmla="*/ 134 w 541"/>
                <a:gd name="T3" fmla="*/ 40 h 49"/>
                <a:gd name="T4" fmla="*/ 260 w 541"/>
                <a:gd name="T5" fmla="*/ 33 h 49"/>
                <a:gd name="T6" fmla="*/ 532 w 541"/>
                <a:gd name="T7" fmla="*/ 5 h 49"/>
                <a:gd name="T8" fmla="*/ 534 w 541"/>
                <a:gd name="T9" fmla="*/ 2 h 49"/>
                <a:gd name="T10" fmla="*/ 274 w 541"/>
                <a:gd name="T11" fmla="*/ 29 h 49"/>
                <a:gd name="T12" fmla="*/ 140 w 541"/>
                <a:gd name="T13" fmla="*/ 36 h 49"/>
                <a:gd name="T14" fmla="*/ 11 w 541"/>
                <a:gd name="T15" fmla="*/ 45 h 49"/>
                <a:gd name="T16" fmla="*/ 4 w 541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1" h="49">
                  <a:moveTo>
                    <a:pt x="4" y="49"/>
                  </a:moveTo>
                  <a:cubicBezTo>
                    <a:pt x="48" y="48"/>
                    <a:pt x="90" y="41"/>
                    <a:pt x="134" y="40"/>
                  </a:cubicBezTo>
                  <a:cubicBezTo>
                    <a:pt x="176" y="39"/>
                    <a:pt x="218" y="36"/>
                    <a:pt x="260" y="33"/>
                  </a:cubicBezTo>
                  <a:cubicBezTo>
                    <a:pt x="351" y="29"/>
                    <a:pt x="442" y="23"/>
                    <a:pt x="532" y="5"/>
                  </a:cubicBezTo>
                  <a:cubicBezTo>
                    <a:pt x="536" y="4"/>
                    <a:pt x="541" y="0"/>
                    <a:pt x="534" y="2"/>
                  </a:cubicBezTo>
                  <a:cubicBezTo>
                    <a:pt x="448" y="19"/>
                    <a:pt x="361" y="25"/>
                    <a:pt x="274" y="29"/>
                  </a:cubicBezTo>
                  <a:cubicBezTo>
                    <a:pt x="229" y="32"/>
                    <a:pt x="184" y="36"/>
                    <a:pt x="140" y="36"/>
                  </a:cubicBezTo>
                  <a:cubicBezTo>
                    <a:pt x="97" y="37"/>
                    <a:pt x="54" y="44"/>
                    <a:pt x="11" y="45"/>
                  </a:cubicBezTo>
                  <a:cubicBezTo>
                    <a:pt x="9" y="45"/>
                    <a:pt x="0" y="49"/>
                    <a:pt x="4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430780" y="4344998"/>
              <a:ext cx="160310" cy="74113"/>
            </a:xfrm>
            <a:custGeom>
              <a:avLst/>
              <a:gdLst>
                <a:gd name="T0" fmla="*/ 12 w 84"/>
                <a:gd name="T1" fmla="*/ 36 h 39"/>
                <a:gd name="T2" fmla="*/ 43 w 84"/>
                <a:gd name="T3" fmla="*/ 11 h 39"/>
                <a:gd name="T4" fmla="*/ 73 w 84"/>
                <a:gd name="T5" fmla="*/ 33 h 39"/>
                <a:gd name="T6" fmla="*/ 81 w 84"/>
                <a:gd name="T7" fmla="*/ 29 h 39"/>
                <a:gd name="T8" fmla="*/ 51 w 84"/>
                <a:gd name="T9" fmla="*/ 2 h 39"/>
                <a:gd name="T10" fmla="*/ 4 w 84"/>
                <a:gd name="T11" fmla="*/ 35 h 39"/>
                <a:gd name="T12" fmla="*/ 12 w 84"/>
                <a:gd name="T13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9">
                  <a:moveTo>
                    <a:pt x="12" y="36"/>
                  </a:moveTo>
                  <a:cubicBezTo>
                    <a:pt x="21" y="27"/>
                    <a:pt x="31" y="17"/>
                    <a:pt x="43" y="11"/>
                  </a:cubicBezTo>
                  <a:cubicBezTo>
                    <a:pt x="60" y="2"/>
                    <a:pt x="66" y="24"/>
                    <a:pt x="73" y="33"/>
                  </a:cubicBezTo>
                  <a:cubicBezTo>
                    <a:pt x="75" y="36"/>
                    <a:pt x="84" y="33"/>
                    <a:pt x="81" y="29"/>
                  </a:cubicBezTo>
                  <a:cubicBezTo>
                    <a:pt x="73" y="18"/>
                    <a:pt x="68" y="0"/>
                    <a:pt x="51" y="2"/>
                  </a:cubicBezTo>
                  <a:cubicBezTo>
                    <a:pt x="32" y="5"/>
                    <a:pt x="16" y="23"/>
                    <a:pt x="4" y="35"/>
                  </a:cubicBezTo>
                  <a:cubicBezTo>
                    <a:pt x="0" y="38"/>
                    <a:pt x="9" y="39"/>
                    <a:pt x="12" y="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906072" y="4784039"/>
              <a:ext cx="84586" cy="131310"/>
            </a:xfrm>
            <a:custGeom>
              <a:avLst/>
              <a:gdLst>
                <a:gd name="T0" fmla="*/ 3 w 44"/>
                <a:gd name="T1" fmla="*/ 4 h 69"/>
                <a:gd name="T2" fmla="*/ 15 w 44"/>
                <a:gd name="T3" fmla="*/ 15 h 69"/>
                <a:gd name="T4" fmla="*/ 30 w 44"/>
                <a:gd name="T5" fmla="*/ 33 h 69"/>
                <a:gd name="T6" fmla="*/ 21 w 44"/>
                <a:gd name="T7" fmla="*/ 67 h 69"/>
                <a:gd name="T8" fmla="*/ 29 w 44"/>
                <a:gd name="T9" fmla="*/ 67 h 69"/>
                <a:gd name="T10" fmla="*/ 40 w 44"/>
                <a:gd name="T11" fmla="*/ 30 h 69"/>
                <a:gd name="T12" fmla="*/ 24 w 44"/>
                <a:gd name="T13" fmla="*/ 11 h 69"/>
                <a:gd name="T14" fmla="*/ 11 w 44"/>
                <a:gd name="T15" fmla="*/ 0 h 69"/>
                <a:gd name="T16" fmla="*/ 3 w 44"/>
                <a:gd name="T17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9">
                  <a:moveTo>
                    <a:pt x="3" y="4"/>
                  </a:moveTo>
                  <a:cubicBezTo>
                    <a:pt x="8" y="5"/>
                    <a:pt x="12" y="11"/>
                    <a:pt x="15" y="15"/>
                  </a:cubicBezTo>
                  <a:cubicBezTo>
                    <a:pt x="20" y="19"/>
                    <a:pt x="29" y="26"/>
                    <a:pt x="30" y="33"/>
                  </a:cubicBezTo>
                  <a:cubicBezTo>
                    <a:pt x="34" y="48"/>
                    <a:pt x="35" y="57"/>
                    <a:pt x="21" y="67"/>
                  </a:cubicBezTo>
                  <a:cubicBezTo>
                    <a:pt x="19" y="69"/>
                    <a:pt x="28" y="68"/>
                    <a:pt x="29" y="67"/>
                  </a:cubicBezTo>
                  <a:cubicBezTo>
                    <a:pt x="44" y="56"/>
                    <a:pt x="44" y="46"/>
                    <a:pt x="40" y="30"/>
                  </a:cubicBezTo>
                  <a:cubicBezTo>
                    <a:pt x="38" y="23"/>
                    <a:pt x="30" y="17"/>
                    <a:pt x="24" y="11"/>
                  </a:cubicBezTo>
                  <a:cubicBezTo>
                    <a:pt x="21" y="7"/>
                    <a:pt x="16" y="2"/>
                    <a:pt x="11" y="0"/>
                  </a:cubicBezTo>
                  <a:cubicBezTo>
                    <a:pt x="8" y="0"/>
                    <a:pt x="0" y="3"/>
                    <a:pt x="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601838" y="4974156"/>
              <a:ext cx="271481" cy="256175"/>
            </a:xfrm>
            <a:custGeom>
              <a:avLst/>
              <a:gdLst>
                <a:gd name="T0" fmla="*/ 111 w 142"/>
                <a:gd name="T1" fmla="*/ 35 h 134"/>
                <a:gd name="T2" fmla="*/ 45 w 142"/>
                <a:gd name="T3" fmla="*/ 3 h 134"/>
                <a:gd name="T4" fmla="*/ 48 w 142"/>
                <a:gd name="T5" fmla="*/ 73 h 134"/>
                <a:gd name="T6" fmla="*/ 66 w 142"/>
                <a:gd name="T7" fmla="*/ 92 h 134"/>
                <a:gd name="T8" fmla="*/ 78 w 142"/>
                <a:gd name="T9" fmla="*/ 106 h 134"/>
                <a:gd name="T10" fmla="*/ 74 w 142"/>
                <a:gd name="T11" fmla="*/ 122 h 134"/>
                <a:gd name="T12" fmla="*/ 108 w 142"/>
                <a:gd name="T13" fmla="*/ 122 h 134"/>
                <a:gd name="T14" fmla="*/ 79 w 142"/>
                <a:gd name="T15" fmla="*/ 83 h 134"/>
                <a:gd name="T16" fmla="*/ 86 w 142"/>
                <a:gd name="T17" fmla="*/ 84 h 134"/>
                <a:gd name="T18" fmla="*/ 112 w 142"/>
                <a:gd name="T19" fmla="*/ 109 h 134"/>
                <a:gd name="T20" fmla="*/ 84 w 142"/>
                <a:gd name="T21" fmla="*/ 116 h 134"/>
                <a:gd name="T22" fmla="*/ 87 w 142"/>
                <a:gd name="T23" fmla="*/ 103 h 134"/>
                <a:gd name="T24" fmla="*/ 68 w 142"/>
                <a:gd name="T25" fmla="*/ 81 h 134"/>
                <a:gd name="T26" fmla="*/ 46 w 142"/>
                <a:gd name="T27" fmla="*/ 56 h 134"/>
                <a:gd name="T28" fmla="*/ 57 w 142"/>
                <a:gd name="T29" fmla="*/ 7 h 134"/>
                <a:gd name="T30" fmla="*/ 102 w 142"/>
                <a:gd name="T31" fmla="*/ 36 h 134"/>
                <a:gd name="T32" fmla="*/ 111 w 142"/>
                <a:gd name="T33" fmla="*/ 3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2" h="134">
                  <a:moveTo>
                    <a:pt x="111" y="35"/>
                  </a:moveTo>
                  <a:cubicBezTo>
                    <a:pt x="133" y="18"/>
                    <a:pt x="58" y="2"/>
                    <a:pt x="45" y="3"/>
                  </a:cubicBezTo>
                  <a:cubicBezTo>
                    <a:pt x="0" y="6"/>
                    <a:pt x="33" y="55"/>
                    <a:pt x="48" y="73"/>
                  </a:cubicBezTo>
                  <a:cubicBezTo>
                    <a:pt x="53" y="79"/>
                    <a:pt x="60" y="86"/>
                    <a:pt x="66" y="92"/>
                  </a:cubicBezTo>
                  <a:cubicBezTo>
                    <a:pt x="70" y="97"/>
                    <a:pt x="75" y="100"/>
                    <a:pt x="78" y="106"/>
                  </a:cubicBezTo>
                  <a:cubicBezTo>
                    <a:pt x="79" y="110"/>
                    <a:pt x="72" y="119"/>
                    <a:pt x="74" y="122"/>
                  </a:cubicBezTo>
                  <a:cubicBezTo>
                    <a:pt x="81" y="134"/>
                    <a:pt x="98" y="128"/>
                    <a:pt x="108" y="122"/>
                  </a:cubicBezTo>
                  <a:cubicBezTo>
                    <a:pt x="142" y="103"/>
                    <a:pt x="109" y="66"/>
                    <a:pt x="79" y="83"/>
                  </a:cubicBezTo>
                  <a:cubicBezTo>
                    <a:pt x="75" y="86"/>
                    <a:pt x="84" y="84"/>
                    <a:pt x="86" y="84"/>
                  </a:cubicBezTo>
                  <a:cubicBezTo>
                    <a:pt x="104" y="74"/>
                    <a:pt x="114" y="98"/>
                    <a:pt x="112" y="109"/>
                  </a:cubicBezTo>
                  <a:cubicBezTo>
                    <a:pt x="109" y="124"/>
                    <a:pt x="84" y="118"/>
                    <a:pt x="84" y="116"/>
                  </a:cubicBezTo>
                  <a:cubicBezTo>
                    <a:pt x="86" y="111"/>
                    <a:pt x="87" y="109"/>
                    <a:pt x="87" y="103"/>
                  </a:cubicBezTo>
                  <a:cubicBezTo>
                    <a:pt x="87" y="97"/>
                    <a:pt x="71" y="84"/>
                    <a:pt x="68" y="81"/>
                  </a:cubicBezTo>
                  <a:cubicBezTo>
                    <a:pt x="59" y="73"/>
                    <a:pt x="52" y="65"/>
                    <a:pt x="46" y="56"/>
                  </a:cubicBezTo>
                  <a:cubicBezTo>
                    <a:pt x="34" y="40"/>
                    <a:pt x="15" y="0"/>
                    <a:pt x="57" y="7"/>
                  </a:cubicBezTo>
                  <a:cubicBezTo>
                    <a:pt x="64" y="8"/>
                    <a:pt x="118" y="24"/>
                    <a:pt x="102" y="36"/>
                  </a:cubicBezTo>
                  <a:cubicBezTo>
                    <a:pt x="100" y="37"/>
                    <a:pt x="109" y="36"/>
                    <a:pt x="111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704952" y="5212608"/>
              <a:ext cx="229590" cy="139365"/>
            </a:xfrm>
            <a:custGeom>
              <a:avLst/>
              <a:gdLst>
                <a:gd name="T0" fmla="*/ 120 w 120"/>
                <a:gd name="T1" fmla="*/ 49 h 73"/>
                <a:gd name="T2" fmla="*/ 81 w 120"/>
                <a:gd name="T3" fmla="*/ 30 h 73"/>
                <a:gd name="T4" fmla="*/ 53 w 120"/>
                <a:gd name="T5" fmla="*/ 50 h 73"/>
                <a:gd name="T6" fmla="*/ 19 w 120"/>
                <a:gd name="T7" fmla="*/ 53 h 73"/>
                <a:gd name="T8" fmla="*/ 22 w 120"/>
                <a:gd name="T9" fmla="*/ 26 h 73"/>
                <a:gd name="T10" fmla="*/ 13 w 120"/>
                <a:gd name="T11" fmla="*/ 27 h 73"/>
                <a:gd name="T12" fmla="*/ 36 w 120"/>
                <a:gd name="T13" fmla="*/ 67 h 73"/>
                <a:gd name="T14" fmla="*/ 110 w 120"/>
                <a:gd name="T15" fmla="*/ 51 h 73"/>
                <a:gd name="T16" fmla="*/ 120 w 120"/>
                <a:gd name="T17" fmla="*/ 4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73">
                  <a:moveTo>
                    <a:pt x="120" y="49"/>
                  </a:moveTo>
                  <a:cubicBezTo>
                    <a:pt x="117" y="26"/>
                    <a:pt x="103" y="20"/>
                    <a:pt x="81" y="30"/>
                  </a:cubicBezTo>
                  <a:cubicBezTo>
                    <a:pt x="71" y="35"/>
                    <a:pt x="61" y="43"/>
                    <a:pt x="53" y="50"/>
                  </a:cubicBezTo>
                  <a:cubicBezTo>
                    <a:pt x="43" y="59"/>
                    <a:pt x="29" y="66"/>
                    <a:pt x="19" y="53"/>
                  </a:cubicBezTo>
                  <a:cubicBezTo>
                    <a:pt x="13" y="45"/>
                    <a:pt x="15" y="34"/>
                    <a:pt x="22" y="26"/>
                  </a:cubicBezTo>
                  <a:cubicBezTo>
                    <a:pt x="24" y="23"/>
                    <a:pt x="14" y="25"/>
                    <a:pt x="13" y="27"/>
                  </a:cubicBezTo>
                  <a:cubicBezTo>
                    <a:pt x="0" y="43"/>
                    <a:pt x="11" y="73"/>
                    <a:pt x="36" y="67"/>
                  </a:cubicBezTo>
                  <a:cubicBezTo>
                    <a:pt x="59" y="61"/>
                    <a:pt x="104" y="0"/>
                    <a:pt x="110" y="51"/>
                  </a:cubicBezTo>
                  <a:cubicBezTo>
                    <a:pt x="111" y="54"/>
                    <a:pt x="120" y="52"/>
                    <a:pt x="120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966765" y="5302833"/>
              <a:ext cx="82169" cy="79752"/>
            </a:xfrm>
            <a:custGeom>
              <a:avLst/>
              <a:gdLst>
                <a:gd name="T0" fmla="*/ 38 w 43"/>
                <a:gd name="T1" fmla="*/ 4 h 42"/>
                <a:gd name="T2" fmla="*/ 6 w 43"/>
                <a:gd name="T3" fmla="*/ 9 h 42"/>
                <a:gd name="T4" fmla="*/ 8 w 43"/>
                <a:gd name="T5" fmla="*/ 38 h 42"/>
                <a:gd name="T6" fmla="*/ 17 w 43"/>
                <a:gd name="T7" fmla="*/ 36 h 42"/>
                <a:gd name="T8" fmla="*/ 13 w 43"/>
                <a:gd name="T9" fmla="*/ 14 h 42"/>
                <a:gd name="T10" fmla="*/ 32 w 43"/>
                <a:gd name="T11" fmla="*/ 10 h 42"/>
                <a:gd name="T12" fmla="*/ 38 w 43"/>
                <a:gd name="T13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2">
                  <a:moveTo>
                    <a:pt x="38" y="4"/>
                  </a:moveTo>
                  <a:cubicBezTo>
                    <a:pt x="28" y="2"/>
                    <a:pt x="14" y="0"/>
                    <a:pt x="6" y="9"/>
                  </a:cubicBezTo>
                  <a:cubicBezTo>
                    <a:pt x="0" y="17"/>
                    <a:pt x="4" y="30"/>
                    <a:pt x="8" y="38"/>
                  </a:cubicBezTo>
                  <a:cubicBezTo>
                    <a:pt x="9" y="42"/>
                    <a:pt x="18" y="39"/>
                    <a:pt x="17" y="36"/>
                  </a:cubicBezTo>
                  <a:cubicBezTo>
                    <a:pt x="14" y="29"/>
                    <a:pt x="12" y="22"/>
                    <a:pt x="13" y="14"/>
                  </a:cubicBezTo>
                  <a:cubicBezTo>
                    <a:pt x="15" y="5"/>
                    <a:pt x="25" y="8"/>
                    <a:pt x="32" y="10"/>
                  </a:cubicBezTo>
                  <a:cubicBezTo>
                    <a:pt x="35" y="11"/>
                    <a:pt x="43" y="6"/>
                    <a:pt x="38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823372" y="5380974"/>
              <a:ext cx="143393" cy="79752"/>
            </a:xfrm>
            <a:custGeom>
              <a:avLst/>
              <a:gdLst>
                <a:gd name="T0" fmla="*/ 69 w 75"/>
                <a:gd name="T1" fmla="*/ 36 h 42"/>
                <a:gd name="T2" fmla="*/ 10 w 75"/>
                <a:gd name="T3" fmla="*/ 5 h 42"/>
                <a:gd name="T4" fmla="*/ 0 w 75"/>
                <a:gd name="T5" fmla="*/ 6 h 42"/>
                <a:gd name="T6" fmla="*/ 65 w 75"/>
                <a:gd name="T7" fmla="*/ 42 h 42"/>
                <a:gd name="T8" fmla="*/ 69 w 75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2">
                  <a:moveTo>
                    <a:pt x="69" y="36"/>
                  </a:moveTo>
                  <a:cubicBezTo>
                    <a:pt x="50" y="35"/>
                    <a:pt x="10" y="27"/>
                    <a:pt x="10" y="5"/>
                  </a:cubicBezTo>
                  <a:cubicBezTo>
                    <a:pt x="10" y="0"/>
                    <a:pt x="0" y="2"/>
                    <a:pt x="0" y="6"/>
                  </a:cubicBezTo>
                  <a:cubicBezTo>
                    <a:pt x="1" y="32"/>
                    <a:pt x="44" y="40"/>
                    <a:pt x="65" y="42"/>
                  </a:cubicBezTo>
                  <a:cubicBezTo>
                    <a:pt x="70" y="42"/>
                    <a:pt x="75" y="37"/>
                    <a:pt x="69" y="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812094" y="5361640"/>
              <a:ext cx="103114" cy="140977"/>
            </a:xfrm>
            <a:custGeom>
              <a:avLst/>
              <a:gdLst>
                <a:gd name="T0" fmla="*/ 43 w 54"/>
                <a:gd name="T1" fmla="*/ 3 h 74"/>
                <a:gd name="T2" fmla="*/ 2 w 54"/>
                <a:gd name="T3" fmla="*/ 69 h 74"/>
                <a:gd name="T4" fmla="*/ 11 w 54"/>
                <a:gd name="T5" fmla="*/ 68 h 74"/>
                <a:gd name="T6" fmla="*/ 50 w 54"/>
                <a:gd name="T7" fmla="*/ 7 h 74"/>
                <a:gd name="T8" fmla="*/ 43 w 54"/>
                <a:gd name="T9" fmla="*/ 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4">
                  <a:moveTo>
                    <a:pt x="43" y="3"/>
                  </a:moveTo>
                  <a:cubicBezTo>
                    <a:pt x="22" y="20"/>
                    <a:pt x="8" y="43"/>
                    <a:pt x="2" y="69"/>
                  </a:cubicBezTo>
                  <a:cubicBezTo>
                    <a:pt x="0" y="74"/>
                    <a:pt x="10" y="73"/>
                    <a:pt x="11" y="68"/>
                  </a:cubicBezTo>
                  <a:cubicBezTo>
                    <a:pt x="17" y="45"/>
                    <a:pt x="30" y="23"/>
                    <a:pt x="50" y="7"/>
                  </a:cubicBezTo>
                  <a:cubicBezTo>
                    <a:pt x="54" y="3"/>
                    <a:pt x="47" y="0"/>
                    <a:pt x="4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804038" y="5538868"/>
              <a:ext cx="185283" cy="86197"/>
            </a:xfrm>
            <a:custGeom>
              <a:avLst/>
              <a:gdLst>
                <a:gd name="T0" fmla="*/ 86 w 97"/>
                <a:gd name="T1" fmla="*/ 2 h 45"/>
                <a:gd name="T2" fmla="*/ 6 w 97"/>
                <a:gd name="T3" fmla="*/ 41 h 45"/>
                <a:gd name="T4" fmla="*/ 12 w 97"/>
                <a:gd name="T5" fmla="*/ 43 h 45"/>
                <a:gd name="T6" fmla="*/ 95 w 97"/>
                <a:gd name="T7" fmla="*/ 2 h 45"/>
                <a:gd name="T8" fmla="*/ 86 w 97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45">
                  <a:moveTo>
                    <a:pt x="86" y="2"/>
                  </a:moveTo>
                  <a:cubicBezTo>
                    <a:pt x="65" y="23"/>
                    <a:pt x="32" y="28"/>
                    <a:pt x="6" y="41"/>
                  </a:cubicBezTo>
                  <a:cubicBezTo>
                    <a:pt x="0" y="44"/>
                    <a:pt x="9" y="45"/>
                    <a:pt x="12" y="43"/>
                  </a:cubicBezTo>
                  <a:cubicBezTo>
                    <a:pt x="40" y="30"/>
                    <a:pt x="72" y="25"/>
                    <a:pt x="95" y="2"/>
                  </a:cubicBezTo>
                  <a:cubicBezTo>
                    <a:pt x="97" y="0"/>
                    <a:pt x="88" y="0"/>
                    <a:pt x="86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869290" y="5525979"/>
              <a:ext cx="89419" cy="108753"/>
            </a:xfrm>
            <a:custGeom>
              <a:avLst/>
              <a:gdLst>
                <a:gd name="T0" fmla="*/ 7 w 47"/>
                <a:gd name="T1" fmla="*/ 7 h 57"/>
                <a:gd name="T2" fmla="*/ 36 w 47"/>
                <a:gd name="T3" fmla="*/ 54 h 57"/>
                <a:gd name="T4" fmla="*/ 45 w 47"/>
                <a:gd name="T5" fmla="*/ 50 h 57"/>
                <a:gd name="T6" fmla="*/ 10 w 47"/>
                <a:gd name="T7" fmla="*/ 1 h 57"/>
                <a:gd name="T8" fmla="*/ 7 w 47"/>
                <a:gd name="T9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7">
                  <a:moveTo>
                    <a:pt x="7" y="7"/>
                  </a:moveTo>
                  <a:cubicBezTo>
                    <a:pt x="25" y="9"/>
                    <a:pt x="29" y="41"/>
                    <a:pt x="36" y="54"/>
                  </a:cubicBezTo>
                  <a:cubicBezTo>
                    <a:pt x="38" y="57"/>
                    <a:pt x="47" y="54"/>
                    <a:pt x="45" y="50"/>
                  </a:cubicBezTo>
                  <a:cubicBezTo>
                    <a:pt x="36" y="34"/>
                    <a:pt x="34" y="4"/>
                    <a:pt x="10" y="1"/>
                  </a:cubicBezTo>
                  <a:cubicBezTo>
                    <a:pt x="6" y="0"/>
                    <a:pt x="0" y="6"/>
                    <a:pt x="7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638089" y="4270884"/>
              <a:ext cx="108753" cy="306926"/>
            </a:xfrm>
            <a:custGeom>
              <a:avLst/>
              <a:gdLst>
                <a:gd name="T0" fmla="*/ 10 w 57"/>
                <a:gd name="T1" fmla="*/ 120 h 161"/>
                <a:gd name="T2" fmla="*/ 18 w 57"/>
                <a:gd name="T3" fmla="*/ 58 h 161"/>
                <a:gd name="T4" fmla="*/ 18 w 57"/>
                <a:gd name="T5" fmla="*/ 4 h 161"/>
                <a:gd name="T6" fmla="*/ 8 w 57"/>
                <a:gd name="T7" fmla="*/ 6 h 161"/>
                <a:gd name="T8" fmla="*/ 47 w 57"/>
                <a:gd name="T9" fmla="*/ 158 h 161"/>
                <a:gd name="T10" fmla="*/ 56 w 57"/>
                <a:gd name="T11" fmla="*/ 155 h 161"/>
                <a:gd name="T12" fmla="*/ 18 w 57"/>
                <a:gd name="T13" fmla="*/ 3 h 161"/>
                <a:gd name="T14" fmla="*/ 8 w 57"/>
                <a:gd name="T15" fmla="*/ 5 h 161"/>
                <a:gd name="T16" fmla="*/ 8 w 57"/>
                <a:gd name="T17" fmla="*/ 49 h 161"/>
                <a:gd name="T18" fmla="*/ 0 w 57"/>
                <a:gd name="T19" fmla="*/ 121 h 161"/>
                <a:gd name="T20" fmla="*/ 10 w 57"/>
                <a:gd name="T21" fmla="*/ 12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61">
                  <a:moveTo>
                    <a:pt x="10" y="120"/>
                  </a:moveTo>
                  <a:cubicBezTo>
                    <a:pt x="11" y="99"/>
                    <a:pt x="17" y="79"/>
                    <a:pt x="18" y="58"/>
                  </a:cubicBezTo>
                  <a:cubicBezTo>
                    <a:pt x="19" y="40"/>
                    <a:pt x="14" y="22"/>
                    <a:pt x="18" y="4"/>
                  </a:cubicBezTo>
                  <a:cubicBezTo>
                    <a:pt x="15" y="4"/>
                    <a:pt x="11" y="5"/>
                    <a:pt x="8" y="6"/>
                  </a:cubicBezTo>
                  <a:cubicBezTo>
                    <a:pt x="28" y="55"/>
                    <a:pt x="39" y="106"/>
                    <a:pt x="47" y="158"/>
                  </a:cubicBezTo>
                  <a:cubicBezTo>
                    <a:pt x="47" y="161"/>
                    <a:pt x="57" y="159"/>
                    <a:pt x="56" y="155"/>
                  </a:cubicBezTo>
                  <a:cubicBezTo>
                    <a:pt x="48" y="103"/>
                    <a:pt x="37" y="52"/>
                    <a:pt x="18" y="3"/>
                  </a:cubicBezTo>
                  <a:cubicBezTo>
                    <a:pt x="16" y="0"/>
                    <a:pt x="9" y="2"/>
                    <a:pt x="8" y="5"/>
                  </a:cubicBezTo>
                  <a:cubicBezTo>
                    <a:pt x="5" y="19"/>
                    <a:pt x="7" y="34"/>
                    <a:pt x="8" y="49"/>
                  </a:cubicBezTo>
                  <a:cubicBezTo>
                    <a:pt x="9" y="73"/>
                    <a:pt x="1" y="96"/>
                    <a:pt x="0" y="121"/>
                  </a:cubicBezTo>
                  <a:cubicBezTo>
                    <a:pt x="0" y="125"/>
                    <a:pt x="10" y="123"/>
                    <a:pt x="10" y="1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5"/>
            <p:cNvSpPr/>
            <p:nvPr/>
          </p:nvSpPr>
          <p:spPr bwMode="auto">
            <a:xfrm>
              <a:off x="433471" y="4100907"/>
              <a:ext cx="476098" cy="625936"/>
            </a:xfrm>
            <a:custGeom>
              <a:avLst/>
              <a:gdLst>
                <a:gd name="T0" fmla="*/ 132 w 249"/>
                <a:gd name="T1" fmla="*/ 55 h 328"/>
                <a:gd name="T2" fmla="*/ 6 w 249"/>
                <a:gd name="T3" fmla="*/ 163 h 328"/>
                <a:gd name="T4" fmla="*/ 125 w 249"/>
                <a:gd name="T5" fmla="*/ 320 h 328"/>
                <a:gd name="T6" fmla="*/ 229 w 249"/>
                <a:gd name="T7" fmla="*/ 135 h 328"/>
                <a:gd name="T8" fmla="*/ 138 w 249"/>
                <a:gd name="T9" fmla="*/ 39 h 328"/>
                <a:gd name="T10" fmla="*/ 33 w 249"/>
                <a:gd name="T11" fmla="*/ 104 h 328"/>
                <a:gd name="T12" fmla="*/ 19 w 249"/>
                <a:gd name="T13" fmla="*/ 130 h 328"/>
                <a:gd name="T14" fmla="*/ 29 w 249"/>
                <a:gd name="T15" fmla="*/ 129 h 328"/>
                <a:gd name="T16" fmla="*/ 152 w 249"/>
                <a:gd name="T17" fmla="*/ 50 h 328"/>
                <a:gd name="T18" fmla="*/ 219 w 249"/>
                <a:gd name="T19" fmla="*/ 138 h 328"/>
                <a:gd name="T20" fmla="*/ 132 w 249"/>
                <a:gd name="T21" fmla="*/ 314 h 328"/>
                <a:gd name="T22" fmla="*/ 16 w 249"/>
                <a:gd name="T23" fmla="*/ 191 h 328"/>
                <a:gd name="T24" fmla="*/ 29 w 249"/>
                <a:gd name="T25" fmla="*/ 111 h 328"/>
                <a:gd name="T26" fmla="*/ 123 w 249"/>
                <a:gd name="T27" fmla="*/ 59 h 328"/>
                <a:gd name="T28" fmla="*/ 132 w 249"/>
                <a:gd name="T29" fmla="*/ 5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9" h="328">
                  <a:moveTo>
                    <a:pt x="132" y="55"/>
                  </a:moveTo>
                  <a:cubicBezTo>
                    <a:pt x="68" y="0"/>
                    <a:pt x="11" y="115"/>
                    <a:pt x="6" y="163"/>
                  </a:cubicBezTo>
                  <a:cubicBezTo>
                    <a:pt x="0" y="232"/>
                    <a:pt x="37" y="326"/>
                    <a:pt x="125" y="320"/>
                  </a:cubicBezTo>
                  <a:cubicBezTo>
                    <a:pt x="222" y="312"/>
                    <a:pt x="249" y="210"/>
                    <a:pt x="229" y="135"/>
                  </a:cubicBezTo>
                  <a:cubicBezTo>
                    <a:pt x="217" y="91"/>
                    <a:pt x="188" y="48"/>
                    <a:pt x="138" y="39"/>
                  </a:cubicBezTo>
                  <a:cubicBezTo>
                    <a:pt x="90" y="31"/>
                    <a:pt x="54" y="69"/>
                    <a:pt x="33" y="104"/>
                  </a:cubicBezTo>
                  <a:cubicBezTo>
                    <a:pt x="28" y="112"/>
                    <a:pt x="24" y="121"/>
                    <a:pt x="19" y="130"/>
                  </a:cubicBezTo>
                  <a:cubicBezTo>
                    <a:pt x="18" y="133"/>
                    <a:pt x="27" y="132"/>
                    <a:pt x="29" y="129"/>
                  </a:cubicBezTo>
                  <a:cubicBezTo>
                    <a:pt x="53" y="83"/>
                    <a:pt x="86" y="26"/>
                    <a:pt x="152" y="50"/>
                  </a:cubicBezTo>
                  <a:cubicBezTo>
                    <a:pt x="190" y="64"/>
                    <a:pt x="209" y="103"/>
                    <a:pt x="219" y="138"/>
                  </a:cubicBezTo>
                  <a:cubicBezTo>
                    <a:pt x="240" y="207"/>
                    <a:pt x="218" y="299"/>
                    <a:pt x="132" y="314"/>
                  </a:cubicBezTo>
                  <a:cubicBezTo>
                    <a:pt x="58" y="328"/>
                    <a:pt x="22" y="247"/>
                    <a:pt x="16" y="191"/>
                  </a:cubicBezTo>
                  <a:cubicBezTo>
                    <a:pt x="13" y="164"/>
                    <a:pt x="17" y="136"/>
                    <a:pt x="29" y="111"/>
                  </a:cubicBezTo>
                  <a:cubicBezTo>
                    <a:pt x="44" y="79"/>
                    <a:pt x="83" y="24"/>
                    <a:pt x="123" y="59"/>
                  </a:cubicBezTo>
                  <a:cubicBezTo>
                    <a:pt x="126" y="61"/>
                    <a:pt x="135" y="57"/>
                    <a:pt x="132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6"/>
            <p:cNvSpPr/>
            <p:nvPr/>
          </p:nvSpPr>
          <p:spPr bwMode="auto">
            <a:xfrm>
              <a:off x="498723" y="3606280"/>
              <a:ext cx="122448" cy="418096"/>
            </a:xfrm>
            <a:custGeom>
              <a:avLst/>
              <a:gdLst>
                <a:gd name="T0" fmla="*/ 54 w 64"/>
                <a:gd name="T1" fmla="*/ 208 h 219"/>
                <a:gd name="T2" fmla="*/ 54 w 64"/>
                <a:gd name="T3" fmla="*/ 215 h 219"/>
                <a:gd name="T4" fmla="*/ 64 w 64"/>
                <a:gd name="T5" fmla="*/ 213 h 219"/>
                <a:gd name="T6" fmla="*/ 10 w 64"/>
                <a:gd name="T7" fmla="*/ 3 h 219"/>
                <a:gd name="T8" fmla="*/ 0 w 64"/>
                <a:gd name="T9" fmla="*/ 5 h 219"/>
                <a:gd name="T10" fmla="*/ 0 w 64"/>
                <a:gd name="T11" fmla="*/ 12 h 219"/>
                <a:gd name="T12" fmla="*/ 10 w 64"/>
                <a:gd name="T13" fmla="*/ 11 h 219"/>
                <a:gd name="T14" fmla="*/ 10 w 64"/>
                <a:gd name="T15" fmla="*/ 4 h 219"/>
                <a:gd name="T16" fmla="*/ 0 w 64"/>
                <a:gd name="T17" fmla="*/ 6 h 219"/>
                <a:gd name="T18" fmla="*/ 54 w 64"/>
                <a:gd name="T19" fmla="*/ 216 h 219"/>
                <a:gd name="T20" fmla="*/ 64 w 64"/>
                <a:gd name="T21" fmla="*/ 214 h 219"/>
                <a:gd name="T22" fmla="*/ 64 w 64"/>
                <a:gd name="T23" fmla="*/ 207 h 219"/>
                <a:gd name="T24" fmla="*/ 54 w 64"/>
                <a:gd name="T25" fmla="*/ 2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19">
                  <a:moveTo>
                    <a:pt x="54" y="208"/>
                  </a:moveTo>
                  <a:cubicBezTo>
                    <a:pt x="54" y="215"/>
                    <a:pt x="54" y="215"/>
                    <a:pt x="54" y="215"/>
                  </a:cubicBezTo>
                  <a:cubicBezTo>
                    <a:pt x="57" y="215"/>
                    <a:pt x="61" y="214"/>
                    <a:pt x="64" y="213"/>
                  </a:cubicBezTo>
                  <a:cubicBezTo>
                    <a:pt x="59" y="141"/>
                    <a:pt x="30" y="73"/>
                    <a:pt x="10" y="3"/>
                  </a:cubicBezTo>
                  <a:cubicBezTo>
                    <a:pt x="9" y="0"/>
                    <a:pt x="0" y="2"/>
                    <a:pt x="0" y="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7"/>
                    <a:pt x="10" y="15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7" y="5"/>
                    <a:pt x="4" y="5"/>
                    <a:pt x="0" y="6"/>
                  </a:cubicBezTo>
                  <a:cubicBezTo>
                    <a:pt x="20" y="76"/>
                    <a:pt x="49" y="143"/>
                    <a:pt x="54" y="216"/>
                  </a:cubicBezTo>
                  <a:cubicBezTo>
                    <a:pt x="54" y="219"/>
                    <a:pt x="64" y="218"/>
                    <a:pt x="64" y="214"/>
                  </a:cubicBezTo>
                  <a:cubicBezTo>
                    <a:pt x="64" y="207"/>
                    <a:pt x="64" y="207"/>
                    <a:pt x="64" y="207"/>
                  </a:cubicBezTo>
                  <a:cubicBezTo>
                    <a:pt x="64" y="203"/>
                    <a:pt x="54" y="204"/>
                    <a:pt x="54" y="2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7"/>
            <p:cNvSpPr/>
            <p:nvPr/>
          </p:nvSpPr>
          <p:spPr bwMode="auto">
            <a:xfrm>
              <a:off x="405276" y="3528139"/>
              <a:ext cx="244091" cy="162727"/>
            </a:xfrm>
            <a:custGeom>
              <a:avLst/>
              <a:gdLst>
                <a:gd name="T0" fmla="*/ 12 w 128"/>
                <a:gd name="T1" fmla="*/ 83 h 85"/>
                <a:gd name="T2" fmla="*/ 41 w 128"/>
                <a:gd name="T3" fmla="*/ 32 h 85"/>
                <a:gd name="T4" fmla="*/ 116 w 128"/>
                <a:gd name="T5" fmla="*/ 37 h 85"/>
                <a:gd name="T6" fmla="*/ 123 w 128"/>
                <a:gd name="T7" fmla="*/ 32 h 85"/>
                <a:gd name="T8" fmla="*/ 51 w 128"/>
                <a:gd name="T9" fmla="*/ 11 h 85"/>
                <a:gd name="T10" fmla="*/ 4 w 128"/>
                <a:gd name="T11" fmla="*/ 81 h 85"/>
                <a:gd name="T12" fmla="*/ 12 w 128"/>
                <a:gd name="T13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85">
                  <a:moveTo>
                    <a:pt x="12" y="83"/>
                  </a:moveTo>
                  <a:cubicBezTo>
                    <a:pt x="28" y="69"/>
                    <a:pt x="31" y="50"/>
                    <a:pt x="41" y="32"/>
                  </a:cubicBezTo>
                  <a:cubicBezTo>
                    <a:pt x="58" y="0"/>
                    <a:pt x="93" y="27"/>
                    <a:pt x="116" y="37"/>
                  </a:cubicBezTo>
                  <a:cubicBezTo>
                    <a:pt x="119" y="39"/>
                    <a:pt x="128" y="34"/>
                    <a:pt x="123" y="32"/>
                  </a:cubicBezTo>
                  <a:cubicBezTo>
                    <a:pt x="101" y="23"/>
                    <a:pt x="77" y="4"/>
                    <a:pt x="51" y="11"/>
                  </a:cubicBezTo>
                  <a:cubicBezTo>
                    <a:pt x="24" y="19"/>
                    <a:pt x="23" y="64"/>
                    <a:pt x="4" y="81"/>
                  </a:cubicBezTo>
                  <a:cubicBezTo>
                    <a:pt x="0" y="85"/>
                    <a:pt x="9" y="85"/>
                    <a:pt x="12" y="8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grpSp>
        <p:nvGrpSpPr>
          <p:cNvPr id="39" name="Group 30"/>
          <p:cNvGrpSpPr>
            <a:grpSpLocks noChangeAspect="1"/>
          </p:cNvGrpSpPr>
          <p:nvPr/>
        </p:nvGrpSpPr>
        <p:grpSpPr bwMode="auto">
          <a:xfrm>
            <a:off x="8947230" y="252311"/>
            <a:ext cx="2839204" cy="1789575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41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6" y="851252"/>
            <a:ext cx="976686" cy="1603426"/>
          </a:xfrm>
          <a:prstGeom prst="rect">
            <a:avLst/>
          </a:prstGeom>
        </p:spPr>
      </p:pic>
      <p:sp>
        <p:nvSpPr>
          <p:cNvPr id="132" name="Freeform 116"/>
          <p:cNvSpPr>
            <a:spLocks noEditPoints="1"/>
          </p:cNvSpPr>
          <p:nvPr/>
        </p:nvSpPr>
        <p:spPr bwMode="auto">
          <a:xfrm>
            <a:off x="7106310" y="1615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11410364" y="1969059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7DA73D0-5D89-42AF-9108-A0141ECA3167}"/>
              </a:ext>
            </a:extLst>
          </p:cNvPr>
          <p:cNvSpPr txBox="1"/>
          <p:nvPr/>
        </p:nvSpPr>
        <p:spPr>
          <a:xfrm>
            <a:off x="2165684" y="1307432"/>
            <a:ext cx="7957452" cy="3952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函数的定义域（</a:t>
            </a:r>
            <a:r>
              <a:rPr lang="en-US" altLang="zh-CN" sz="5400" b="1" dirty="0">
                <a:solidFill>
                  <a:schemeClr val="bg1"/>
                </a:solidFill>
              </a:rPr>
              <a:t>1</a:t>
            </a:r>
            <a:r>
              <a:rPr lang="zh-CN" altLang="en-US" sz="5400" b="1" dirty="0">
                <a:solidFill>
                  <a:schemeClr val="bg1"/>
                </a:solidFill>
              </a:rPr>
              <a:t>）</a:t>
            </a:r>
            <a:endParaRPr lang="en-US" altLang="zh-CN" sz="5400" b="1" dirty="0">
              <a:solidFill>
                <a:schemeClr val="bg1"/>
              </a:solidFill>
            </a:endParaRPr>
          </a:p>
          <a:p>
            <a:endParaRPr lang="en-US" altLang="zh-CN" sz="5400" b="1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chemeClr val="bg1"/>
                </a:solidFill>
              </a:rPr>
              <a:t>（高中数学北师大版教材必修一</a:t>
            </a:r>
            <a:r>
              <a:rPr lang="en-US" altLang="zh-CN" sz="2800" b="1" dirty="0">
                <a:solidFill>
                  <a:schemeClr val="bg1"/>
                </a:solidFill>
              </a:rPr>
              <a:t>2.1</a:t>
            </a:r>
            <a:r>
              <a:rPr lang="zh-CN" altLang="en-US" sz="2800" b="1" dirty="0">
                <a:solidFill>
                  <a:schemeClr val="bg1"/>
                </a:solidFill>
              </a:rPr>
              <a:t>函数的概念）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endParaRPr lang="en-US" altLang="zh-CN" sz="2800" b="1" dirty="0">
              <a:solidFill>
                <a:schemeClr val="bg1"/>
              </a:solidFill>
            </a:endParaRPr>
          </a:p>
          <a:p>
            <a:r>
              <a:rPr lang="en-US" altLang="zh-CN" sz="2800" b="1" dirty="0">
                <a:solidFill>
                  <a:schemeClr val="bg1"/>
                </a:solidFill>
              </a:rPr>
              <a:t>   </a:t>
            </a:r>
            <a:r>
              <a:rPr lang="zh-CN" altLang="en-US" sz="2800" b="1" dirty="0">
                <a:solidFill>
                  <a:schemeClr val="bg1"/>
                </a:solidFill>
              </a:rPr>
              <a:t>主讲教师：何景歌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endParaRPr lang="en-US" altLang="zh-CN" sz="2800" b="1" dirty="0">
              <a:solidFill>
                <a:schemeClr val="bg1"/>
              </a:solidFill>
            </a:endParaRPr>
          </a:p>
          <a:p>
            <a:r>
              <a:rPr lang="zh-CN" altLang="en-US" sz="2800" b="1" dirty="0">
                <a:solidFill>
                  <a:schemeClr val="bg1"/>
                </a:solidFill>
              </a:rPr>
              <a:t>    单        位：陕西师范大学杨凌实验中学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03B7E12-F1BF-4154-A514-2A74A55380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2" name="组合 126"/>
          <p:cNvGrpSpPr/>
          <p:nvPr/>
        </p:nvGrpSpPr>
        <p:grpSpPr>
          <a:xfrm>
            <a:off x="405276" y="3528139"/>
            <a:ext cx="1585382" cy="2106593"/>
            <a:chOff x="405276" y="3528139"/>
            <a:chExt cx="1585382" cy="2106593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14" name="Freeform 5"/>
            <p:cNvSpPr/>
            <p:nvPr/>
          </p:nvSpPr>
          <p:spPr bwMode="auto">
            <a:xfrm>
              <a:off x="791149" y="3664282"/>
              <a:ext cx="653326" cy="375401"/>
            </a:xfrm>
            <a:custGeom>
              <a:avLst/>
              <a:gdLst>
                <a:gd name="T0" fmla="*/ 13 w 342"/>
                <a:gd name="T1" fmla="*/ 102 h 197"/>
                <a:gd name="T2" fmla="*/ 10 w 342"/>
                <a:gd name="T3" fmla="*/ 96 h 197"/>
                <a:gd name="T4" fmla="*/ 0 w 342"/>
                <a:gd name="T5" fmla="*/ 99 h 197"/>
                <a:gd name="T6" fmla="*/ 40 w 342"/>
                <a:gd name="T7" fmla="*/ 178 h 197"/>
                <a:gd name="T8" fmla="*/ 63 w 342"/>
                <a:gd name="T9" fmla="*/ 194 h 197"/>
                <a:gd name="T10" fmla="*/ 72 w 342"/>
                <a:gd name="T11" fmla="*/ 174 h 197"/>
                <a:gd name="T12" fmla="*/ 71 w 342"/>
                <a:gd name="T13" fmla="*/ 88 h 197"/>
                <a:gd name="T14" fmla="*/ 52 w 342"/>
                <a:gd name="T15" fmla="*/ 10 h 197"/>
                <a:gd name="T16" fmla="*/ 89 w 342"/>
                <a:gd name="T17" fmla="*/ 9 h 197"/>
                <a:gd name="T18" fmla="*/ 143 w 342"/>
                <a:gd name="T19" fmla="*/ 17 h 197"/>
                <a:gd name="T20" fmla="*/ 236 w 342"/>
                <a:gd name="T21" fmla="*/ 27 h 197"/>
                <a:gd name="T22" fmla="*/ 287 w 342"/>
                <a:gd name="T23" fmla="*/ 30 h 197"/>
                <a:gd name="T24" fmla="*/ 306 w 342"/>
                <a:gd name="T25" fmla="*/ 31 h 197"/>
                <a:gd name="T26" fmla="*/ 330 w 342"/>
                <a:gd name="T27" fmla="*/ 35 h 197"/>
                <a:gd name="T28" fmla="*/ 339 w 342"/>
                <a:gd name="T29" fmla="*/ 34 h 197"/>
                <a:gd name="T30" fmla="*/ 342 w 342"/>
                <a:gd name="T31" fmla="*/ 32 h 197"/>
                <a:gd name="T32" fmla="*/ 341 w 342"/>
                <a:gd name="T33" fmla="*/ 30 h 197"/>
                <a:gd name="T34" fmla="*/ 268 w 342"/>
                <a:gd name="T35" fmla="*/ 25 h 197"/>
                <a:gd name="T36" fmla="*/ 160 w 342"/>
                <a:gd name="T37" fmla="*/ 14 h 197"/>
                <a:gd name="T38" fmla="*/ 74 w 342"/>
                <a:gd name="T39" fmla="*/ 1 h 197"/>
                <a:gd name="T40" fmla="*/ 45 w 342"/>
                <a:gd name="T41" fmla="*/ 5 h 197"/>
                <a:gd name="T42" fmla="*/ 51 w 342"/>
                <a:gd name="T43" fmla="*/ 44 h 197"/>
                <a:gd name="T44" fmla="*/ 64 w 342"/>
                <a:gd name="T45" fmla="*/ 135 h 197"/>
                <a:gd name="T46" fmla="*/ 62 w 342"/>
                <a:gd name="T47" fmla="*/ 173 h 197"/>
                <a:gd name="T48" fmla="*/ 60 w 342"/>
                <a:gd name="T49" fmla="*/ 188 h 197"/>
                <a:gd name="T50" fmla="*/ 50 w 342"/>
                <a:gd name="T51" fmla="*/ 176 h 197"/>
                <a:gd name="T52" fmla="*/ 10 w 342"/>
                <a:gd name="T53" fmla="*/ 96 h 197"/>
                <a:gd name="T54" fmla="*/ 0 w 342"/>
                <a:gd name="T55" fmla="*/ 99 h 197"/>
                <a:gd name="T56" fmla="*/ 3 w 342"/>
                <a:gd name="T57" fmla="*/ 104 h 197"/>
                <a:gd name="T58" fmla="*/ 13 w 342"/>
                <a:gd name="T59" fmla="*/ 10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2" h="197">
                  <a:moveTo>
                    <a:pt x="13" y="102"/>
                  </a:moveTo>
                  <a:cubicBezTo>
                    <a:pt x="11" y="100"/>
                    <a:pt x="10" y="98"/>
                    <a:pt x="10" y="96"/>
                  </a:cubicBezTo>
                  <a:cubicBezTo>
                    <a:pt x="9" y="94"/>
                    <a:pt x="0" y="96"/>
                    <a:pt x="0" y="99"/>
                  </a:cubicBezTo>
                  <a:cubicBezTo>
                    <a:pt x="2" y="127"/>
                    <a:pt x="28" y="154"/>
                    <a:pt x="40" y="178"/>
                  </a:cubicBezTo>
                  <a:cubicBezTo>
                    <a:pt x="45" y="187"/>
                    <a:pt x="51" y="197"/>
                    <a:pt x="63" y="194"/>
                  </a:cubicBezTo>
                  <a:cubicBezTo>
                    <a:pt x="71" y="192"/>
                    <a:pt x="71" y="181"/>
                    <a:pt x="72" y="174"/>
                  </a:cubicBezTo>
                  <a:cubicBezTo>
                    <a:pt x="74" y="146"/>
                    <a:pt x="74" y="117"/>
                    <a:pt x="71" y="88"/>
                  </a:cubicBezTo>
                  <a:cubicBezTo>
                    <a:pt x="68" y="61"/>
                    <a:pt x="58" y="36"/>
                    <a:pt x="52" y="10"/>
                  </a:cubicBezTo>
                  <a:cubicBezTo>
                    <a:pt x="50" y="0"/>
                    <a:pt x="84" y="8"/>
                    <a:pt x="89" y="9"/>
                  </a:cubicBezTo>
                  <a:cubicBezTo>
                    <a:pt x="107" y="12"/>
                    <a:pt x="125" y="14"/>
                    <a:pt x="143" y="17"/>
                  </a:cubicBezTo>
                  <a:cubicBezTo>
                    <a:pt x="174" y="21"/>
                    <a:pt x="205" y="24"/>
                    <a:pt x="236" y="27"/>
                  </a:cubicBezTo>
                  <a:cubicBezTo>
                    <a:pt x="253" y="28"/>
                    <a:pt x="270" y="29"/>
                    <a:pt x="287" y="30"/>
                  </a:cubicBezTo>
                  <a:cubicBezTo>
                    <a:pt x="293" y="31"/>
                    <a:pt x="300" y="31"/>
                    <a:pt x="306" y="31"/>
                  </a:cubicBezTo>
                  <a:cubicBezTo>
                    <a:pt x="305" y="31"/>
                    <a:pt x="337" y="29"/>
                    <a:pt x="330" y="35"/>
                  </a:cubicBezTo>
                  <a:cubicBezTo>
                    <a:pt x="328" y="37"/>
                    <a:pt x="337" y="36"/>
                    <a:pt x="339" y="34"/>
                  </a:cubicBezTo>
                  <a:cubicBezTo>
                    <a:pt x="340" y="33"/>
                    <a:pt x="341" y="33"/>
                    <a:pt x="342" y="32"/>
                  </a:cubicBezTo>
                  <a:cubicBezTo>
                    <a:pt x="342" y="31"/>
                    <a:pt x="342" y="31"/>
                    <a:pt x="341" y="30"/>
                  </a:cubicBezTo>
                  <a:cubicBezTo>
                    <a:pt x="319" y="24"/>
                    <a:pt x="292" y="26"/>
                    <a:pt x="268" y="25"/>
                  </a:cubicBezTo>
                  <a:cubicBezTo>
                    <a:pt x="232" y="22"/>
                    <a:pt x="196" y="19"/>
                    <a:pt x="160" y="14"/>
                  </a:cubicBezTo>
                  <a:cubicBezTo>
                    <a:pt x="131" y="11"/>
                    <a:pt x="103" y="6"/>
                    <a:pt x="74" y="1"/>
                  </a:cubicBezTo>
                  <a:cubicBezTo>
                    <a:pt x="65" y="0"/>
                    <a:pt x="54" y="0"/>
                    <a:pt x="45" y="5"/>
                  </a:cubicBezTo>
                  <a:cubicBezTo>
                    <a:pt x="36" y="11"/>
                    <a:pt x="49" y="37"/>
                    <a:pt x="51" y="44"/>
                  </a:cubicBezTo>
                  <a:cubicBezTo>
                    <a:pt x="61" y="73"/>
                    <a:pt x="63" y="104"/>
                    <a:pt x="64" y="135"/>
                  </a:cubicBezTo>
                  <a:cubicBezTo>
                    <a:pt x="64" y="148"/>
                    <a:pt x="63" y="161"/>
                    <a:pt x="62" y="173"/>
                  </a:cubicBezTo>
                  <a:cubicBezTo>
                    <a:pt x="62" y="178"/>
                    <a:pt x="62" y="183"/>
                    <a:pt x="60" y="188"/>
                  </a:cubicBezTo>
                  <a:cubicBezTo>
                    <a:pt x="59" y="195"/>
                    <a:pt x="52" y="179"/>
                    <a:pt x="50" y="176"/>
                  </a:cubicBezTo>
                  <a:cubicBezTo>
                    <a:pt x="36" y="154"/>
                    <a:pt x="12" y="122"/>
                    <a:pt x="10" y="96"/>
                  </a:cubicBezTo>
                  <a:cubicBezTo>
                    <a:pt x="7" y="97"/>
                    <a:pt x="3" y="98"/>
                    <a:pt x="0" y="99"/>
                  </a:cubicBezTo>
                  <a:cubicBezTo>
                    <a:pt x="1" y="101"/>
                    <a:pt x="2" y="102"/>
                    <a:pt x="3" y="104"/>
                  </a:cubicBezTo>
                  <a:cubicBezTo>
                    <a:pt x="4" y="106"/>
                    <a:pt x="13" y="103"/>
                    <a:pt x="13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994961" y="3814926"/>
              <a:ext cx="143393" cy="153866"/>
            </a:xfrm>
            <a:custGeom>
              <a:avLst/>
              <a:gdLst>
                <a:gd name="T0" fmla="*/ 15 w 75"/>
                <a:gd name="T1" fmla="*/ 24 h 81"/>
                <a:gd name="T2" fmla="*/ 35 w 75"/>
                <a:gd name="T3" fmla="*/ 19 h 81"/>
                <a:gd name="T4" fmla="*/ 31 w 75"/>
                <a:gd name="T5" fmla="*/ 33 h 81"/>
                <a:gd name="T6" fmla="*/ 15 w 75"/>
                <a:gd name="T7" fmla="*/ 57 h 81"/>
                <a:gd name="T8" fmla="*/ 64 w 75"/>
                <a:gd name="T9" fmla="*/ 79 h 81"/>
                <a:gd name="T10" fmla="*/ 68 w 75"/>
                <a:gd name="T11" fmla="*/ 76 h 81"/>
                <a:gd name="T12" fmla="*/ 26 w 75"/>
                <a:gd name="T13" fmla="*/ 53 h 81"/>
                <a:gd name="T14" fmla="*/ 44 w 75"/>
                <a:gd name="T15" fmla="*/ 23 h 81"/>
                <a:gd name="T16" fmla="*/ 6 w 75"/>
                <a:gd name="T17" fmla="*/ 26 h 81"/>
                <a:gd name="T18" fmla="*/ 15 w 75"/>
                <a:gd name="T19" fmla="*/ 2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81">
                  <a:moveTo>
                    <a:pt x="15" y="24"/>
                  </a:moveTo>
                  <a:cubicBezTo>
                    <a:pt x="18" y="18"/>
                    <a:pt x="33" y="7"/>
                    <a:pt x="35" y="19"/>
                  </a:cubicBezTo>
                  <a:cubicBezTo>
                    <a:pt x="36" y="23"/>
                    <a:pt x="33" y="29"/>
                    <a:pt x="31" y="33"/>
                  </a:cubicBezTo>
                  <a:cubicBezTo>
                    <a:pt x="27" y="42"/>
                    <a:pt x="20" y="49"/>
                    <a:pt x="15" y="57"/>
                  </a:cubicBezTo>
                  <a:cubicBezTo>
                    <a:pt x="0" y="81"/>
                    <a:pt x="51" y="80"/>
                    <a:pt x="64" y="79"/>
                  </a:cubicBezTo>
                  <a:cubicBezTo>
                    <a:pt x="67" y="79"/>
                    <a:pt x="75" y="75"/>
                    <a:pt x="68" y="76"/>
                  </a:cubicBezTo>
                  <a:cubicBezTo>
                    <a:pt x="53" y="77"/>
                    <a:pt x="11" y="77"/>
                    <a:pt x="26" y="53"/>
                  </a:cubicBezTo>
                  <a:cubicBezTo>
                    <a:pt x="32" y="42"/>
                    <a:pt x="40" y="34"/>
                    <a:pt x="44" y="23"/>
                  </a:cubicBezTo>
                  <a:cubicBezTo>
                    <a:pt x="52" y="0"/>
                    <a:pt x="11" y="13"/>
                    <a:pt x="6" y="26"/>
                  </a:cubicBezTo>
                  <a:cubicBezTo>
                    <a:pt x="5" y="27"/>
                    <a:pt x="15" y="26"/>
                    <a:pt x="15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1135132" y="3872122"/>
              <a:ext cx="118420" cy="78141"/>
            </a:xfrm>
            <a:custGeom>
              <a:avLst/>
              <a:gdLst>
                <a:gd name="T0" fmla="*/ 51 w 62"/>
                <a:gd name="T1" fmla="*/ 5 h 41"/>
                <a:gd name="T2" fmla="*/ 36 w 62"/>
                <a:gd name="T3" fmla="*/ 20 h 41"/>
                <a:gd name="T4" fmla="*/ 11 w 62"/>
                <a:gd name="T5" fmla="*/ 34 h 41"/>
                <a:gd name="T6" fmla="*/ 6 w 62"/>
                <a:gd name="T7" fmla="*/ 40 h 41"/>
                <a:gd name="T8" fmla="*/ 36 w 62"/>
                <a:gd name="T9" fmla="*/ 28 h 41"/>
                <a:gd name="T10" fmla="*/ 61 w 62"/>
                <a:gd name="T11" fmla="*/ 4 h 41"/>
                <a:gd name="T12" fmla="*/ 51 w 62"/>
                <a:gd name="T13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41">
                  <a:moveTo>
                    <a:pt x="51" y="5"/>
                  </a:moveTo>
                  <a:cubicBezTo>
                    <a:pt x="49" y="12"/>
                    <a:pt x="42" y="16"/>
                    <a:pt x="36" y="20"/>
                  </a:cubicBezTo>
                  <a:cubicBezTo>
                    <a:pt x="29" y="25"/>
                    <a:pt x="22" y="36"/>
                    <a:pt x="11" y="34"/>
                  </a:cubicBezTo>
                  <a:cubicBezTo>
                    <a:pt x="8" y="34"/>
                    <a:pt x="0" y="39"/>
                    <a:pt x="6" y="40"/>
                  </a:cubicBezTo>
                  <a:cubicBezTo>
                    <a:pt x="18" y="41"/>
                    <a:pt x="27" y="36"/>
                    <a:pt x="36" y="28"/>
                  </a:cubicBezTo>
                  <a:cubicBezTo>
                    <a:pt x="45" y="21"/>
                    <a:pt x="58" y="15"/>
                    <a:pt x="61" y="4"/>
                  </a:cubicBezTo>
                  <a:cubicBezTo>
                    <a:pt x="62" y="0"/>
                    <a:pt x="52" y="2"/>
                    <a:pt x="5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1128687" y="3852788"/>
              <a:ext cx="107142" cy="93447"/>
            </a:xfrm>
            <a:custGeom>
              <a:avLst/>
              <a:gdLst>
                <a:gd name="T0" fmla="*/ 11 w 56"/>
                <a:gd name="T1" fmla="*/ 12 h 49"/>
                <a:gd name="T2" fmla="*/ 10 w 56"/>
                <a:gd name="T3" fmla="*/ 10 h 49"/>
                <a:gd name="T4" fmla="*/ 14 w 56"/>
                <a:gd name="T5" fmla="*/ 15 h 49"/>
                <a:gd name="T6" fmla="*/ 24 w 56"/>
                <a:gd name="T7" fmla="*/ 25 h 49"/>
                <a:gd name="T8" fmla="*/ 45 w 56"/>
                <a:gd name="T9" fmla="*/ 47 h 49"/>
                <a:gd name="T10" fmla="*/ 54 w 56"/>
                <a:gd name="T11" fmla="*/ 44 h 49"/>
                <a:gd name="T12" fmla="*/ 20 w 56"/>
                <a:gd name="T13" fmla="*/ 8 h 49"/>
                <a:gd name="T14" fmla="*/ 1 w 56"/>
                <a:gd name="T15" fmla="*/ 14 h 49"/>
                <a:gd name="T16" fmla="*/ 11 w 56"/>
                <a:gd name="T1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9">
                  <a:moveTo>
                    <a:pt x="11" y="12"/>
                  </a:moveTo>
                  <a:cubicBezTo>
                    <a:pt x="12" y="10"/>
                    <a:pt x="12" y="9"/>
                    <a:pt x="10" y="10"/>
                  </a:cubicBezTo>
                  <a:cubicBezTo>
                    <a:pt x="11" y="11"/>
                    <a:pt x="13" y="13"/>
                    <a:pt x="14" y="15"/>
                  </a:cubicBezTo>
                  <a:cubicBezTo>
                    <a:pt x="17" y="18"/>
                    <a:pt x="21" y="21"/>
                    <a:pt x="24" y="25"/>
                  </a:cubicBezTo>
                  <a:cubicBezTo>
                    <a:pt x="31" y="33"/>
                    <a:pt x="37" y="41"/>
                    <a:pt x="45" y="47"/>
                  </a:cubicBezTo>
                  <a:cubicBezTo>
                    <a:pt x="47" y="49"/>
                    <a:pt x="56" y="46"/>
                    <a:pt x="54" y="44"/>
                  </a:cubicBezTo>
                  <a:cubicBezTo>
                    <a:pt x="41" y="33"/>
                    <a:pt x="31" y="20"/>
                    <a:pt x="20" y="8"/>
                  </a:cubicBezTo>
                  <a:cubicBezTo>
                    <a:pt x="13" y="0"/>
                    <a:pt x="4" y="5"/>
                    <a:pt x="1" y="14"/>
                  </a:cubicBezTo>
                  <a:cubicBezTo>
                    <a:pt x="0" y="16"/>
                    <a:pt x="10" y="15"/>
                    <a:pt x="11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9"/>
            <p:cNvSpPr/>
            <p:nvPr/>
          </p:nvSpPr>
          <p:spPr bwMode="auto">
            <a:xfrm>
              <a:off x="1320415" y="3852788"/>
              <a:ext cx="33834" cy="100698"/>
            </a:xfrm>
            <a:custGeom>
              <a:avLst/>
              <a:gdLst>
                <a:gd name="T0" fmla="*/ 2 w 18"/>
                <a:gd name="T1" fmla="*/ 4 h 53"/>
                <a:gd name="T2" fmla="*/ 5 w 18"/>
                <a:gd name="T3" fmla="*/ 22 h 53"/>
                <a:gd name="T4" fmla="*/ 7 w 18"/>
                <a:gd name="T5" fmla="*/ 52 h 53"/>
                <a:gd name="T6" fmla="*/ 16 w 18"/>
                <a:gd name="T7" fmla="*/ 50 h 53"/>
                <a:gd name="T8" fmla="*/ 15 w 18"/>
                <a:gd name="T9" fmla="*/ 18 h 53"/>
                <a:gd name="T10" fmla="*/ 11 w 18"/>
                <a:gd name="T11" fmla="*/ 1 h 53"/>
                <a:gd name="T12" fmla="*/ 2 w 18"/>
                <a:gd name="T13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3">
                  <a:moveTo>
                    <a:pt x="2" y="4"/>
                  </a:moveTo>
                  <a:cubicBezTo>
                    <a:pt x="7" y="8"/>
                    <a:pt x="6" y="16"/>
                    <a:pt x="5" y="22"/>
                  </a:cubicBezTo>
                  <a:cubicBezTo>
                    <a:pt x="5" y="32"/>
                    <a:pt x="8" y="42"/>
                    <a:pt x="7" y="52"/>
                  </a:cubicBezTo>
                  <a:cubicBezTo>
                    <a:pt x="7" y="53"/>
                    <a:pt x="16" y="52"/>
                    <a:pt x="16" y="50"/>
                  </a:cubicBezTo>
                  <a:cubicBezTo>
                    <a:pt x="18" y="39"/>
                    <a:pt x="15" y="29"/>
                    <a:pt x="15" y="18"/>
                  </a:cubicBezTo>
                  <a:cubicBezTo>
                    <a:pt x="15" y="12"/>
                    <a:pt x="16" y="5"/>
                    <a:pt x="11" y="1"/>
                  </a:cubicBezTo>
                  <a:cubicBezTo>
                    <a:pt x="9" y="0"/>
                    <a:pt x="0" y="3"/>
                    <a:pt x="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1291414" y="3890650"/>
              <a:ext cx="107142" cy="38668"/>
            </a:xfrm>
            <a:custGeom>
              <a:avLst/>
              <a:gdLst>
                <a:gd name="T0" fmla="*/ 12 w 56"/>
                <a:gd name="T1" fmla="*/ 17 h 20"/>
                <a:gd name="T2" fmla="*/ 46 w 56"/>
                <a:gd name="T3" fmla="*/ 9 h 20"/>
                <a:gd name="T4" fmla="*/ 49 w 56"/>
                <a:gd name="T5" fmla="*/ 3 h 20"/>
                <a:gd name="T6" fmla="*/ 3 w 56"/>
                <a:gd name="T7" fmla="*/ 16 h 20"/>
                <a:gd name="T8" fmla="*/ 12 w 56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12" y="17"/>
                  </a:moveTo>
                  <a:cubicBezTo>
                    <a:pt x="19" y="6"/>
                    <a:pt x="35" y="7"/>
                    <a:pt x="46" y="9"/>
                  </a:cubicBezTo>
                  <a:cubicBezTo>
                    <a:pt x="50" y="10"/>
                    <a:pt x="56" y="4"/>
                    <a:pt x="49" y="3"/>
                  </a:cubicBezTo>
                  <a:cubicBezTo>
                    <a:pt x="33" y="0"/>
                    <a:pt x="12" y="2"/>
                    <a:pt x="3" y="16"/>
                  </a:cubicBezTo>
                  <a:cubicBezTo>
                    <a:pt x="0" y="20"/>
                    <a:pt x="10" y="20"/>
                    <a:pt x="12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1426752" y="3841510"/>
              <a:ext cx="48335" cy="129698"/>
            </a:xfrm>
            <a:custGeom>
              <a:avLst/>
              <a:gdLst>
                <a:gd name="T0" fmla="*/ 11 w 25"/>
                <a:gd name="T1" fmla="*/ 35 h 68"/>
                <a:gd name="T2" fmla="*/ 21 w 25"/>
                <a:gd name="T3" fmla="*/ 5 h 68"/>
                <a:gd name="T4" fmla="*/ 12 w 25"/>
                <a:gd name="T5" fmla="*/ 6 h 68"/>
                <a:gd name="T6" fmla="*/ 13 w 25"/>
                <a:gd name="T7" fmla="*/ 31 h 68"/>
                <a:gd name="T8" fmla="*/ 11 w 25"/>
                <a:gd name="T9" fmla="*/ 64 h 68"/>
                <a:gd name="T10" fmla="*/ 20 w 25"/>
                <a:gd name="T11" fmla="*/ 63 h 68"/>
                <a:gd name="T12" fmla="*/ 23 w 25"/>
                <a:gd name="T13" fmla="*/ 30 h 68"/>
                <a:gd name="T14" fmla="*/ 22 w 25"/>
                <a:gd name="T15" fmla="*/ 3 h 68"/>
                <a:gd name="T16" fmla="*/ 12 w 25"/>
                <a:gd name="T17" fmla="*/ 4 h 68"/>
                <a:gd name="T18" fmla="*/ 1 w 25"/>
                <a:gd name="T19" fmla="*/ 36 h 68"/>
                <a:gd name="T20" fmla="*/ 11 w 25"/>
                <a:gd name="T21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68">
                  <a:moveTo>
                    <a:pt x="11" y="35"/>
                  </a:moveTo>
                  <a:cubicBezTo>
                    <a:pt x="14" y="25"/>
                    <a:pt x="16" y="15"/>
                    <a:pt x="21" y="5"/>
                  </a:cubicBezTo>
                  <a:cubicBezTo>
                    <a:pt x="18" y="5"/>
                    <a:pt x="15" y="5"/>
                    <a:pt x="12" y="6"/>
                  </a:cubicBezTo>
                  <a:cubicBezTo>
                    <a:pt x="15" y="14"/>
                    <a:pt x="13" y="23"/>
                    <a:pt x="13" y="31"/>
                  </a:cubicBezTo>
                  <a:cubicBezTo>
                    <a:pt x="14" y="42"/>
                    <a:pt x="14" y="53"/>
                    <a:pt x="11" y="64"/>
                  </a:cubicBezTo>
                  <a:cubicBezTo>
                    <a:pt x="9" y="68"/>
                    <a:pt x="19" y="67"/>
                    <a:pt x="20" y="63"/>
                  </a:cubicBezTo>
                  <a:cubicBezTo>
                    <a:pt x="24" y="52"/>
                    <a:pt x="23" y="41"/>
                    <a:pt x="23" y="30"/>
                  </a:cubicBezTo>
                  <a:cubicBezTo>
                    <a:pt x="23" y="21"/>
                    <a:pt x="25" y="12"/>
                    <a:pt x="22" y="3"/>
                  </a:cubicBezTo>
                  <a:cubicBezTo>
                    <a:pt x="21" y="0"/>
                    <a:pt x="14" y="2"/>
                    <a:pt x="12" y="4"/>
                  </a:cubicBezTo>
                  <a:cubicBezTo>
                    <a:pt x="7" y="14"/>
                    <a:pt x="5" y="26"/>
                    <a:pt x="1" y="36"/>
                  </a:cubicBezTo>
                  <a:cubicBezTo>
                    <a:pt x="0" y="40"/>
                    <a:pt x="9" y="39"/>
                    <a:pt x="11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1226162" y="4650313"/>
              <a:ext cx="621102" cy="522822"/>
            </a:xfrm>
            <a:custGeom>
              <a:avLst/>
              <a:gdLst>
                <a:gd name="T0" fmla="*/ 84 w 325"/>
                <a:gd name="T1" fmla="*/ 6 h 274"/>
                <a:gd name="T2" fmla="*/ 45 w 325"/>
                <a:gd name="T3" fmla="*/ 205 h 274"/>
                <a:gd name="T4" fmla="*/ 234 w 325"/>
                <a:gd name="T5" fmla="*/ 225 h 274"/>
                <a:gd name="T6" fmla="*/ 231 w 325"/>
                <a:gd name="T7" fmla="*/ 24 h 274"/>
                <a:gd name="T8" fmla="*/ 36 w 325"/>
                <a:gd name="T9" fmla="*/ 64 h 274"/>
                <a:gd name="T10" fmla="*/ 44 w 325"/>
                <a:gd name="T11" fmla="*/ 63 h 274"/>
                <a:gd name="T12" fmla="*/ 241 w 325"/>
                <a:gd name="T13" fmla="*/ 37 h 274"/>
                <a:gd name="T14" fmla="*/ 240 w 325"/>
                <a:gd name="T15" fmla="*/ 213 h 274"/>
                <a:gd name="T16" fmla="*/ 45 w 325"/>
                <a:gd name="T17" fmla="*/ 187 h 274"/>
                <a:gd name="T18" fmla="*/ 88 w 325"/>
                <a:gd name="T19" fmla="*/ 8 h 274"/>
                <a:gd name="T20" fmla="*/ 84 w 325"/>
                <a:gd name="T21" fmla="*/ 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5" h="274">
                  <a:moveTo>
                    <a:pt x="84" y="6"/>
                  </a:moveTo>
                  <a:cubicBezTo>
                    <a:pt x="0" y="34"/>
                    <a:pt x="5" y="146"/>
                    <a:pt x="45" y="205"/>
                  </a:cubicBezTo>
                  <a:cubicBezTo>
                    <a:pt x="87" y="266"/>
                    <a:pt x="176" y="269"/>
                    <a:pt x="234" y="225"/>
                  </a:cubicBezTo>
                  <a:cubicBezTo>
                    <a:pt x="300" y="174"/>
                    <a:pt x="325" y="62"/>
                    <a:pt x="231" y="24"/>
                  </a:cubicBezTo>
                  <a:cubicBezTo>
                    <a:pt x="169" y="0"/>
                    <a:pt x="85" y="26"/>
                    <a:pt x="36" y="64"/>
                  </a:cubicBezTo>
                  <a:cubicBezTo>
                    <a:pt x="34" y="65"/>
                    <a:pt x="43" y="64"/>
                    <a:pt x="44" y="63"/>
                  </a:cubicBezTo>
                  <a:cubicBezTo>
                    <a:pt x="96" y="24"/>
                    <a:pt x="182" y="1"/>
                    <a:pt x="241" y="37"/>
                  </a:cubicBezTo>
                  <a:cubicBezTo>
                    <a:pt x="309" y="78"/>
                    <a:pt x="286" y="167"/>
                    <a:pt x="240" y="213"/>
                  </a:cubicBezTo>
                  <a:cubicBezTo>
                    <a:pt x="178" y="274"/>
                    <a:pt x="86" y="258"/>
                    <a:pt x="45" y="187"/>
                  </a:cubicBezTo>
                  <a:cubicBezTo>
                    <a:pt x="15" y="134"/>
                    <a:pt x="15" y="32"/>
                    <a:pt x="88" y="8"/>
                  </a:cubicBezTo>
                  <a:cubicBezTo>
                    <a:pt x="94" y="6"/>
                    <a:pt x="88" y="5"/>
                    <a:pt x="8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1468642" y="4415889"/>
              <a:ext cx="66863" cy="1043227"/>
            </a:xfrm>
            <a:custGeom>
              <a:avLst/>
              <a:gdLst>
                <a:gd name="T0" fmla="*/ 24 w 35"/>
                <a:gd name="T1" fmla="*/ 4 h 547"/>
                <a:gd name="T2" fmla="*/ 16 w 35"/>
                <a:gd name="T3" fmla="*/ 52 h 547"/>
                <a:gd name="T4" fmla="*/ 11 w 35"/>
                <a:gd name="T5" fmla="*/ 118 h 547"/>
                <a:gd name="T6" fmla="*/ 5 w 35"/>
                <a:gd name="T7" fmla="*/ 260 h 547"/>
                <a:gd name="T8" fmla="*/ 0 w 35"/>
                <a:gd name="T9" fmla="*/ 543 h 547"/>
                <a:gd name="T10" fmla="*/ 10 w 35"/>
                <a:gd name="T11" fmla="*/ 542 h 547"/>
                <a:gd name="T12" fmla="*/ 15 w 35"/>
                <a:gd name="T13" fmla="*/ 268 h 547"/>
                <a:gd name="T14" fmla="*/ 19 w 35"/>
                <a:gd name="T15" fmla="*/ 135 h 547"/>
                <a:gd name="T16" fmla="*/ 24 w 35"/>
                <a:gd name="T17" fmla="*/ 64 h 547"/>
                <a:gd name="T18" fmla="*/ 33 w 35"/>
                <a:gd name="T19" fmla="*/ 4 h 547"/>
                <a:gd name="T20" fmla="*/ 24 w 35"/>
                <a:gd name="T21" fmla="*/ 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47">
                  <a:moveTo>
                    <a:pt x="24" y="4"/>
                  </a:moveTo>
                  <a:cubicBezTo>
                    <a:pt x="17" y="19"/>
                    <a:pt x="17" y="36"/>
                    <a:pt x="16" y="52"/>
                  </a:cubicBezTo>
                  <a:cubicBezTo>
                    <a:pt x="15" y="74"/>
                    <a:pt x="12" y="96"/>
                    <a:pt x="11" y="118"/>
                  </a:cubicBezTo>
                  <a:cubicBezTo>
                    <a:pt x="8" y="165"/>
                    <a:pt x="6" y="213"/>
                    <a:pt x="5" y="260"/>
                  </a:cubicBezTo>
                  <a:cubicBezTo>
                    <a:pt x="4" y="354"/>
                    <a:pt x="0" y="448"/>
                    <a:pt x="0" y="543"/>
                  </a:cubicBezTo>
                  <a:cubicBezTo>
                    <a:pt x="0" y="547"/>
                    <a:pt x="10" y="546"/>
                    <a:pt x="10" y="542"/>
                  </a:cubicBezTo>
                  <a:cubicBezTo>
                    <a:pt x="10" y="451"/>
                    <a:pt x="14" y="359"/>
                    <a:pt x="15" y="268"/>
                  </a:cubicBezTo>
                  <a:cubicBezTo>
                    <a:pt x="15" y="224"/>
                    <a:pt x="17" y="179"/>
                    <a:pt x="19" y="135"/>
                  </a:cubicBezTo>
                  <a:cubicBezTo>
                    <a:pt x="21" y="111"/>
                    <a:pt x="22" y="88"/>
                    <a:pt x="24" y="64"/>
                  </a:cubicBezTo>
                  <a:cubicBezTo>
                    <a:pt x="25" y="45"/>
                    <a:pt x="25" y="22"/>
                    <a:pt x="33" y="4"/>
                  </a:cubicBezTo>
                  <a:cubicBezTo>
                    <a:pt x="35" y="0"/>
                    <a:pt x="25" y="0"/>
                    <a:pt x="2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936153" y="4838818"/>
              <a:ext cx="1033560" cy="93447"/>
            </a:xfrm>
            <a:custGeom>
              <a:avLst/>
              <a:gdLst>
                <a:gd name="T0" fmla="*/ 4 w 541"/>
                <a:gd name="T1" fmla="*/ 49 h 49"/>
                <a:gd name="T2" fmla="*/ 134 w 541"/>
                <a:gd name="T3" fmla="*/ 40 h 49"/>
                <a:gd name="T4" fmla="*/ 260 w 541"/>
                <a:gd name="T5" fmla="*/ 33 h 49"/>
                <a:gd name="T6" fmla="*/ 532 w 541"/>
                <a:gd name="T7" fmla="*/ 5 h 49"/>
                <a:gd name="T8" fmla="*/ 534 w 541"/>
                <a:gd name="T9" fmla="*/ 2 h 49"/>
                <a:gd name="T10" fmla="*/ 274 w 541"/>
                <a:gd name="T11" fmla="*/ 29 h 49"/>
                <a:gd name="T12" fmla="*/ 140 w 541"/>
                <a:gd name="T13" fmla="*/ 36 h 49"/>
                <a:gd name="T14" fmla="*/ 11 w 541"/>
                <a:gd name="T15" fmla="*/ 45 h 49"/>
                <a:gd name="T16" fmla="*/ 4 w 541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1" h="49">
                  <a:moveTo>
                    <a:pt x="4" y="49"/>
                  </a:moveTo>
                  <a:cubicBezTo>
                    <a:pt x="48" y="48"/>
                    <a:pt x="90" y="41"/>
                    <a:pt x="134" y="40"/>
                  </a:cubicBezTo>
                  <a:cubicBezTo>
                    <a:pt x="176" y="39"/>
                    <a:pt x="218" y="36"/>
                    <a:pt x="260" y="33"/>
                  </a:cubicBezTo>
                  <a:cubicBezTo>
                    <a:pt x="351" y="29"/>
                    <a:pt x="442" y="23"/>
                    <a:pt x="532" y="5"/>
                  </a:cubicBezTo>
                  <a:cubicBezTo>
                    <a:pt x="536" y="4"/>
                    <a:pt x="541" y="0"/>
                    <a:pt x="534" y="2"/>
                  </a:cubicBezTo>
                  <a:cubicBezTo>
                    <a:pt x="448" y="19"/>
                    <a:pt x="361" y="25"/>
                    <a:pt x="274" y="29"/>
                  </a:cubicBezTo>
                  <a:cubicBezTo>
                    <a:pt x="229" y="32"/>
                    <a:pt x="184" y="36"/>
                    <a:pt x="140" y="36"/>
                  </a:cubicBezTo>
                  <a:cubicBezTo>
                    <a:pt x="97" y="37"/>
                    <a:pt x="54" y="44"/>
                    <a:pt x="11" y="45"/>
                  </a:cubicBezTo>
                  <a:cubicBezTo>
                    <a:pt x="9" y="45"/>
                    <a:pt x="0" y="49"/>
                    <a:pt x="4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430780" y="4344998"/>
              <a:ext cx="160310" cy="74113"/>
            </a:xfrm>
            <a:custGeom>
              <a:avLst/>
              <a:gdLst>
                <a:gd name="T0" fmla="*/ 12 w 84"/>
                <a:gd name="T1" fmla="*/ 36 h 39"/>
                <a:gd name="T2" fmla="*/ 43 w 84"/>
                <a:gd name="T3" fmla="*/ 11 h 39"/>
                <a:gd name="T4" fmla="*/ 73 w 84"/>
                <a:gd name="T5" fmla="*/ 33 h 39"/>
                <a:gd name="T6" fmla="*/ 81 w 84"/>
                <a:gd name="T7" fmla="*/ 29 h 39"/>
                <a:gd name="T8" fmla="*/ 51 w 84"/>
                <a:gd name="T9" fmla="*/ 2 h 39"/>
                <a:gd name="T10" fmla="*/ 4 w 84"/>
                <a:gd name="T11" fmla="*/ 35 h 39"/>
                <a:gd name="T12" fmla="*/ 12 w 84"/>
                <a:gd name="T13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9">
                  <a:moveTo>
                    <a:pt x="12" y="36"/>
                  </a:moveTo>
                  <a:cubicBezTo>
                    <a:pt x="21" y="27"/>
                    <a:pt x="31" y="17"/>
                    <a:pt x="43" y="11"/>
                  </a:cubicBezTo>
                  <a:cubicBezTo>
                    <a:pt x="60" y="2"/>
                    <a:pt x="66" y="24"/>
                    <a:pt x="73" y="33"/>
                  </a:cubicBezTo>
                  <a:cubicBezTo>
                    <a:pt x="75" y="36"/>
                    <a:pt x="84" y="33"/>
                    <a:pt x="81" y="29"/>
                  </a:cubicBezTo>
                  <a:cubicBezTo>
                    <a:pt x="73" y="18"/>
                    <a:pt x="68" y="0"/>
                    <a:pt x="51" y="2"/>
                  </a:cubicBezTo>
                  <a:cubicBezTo>
                    <a:pt x="32" y="5"/>
                    <a:pt x="16" y="23"/>
                    <a:pt x="4" y="35"/>
                  </a:cubicBezTo>
                  <a:cubicBezTo>
                    <a:pt x="0" y="38"/>
                    <a:pt x="9" y="39"/>
                    <a:pt x="12" y="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906072" y="4784039"/>
              <a:ext cx="84586" cy="131310"/>
            </a:xfrm>
            <a:custGeom>
              <a:avLst/>
              <a:gdLst>
                <a:gd name="T0" fmla="*/ 3 w 44"/>
                <a:gd name="T1" fmla="*/ 4 h 69"/>
                <a:gd name="T2" fmla="*/ 15 w 44"/>
                <a:gd name="T3" fmla="*/ 15 h 69"/>
                <a:gd name="T4" fmla="*/ 30 w 44"/>
                <a:gd name="T5" fmla="*/ 33 h 69"/>
                <a:gd name="T6" fmla="*/ 21 w 44"/>
                <a:gd name="T7" fmla="*/ 67 h 69"/>
                <a:gd name="T8" fmla="*/ 29 w 44"/>
                <a:gd name="T9" fmla="*/ 67 h 69"/>
                <a:gd name="T10" fmla="*/ 40 w 44"/>
                <a:gd name="T11" fmla="*/ 30 h 69"/>
                <a:gd name="T12" fmla="*/ 24 w 44"/>
                <a:gd name="T13" fmla="*/ 11 h 69"/>
                <a:gd name="T14" fmla="*/ 11 w 44"/>
                <a:gd name="T15" fmla="*/ 0 h 69"/>
                <a:gd name="T16" fmla="*/ 3 w 44"/>
                <a:gd name="T17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9">
                  <a:moveTo>
                    <a:pt x="3" y="4"/>
                  </a:moveTo>
                  <a:cubicBezTo>
                    <a:pt x="8" y="5"/>
                    <a:pt x="12" y="11"/>
                    <a:pt x="15" y="15"/>
                  </a:cubicBezTo>
                  <a:cubicBezTo>
                    <a:pt x="20" y="19"/>
                    <a:pt x="29" y="26"/>
                    <a:pt x="30" y="33"/>
                  </a:cubicBezTo>
                  <a:cubicBezTo>
                    <a:pt x="34" y="48"/>
                    <a:pt x="35" y="57"/>
                    <a:pt x="21" y="67"/>
                  </a:cubicBezTo>
                  <a:cubicBezTo>
                    <a:pt x="19" y="69"/>
                    <a:pt x="28" y="68"/>
                    <a:pt x="29" y="67"/>
                  </a:cubicBezTo>
                  <a:cubicBezTo>
                    <a:pt x="44" y="56"/>
                    <a:pt x="44" y="46"/>
                    <a:pt x="40" y="30"/>
                  </a:cubicBezTo>
                  <a:cubicBezTo>
                    <a:pt x="38" y="23"/>
                    <a:pt x="30" y="17"/>
                    <a:pt x="24" y="11"/>
                  </a:cubicBezTo>
                  <a:cubicBezTo>
                    <a:pt x="21" y="7"/>
                    <a:pt x="16" y="2"/>
                    <a:pt x="11" y="0"/>
                  </a:cubicBezTo>
                  <a:cubicBezTo>
                    <a:pt x="8" y="0"/>
                    <a:pt x="0" y="3"/>
                    <a:pt x="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601838" y="4974156"/>
              <a:ext cx="271481" cy="256175"/>
            </a:xfrm>
            <a:custGeom>
              <a:avLst/>
              <a:gdLst>
                <a:gd name="T0" fmla="*/ 111 w 142"/>
                <a:gd name="T1" fmla="*/ 35 h 134"/>
                <a:gd name="T2" fmla="*/ 45 w 142"/>
                <a:gd name="T3" fmla="*/ 3 h 134"/>
                <a:gd name="T4" fmla="*/ 48 w 142"/>
                <a:gd name="T5" fmla="*/ 73 h 134"/>
                <a:gd name="T6" fmla="*/ 66 w 142"/>
                <a:gd name="T7" fmla="*/ 92 h 134"/>
                <a:gd name="T8" fmla="*/ 78 w 142"/>
                <a:gd name="T9" fmla="*/ 106 h 134"/>
                <a:gd name="T10" fmla="*/ 74 w 142"/>
                <a:gd name="T11" fmla="*/ 122 h 134"/>
                <a:gd name="T12" fmla="*/ 108 w 142"/>
                <a:gd name="T13" fmla="*/ 122 h 134"/>
                <a:gd name="T14" fmla="*/ 79 w 142"/>
                <a:gd name="T15" fmla="*/ 83 h 134"/>
                <a:gd name="T16" fmla="*/ 86 w 142"/>
                <a:gd name="T17" fmla="*/ 84 h 134"/>
                <a:gd name="T18" fmla="*/ 112 w 142"/>
                <a:gd name="T19" fmla="*/ 109 h 134"/>
                <a:gd name="T20" fmla="*/ 84 w 142"/>
                <a:gd name="T21" fmla="*/ 116 h 134"/>
                <a:gd name="T22" fmla="*/ 87 w 142"/>
                <a:gd name="T23" fmla="*/ 103 h 134"/>
                <a:gd name="T24" fmla="*/ 68 w 142"/>
                <a:gd name="T25" fmla="*/ 81 h 134"/>
                <a:gd name="T26" fmla="*/ 46 w 142"/>
                <a:gd name="T27" fmla="*/ 56 h 134"/>
                <a:gd name="T28" fmla="*/ 57 w 142"/>
                <a:gd name="T29" fmla="*/ 7 h 134"/>
                <a:gd name="T30" fmla="*/ 102 w 142"/>
                <a:gd name="T31" fmla="*/ 36 h 134"/>
                <a:gd name="T32" fmla="*/ 111 w 142"/>
                <a:gd name="T33" fmla="*/ 3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2" h="134">
                  <a:moveTo>
                    <a:pt x="111" y="35"/>
                  </a:moveTo>
                  <a:cubicBezTo>
                    <a:pt x="133" y="18"/>
                    <a:pt x="58" y="2"/>
                    <a:pt x="45" y="3"/>
                  </a:cubicBezTo>
                  <a:cubicBezTo>
                    <a:pt x="0" y="6"/>
                    <a:pt x="33" y="55"/>
                    <a:pt x="48" y="73"/>
                  </a:cubicBezTo>
                  <a:cubicBezTo>
                    <a:pt x="53" y="79"/>
                    <a:pt x="60" y="86"/>
                    <a:pt x="66" y="92"/>
                  </a:cubicBezTo>
                  <a:cubicBezTo>
                    <a:pt x="70" y="97"/>
                    <a:pt x="75" y="100"/>
                    <a:pt x="78" y="106"/>
                  </a:cubicBezTo>
                  <a:cubicBezTo>
                    <a:pt x="79" y="110"/>
                    <a:pt x="72" y="119"/>
                    <a:pt x="74" y="122"/>
                  </a:cubicBezTo>
                  <a:cubicBezTo>
                    <a:pt x="81" y="134"/>
                    <a:pt x="98" y="128"/>
                    <a:pt x="108" y="122"/>
                  </a:cubicBezTo>
                  <a:cubicBezTo>
                    <a:pt x="142" y="103"/>
                    <a:pt x="109" y="66"/>
                    <a:pt x="79" y="83"/>
                  </a:cubicBezTo>
                  <a:cubicBezTo>
                    <a:pt x="75" y="86"/>
                    <a:pt x="84" y="84"/>
                    <a:pt x="86" y="84"/>
                  </a:cubicBezTo>
                  <a:cubicBezTo>
                    <a:pt x="104" y="74"/>
                    <a:pt x="114" y="98"/>
                    <a:pt x="112" y="109"/>
                  </a:cubicBezTo>
                  <a:cubicBezTo>
                    <a:pt x="109" y="124"/>
                    <a:pt x="84" y="118"/>
                    <a:pt x="84" y="116"/>
                  </a:cubicBezTo>
                  <a:cubicBezTo>
                    <a:pt x="86" y="111"/>
                    <a:pt x="87" y="109"/>
                    <a:pt x="87" y="103"/>
                  </a:cubicBezTo>
                  <a:cubicBezTo>
                    <a:pt x="87" y="97"/>
                    <a:pt x="71" y="84"/>
                    <a:pt x="68" y="81"/>
                  </a:cubicBezTo>
                  <a:cubicBezTo>
                    <a:pt x="59" y="73"/>
                    <a:pt x="52" y="65"/>
                    <a:pt x="46" y="56"/>
                  </a:cubicBezTo>
                  <a:cubicBezTo>
                    <a:pt x="34" y="40"/>
                    <a:pt x="15" y="0"/>
                    <a:pt x="57" y="7"/>
                  </a:cubicBezTo>
                  <a:cubicBezTo>
                    <a:pt x="64" y="8"/>
                    <a:pt x="118" y="24"/>
                    <a:pt x="102" y="36"/>
                  </a:cubicBezTo>
                  <a:cubicBezTo>
                    <a:pt x="100" y="37"/>
                    <a:pt x="109" y="36"/>
                    <a:pt x="111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704952" y="5212608"/>
              <a:ext cx="229590" cy="139365"/>
            </a:xfrm>
            <a:custGeom>
              <a:avLst/>
              <a:gdLst>
                <a:gd name="T0" fmla="*/ 120 w 120"/>
                <a:gd name="T1" fmla="*/ 49 h 73"/>
                <a:gd name="T2" fmla="*/ 81 w 120"/>
                <a:gd name="T3" fmla="*/ 30 h 73"/>
                <a:gd name="T4" fmla="*/ 53 w 120"/>
                <a:gd name="T5" fmla="*/ 50 h 73"/>
                <a:gd name="T6" fmla="*/ 19 w 120"/>
                <a:gd name="T7" fmla="*/ 53 h 73"/>
                <a:gd name="T8" fmla="*/ 22 w 120"/>
                <a:gd name="T9" fmla="*/ 26 h 73"/>
                <a:gd name="T10" fmla="*/ 13 w 120"/>
                <a:gd name="T11" fmla="*/ 27 h 73"/>
                <a:gd name="T12" fmla="*/ 36 w 120"/>
                <a:gd name="T13" fmla="*/ 67 h 73"/>
                <a:gd name="T14" fmla="*/ 110 w 120"/>
                <a:gd name="T15" fmla="*/ 51 h 73"/>
                <a:gd name="T16" fmla="*/ 120 w 120"/>
                <a:gd name="T17" fmla="*/ 4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73">
                  <a:moveTo>
                    <a:pt x="120" y="49"/>
                  </a:moveTo>
                  <a:cubicBezTo>
                    <a:pt x="117" y="26"/>
                    <a:pt x="103" y="20"/>
                    <a:pt x="81" y="30"/>
                  </a:cubicBezTo>
                  <a:cubicBezTo>
                    <a:pt x="71" y="35"/>
                    <a:pt x="61" y="43"/>
                    <a:pt x="53" y="50"/>
                  </a:cubicBezTo>
                  <a:cubicBezTo>
                    <a:pt x="43" y="59"/>
                    <a:pt x="29" y="66"/>
                    <a:pt x="19" y="53"/>
                  </a:cubicBezTo>
                  <a:cubicBezTo>
                    <a:pt x="13" y="45"/>
                    <a:pt x="15" y="34"/>
                    <a:pt x="22" y="26"/>
                  </a:cubicBezTo>
                  <a:cubicBezTo>
                    <a:pt x="24" y="23"/>
                    <a:pt x="14" y="25"/>
                    <a:pt x="13" y="27"/>
                  </a:cubicBezTo>
                  <a:cubicBezTo>
                    <a:pt x="0" y="43"/>
                    <a:pt x="11" y="73"/>
                    <a:pt x="36" y="67"/>
                  </a:cubicBezTo>
                  <a:cubicBezTo>
                    <a:pt x="59" y="61"/>
                    <a:pt x="104" y="0"/>
                    <a:pt x="110" y="51"/>
                  </a:cubicBezTo>
                  <a:cubicBezTo>
                    <a:pt x="111" y="54"/>
                    <a:pt x="120" y="52"/>
                    <a:pt x="120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966765" y="5302833"/>
              <a:ext cx="82169" cy="79752"/>
            </a:xfrm>
            <a:custGeom>
              <a:avLst/>
              <a:gdLst>
                <a:gd name="T0" fmla="*/ 38 w 43"/>
                <a:gd name="T1" fmla="*/ 4 h 42"/>
                <a:gd name="T2" fmla="*/ 6 w 43"/>
                <a:gd name="T3" fmla="*/ 9 h 42"/>
                <a:gd name="T4" fmla="*/ 8 w 43"/>
                <a:gd name="T5" fmla="*/ 38 h 42"/>
                <a:gd name="T6" fmla="*/ 17 w 43"/>
                <a:gd name="T7" fmla="*/ 36 h 42"/>
                <a:gd name="T8" fmla="*/ 13 w 43"/>
                <a:gd name="T9" fmla="*/ 14 h 42"/>
                <a:gd name="T10" fmla="*/ 32 w 43"/>
                <a:gd name="T11" fmla="*/ 10 h 42"/>
                <a:gd name="T12" fmla="*/ 38 w 43"/>
                <a:gd name="T13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2">
                  <a:moveTo>
                    <a:pt x="38" y="4"/>
                  </a:moveTo>
                  <a:cubicBezTo>
                    <a:pt x="28" y="2"/>
                    <a:pt x="14" y="0"/>
                    <a:pt x="6" y="9"/>
                  </a:cubicBezTo>
                  <a:cubicBezTo>
                    <a:pt x="0" y="17"/>
                    <a:pt x="4" y="30"/>
                    <a:pt x="8" y="38"/>
                  </a:cubicBezTo>
                  <a:cubicBezTo>
                    <a:pt x="9" y="42"/>
                    <a:pt x="18" y="39"/>
                    <a:pt x="17" y="36"/>
                  </a:cubicBezTo>
                  <a:cubicBezTo>
                    <a:pt x="14" y="29"/>
                    <a:pt x="12" y="22"/>
                    <a:pt x="13" y="14"/>
                  </a:cubicBezTo>
                  <a:cubicBezTo>
                    <a:pt x="15" y="5"/>
                    <a:pt x="25" y="8"/>
                    <a:pt x="32" y="10"/>
                  </a:cubicBezTo>
                  <a:cubicBezTo>
                    <a:pt x="35" y="11"/>
                    <a:pt x="43" y="6"/>
                    <a:pt x="38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823372" y="5380974"/>
              <a:ext cx="143393" cy="79752"/>
            </a:xfrm>
            <a:custGeom>
              <a:avLst/>
              <a:gdLst>
                <a:gd name="T0" fmla="*/ 69 w 75"/>
                <a:gd name="T1" fmla="*/ 36 h 42"/>
                <a:gd name="T2" fmla="*/ 10 w 75"/>
                <a:gd name="T3" fmla="*/ 5 h 42"/>
                <a:gd name="T4" fmla="*/ 0 w 75"/>
                <a:gd name="T5" fmla="*/ 6 h 42"/>
                <a:gd name="T6" fmla="*/ 65 w 75"/>
                <a:gd name="T7" fmla="*/ 42 h 42"/>
                <a:gd name="T8" fmla="*/ 69 w 75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2">
                  <a:moveTo>
                    <a:pt x="69" y="36"/>
                  </a:moveTo>
                  <a:cubicBezTo>
                    <a:pt x="50" y="35"/>
                    <a:pt x="10" y="27"/>
                    <a:pt x="10" y="5"/>
                  </a:cubicBezTo>
                  <a:cubicBezTo>
                    <a:pt x="10" y="0"/>
                    <a:pt x="0" y="2"/>
                    <a:pt x="0" y="6"/>
                  </a:cubicBezTo>
                  <a:cubicBezTo>
                    <a:pt x="1" y="32"/>
                    <a:pt x="44" y="40"/>
                    <a:pt x="65" y="42"/>
                  </a:cubicBezTo>
                  <a:cubicBezTo>
                    <a:pt x="70" y="42"/>
                    <a:pt x="75" y="37"/>
                    <a:pt x="69" y="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812094" y="5361640"/>
              <a:ext cx="103114" cy="140977"/>
            </a:xfrm>
            <a:custGeom>
              <a:avLst/>
              <a:gdLst>
                <a:gd name="T0" fmla="*/ 43 w 54"/>
                <a:gd name="T1" fmla="*/ 3 h 74"/>
                <a:gd name="T2" fmla="*/ 2 w 54"/>
                <a:gd name="T3" fmla="*/ 69 h 74"/>
                <a:gd name="T4" fmla="*/ 11 w 54"/>
                <a:gd name="T5" fmla="*/ 68 h 74"/>
                <a:gd name="T6" fmla="*/ 50 w 54"/>
                <a:gd name="T7" fmla="*/ 7 h 74"/>
                <a:gd name="T8" fmla="*/ 43 w 54"/>
                <a:gd name="T9" fmla="*/ 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4">
                  <a:moveTo>
                    <a:pt x="43" y="3"/>
                  </a:moveTo>
                  <a:cubicBezTo>
                    <a:pt x="22" y="20"/>
                    <a:pt x="8" y="43"/>
                    <a:pt x="2" y="69"/>
                  </a:cubicBezTo>
                  <a:cubicBezTo>
                    <a:pt x="0" y="74"/>
                    <a:pt x="10" y="73"/>
                    <a:pt x="11" y="68"/>
                  </a:cubicBezTo>
                  <a:cubicBezTo>
                    <a:pt x="17" y="45"/>
                    <a:pt x="30" y="23"/>
                    <a:pt x="50" y="7"/>
                  </a:cubicBezTo>
                  <a:cubicBezTo>
                    <a:pt x="54" y="3"/>
                    <a:pt x="47" y="0"/>
                    <a:pt x="4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804038" y="5538868"/>
              <a:ext cx="185283" cy="86197"/>
            </a:xfrm>
            <a:custGeom>
              <a:avLst/>
              <a:gdLst>
                <a:gd name="T0" fmla="*/ 86 w 97"/>
                <a:gd name="T1" fmla="*/ 2 h 45"/>
                <a:gd name="T2" fmla="*/ 6 w 97"/>
                <a:gd name="T3" fmla="*/ 41 h 45"/>
                <a:gd name="T4" fmla="*/ 12 w 97"/>
                <a:gd name="T5" fmla="*/ 43 h 45"/>
                <a:gd name="T6" fmla="*/ 95 w 97"/>
                <a:gd name="T7" fmla="*/ 2 h 45"/>
                <a:gd name="T8" fmla="*/ 86 w 97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45">
                  <a:moveTo>
                    <a:pt x="86" y="2"/>
                  </a:moveTo>
                  <a:cubicBezTo>
                    <a:pt x="65" y="23"/>
                    <a:pt x="32" y="28"/>
                    <a:pt x="6" y="41"/>
                  </a:cubicBezTo>
                  <a:cubicBezTo>
                    <a:pt x="0" y="44"/>
                    <a:pt x="9" y="45"/>
                    <a:pt x="12" y="43"/>
                  </a:cubicBezTo>
                  <a:cubicBezTo>
                    <a:pt x="40" y="30"/>
                    <a:pt x="72" y="25"/>
                    <a:pt x="95" y="2"/>
                  </a:cubicBezTo>
                  <a:cubicBezTo>
                    <a:pt x="97" y="0"/>
                    <a:pt x="88" y="0"/>
                    <a:pt x="86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869290" y="5525979"/>
              <a:ext cx="89419" cy="108753"/>
            </a:xfrm>
            <a:custGeom>
              <a:avLst/>
              <a:gdLst>
                <a:gd name="T0" fmla="*/ 7 w 47"/>
                <a:gd name="T1" fmla="*/ 7 h 57"/>
                <a:gd name="T2" fmla="*/ 36 w 47"/>
                <a:gd name="T3" fmla="*/ 54 h 57"/>
                <a:gd name="T4" fmla="*/ 45 w 47"/>
                <a:gd name="T5" fmla="*/ 50 h 57"/>
                <a:gd name="T6" fmla="*/ 10 w 47"/>
                <a:gd name="T7" fmla="*/ 1 h 57"/>
                <a:gd name="T8" fmla="*/ 7 w 47"/>
                <a:gd name="T9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7">
                  <a:moveTo>
                    <a:pt x="7" y="7"/>
                  </a:moveTo>
                  <a:cubicBezTo>
                    <a:pt x="25" y="9"/>
                    <a:pt x="29" y="41"/>
                    <a:pt x="36" y="54"/>
                  </a:cubicBezTo>
                  <a:cubicBezTo>
                    <a:pt x="38" y="57"/>
                    <a:pt x="47" y="54"/>
                    <a:pt x="45" y="50"/>
                  </a:cubicBezTo>
                  <a:cubicBezTo>
                    <a:pt x="36" y="34"/>
                    <a:pt x="34" y="4"/>
                    <a:pt x="10" y="1"/>
                  </a:cubicBezTo>
                  <a:cubicBezTo>
                    <a:pt x="6" y="0"/>
                    <a:pt x="0" y="6"/>
                    <a:pt x="7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638089" y="4270884"/>
              <a:ext cx="108753" cy="306926"/>
            </a:xfrm>
            <a:custGeom>
              <a:avLst/>
              <a:gdLst>
                <a:gd name="T0" fmla="*/ 10 w 57"/>
                <a:gd name="T1" fmla="*/ 120 h 161"/>
                <a:gd name="T2" fmla="*/ 18 w 57"/>
                <a:gd name="T3" fmla="*/ 58 h 161"/>
                <a:gd name="T4" fmla="*/ 18 w 57"/>
                <a:gd name="T5" fmla="*/ 4 h 161"/>
                <a:gd name="T6" fmla="*/ 8 w 57"/>
                <a:gd name="T7" fmla="*/ 6 h 161"/>
                <a:gd name="T8" fmla="*/ 47 w 57"/>
                <a:gd name="T9" fmla="*/ 158 h 161"/>
                <a:gd name="T10" fmla="*/ 56 w 57"/>
                <a:gd name="T11" fmla="*/ 155 h 161"/>
                <a:gd name="T12" fmla="*/ 18 w 57"/>
                <a:gd name="T13" fmla="*/ 3 h 161"/>
                <a:gd name="T14" fmla="*/ 8 w 57"/>
                <a:gd name="T15" fmla="*/ 5 h 161"/>
                <a:gd name="T16" fmla="*/ 8 w 57"/>
                <a:gd name="T17" fmla="*/ 49 h 161"/>
                <a:gd name="T18" fmla="*/ 0 w 57"/>
                <a:gd name="T19" fmla="*/ 121 h 161"/>
                <a:gd name="T20" fmla="*/ 10 w 57"/>
                <a:gd name="T21" fmla="*/ 12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61">
                  <a:moveTo>
                    <a:pt x="10" y="120"/>
                  </a:moveTo>
                  <a:cubicBezTo>
                    <a:pt x="11" y="99"/>
                    <a:pt x="17" y="79"/>
                    <a:pt x="18" y="58"/>
                  </a:cubicBezTo>
                  <a:cubicBezTo>
                    <a:pt x="19" y="40"/>
                    <a:pt x="14" y="22"/>
                    <a:pt x="18" y="4"/>
                  </a:cubicBezTo>
                  <a:cubicBezTo>
                    <a:pt x="15" y="4"/>
                    <a:pt x="11" y="5"/>
                    <a:pt x="8" y="6"/>
                  </a:cubicBezTo>
                  <a:cubicBezTo>
                    <a:pt x="28" y="55"/>
                    <a:pt x="39" y="106"/>
                    <a:pt x="47" y="158"/>
                  </a:cubicBezTo>
                  <a:cubicBezTo>
                    <a:pt x="47" y="161"/>
                    <a:pt x="57" y="159"/>
                    <a:pt x="56" y="155"/>
                  </a:cubicBezTo>
                  <a:cubicBezTo>
                    <a:pt x="48" y="103"/>
                    <a:pt x="37" y="52"/>
                    <a:pt x="18" y="3"/>
                  </a:cubicBezTo>
                  <a:cubicBezTo>
                    <a:pt x="16" y="0"/>
                    <a:pt x="9" y="2"/>
                    <a:pt x="8" y="5"/>
                  </a:cubicBezTo>
                  <a:cubicBezTo>
                    <a:pt x="5" y="19"/>
                    <a:pt x="7" y="34"/>
                    <a:pt x="8" y="49"/>
                  </a:cubicBezTo>
                  <a:cubicBezTo>
                    <a:pt x="9" y="73"/>
                    <a:pt x="1" y="96"/>
                    <a:pt x="0" y="121"/>
                  </a:cubicBezTo>
                  <a:cubicBezTo>
                    <a:pt x="0" y="125"/>
                    <a:pt x="10" y="123"/>
                    <a:pt x="10" y="1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5"/>
            <p:cNvSpPr/>
            <p:nvPr/>
          </p:nvSpPr>
          <p:spPr bwMode="auto">
            <a:xfrm>
              <a:off x="433471" y="4100907"/>
              <a:ext cx="476098" cy="625936"/>
            </a:xfrm>
            <a:custGeom>
              <a:avLst/>
              <a:gdLst>
                <a:gd name="T0" fmla="*/ 132 w 249"/>
                <a:gd name="T1" fmla="*/ 55 h 328"/>
                <a:gd name="T2" fmla="*/ 6 w 249"/>
                <a:gd name="T3" fmla="*/ 163 h 328"/>
                <a:gd name="T4" fmla="*/ 125 w 249"/>
                <a:gd name="T5" fmla="*/ 320 h 328"/>
                <a:gd name="T6" fmla="*/ 229 w 249"/>
                <a:gd name="T7" fmla="*/ 135 h 328"/>
                <a:gd name="T8" fmla="*/ 138 w 249"/>
                <a:gd name="T9" fmla="*/ 39 h 328"/>
                <a:gd name="T10" fmla="*/ 33 w 249"/>
                <a:gd name="T11" fmla="*/ 104 h 328"/>
                <a:gd name="T12" fmla="*/ 19 w 249"/>
                <a:gd name="T13" fmla="*/ 130 h 328"/>
                <a:gd name="T14" fmla="*/ 29 w 249"/>
                <a:gd name="T15" fmla="*/ 129 h 328"/>
                <a:gd name="T16" fmla="*/ 152 w 249"/>
                <a:gd name="T17" fmla="*/ 50 h 328"/>
                <a:gd name="T18" fmla="*/ 219 w 249"/>
                <a:gd name="T19" fmla="*/ 138 h 328"/>
                <a:gd name="T20" fmla="*/ 132 w 249"/>
                <a:gd name="T21" fmla="*/ 314 h 328"/>
                <a:gd name="T22" fmla="*/ 16 w 249"/>
                <a:gd name="T23" fmla="*/ 191 h 328"/>
                <a:gd name="T24" fmla="*/ 29 w 249"/>
                <a:gd name="T25" fmla="*/ 111 h 328"/>
                <a:gd name="T26" fmla="*/ 123 w 249"/>
                <a:gd name="T27" fmla="*/ 59 h 328"/>
                <a:gd name="T28" fmla="*/ 132 w 249"/>
                <a:gd name="T29" fmla="*/ 5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9" h="328">
                  <a:moveTo>
                    <a:pt x="132" y="55"/>
                  </a:moveTo>
                  <a:cubicBezTo>
                    <a:pt x="68" y="0"/>
                    <a:pt x="11" y="115"/>
                    <a:pt x="6" y="163"/>
                  </a:cubicBezTo>
                  <a:cubicBezTo>
                    <a:pt x="0" y="232"/>
                    <a:pt x="37" y="326"/>
                    <a:pt x="125" y="320"/>
                  </a:cubicBezTo>
                  <a:cubicBezTo>
                    <a:pt x="222" y="312"/>
                    <a:pt x="249" y="210"/>
                    <a:pt x="229" y="135"/>
                  </a:cubicBezTo>
                  <a:cubicBezTo>
                    <a:pt x="217" y="91"/>
                    <a:pt x="188" y="48"/>
                    <a:pt x="138" y="39"/>
                  </a:cubicBezTo>
                  <a:cubicBezTo>
                    <a:pt x="90" y="31"/>
                    <a:pt x="54" y="69"/>
                    <a:pt x="33" y="104"/>
                  </a:cubicBezTo>
                  <a:cubicBezTo>
                    <a:pt x="28" y="112"/>
                    <a:pt x="24" y="121"/>
                    <a:pt x="19" y="130"/>
                  </a:cubicBezTo>
                  <a:cubicBezTo>
                    <a:pt x="18" y="133"/>
                    <a:pt x="27" y="132"/>
                    <a:pt x="29" y="129"/>
                  </a:cubicBezTo>
                  <a:cubicBezTo>
                    <a:pt x="53" y="83"/>
                    <a:pt x="86" y="26"/>
                    <a:pt x="152" y="50"/>
                  </a:cubicBezTo>
                  <a:cubicBezTo>
                    <a:pt x="190" y="64"/>
                    <a:pt x="209" y="103"/>
                    <a:pt x="219" y="138"/>
                  </a:cubicBezTo>
                  <a:cubicBezTo>
                    <a:pt x="240" y="207"/>
                    <a:pt x="218" y="299"/>
                    <a:pt x="132" y="314"/>
                  </a:cubicBezTo>
                  <a:cubicBezTo>
                    <a:pt x="58" y="328"/>
                    <a:pt x="22" y="247"/>
                    <a:pt x="16" y="191"/>
                  </a:cubicBezTo>
                  <a:cubicBezTo>
                    <a:pt x="13" y="164"/>
                    <a:pt x="17" y="136"/>
                    <a:pt x="29" y="111"/>
                  </a:cubicBezTo>
                  <a:cubicBezTo>
                    <a:pt x="44" y="79"/>
                    <a:pt x="83" y="24"/>
                    <a:pt x="123" y="59"/>
                  </a:cubicBezTo>
                  <a:cubicBezTo>
                    <a:pt x="126" y="61"/>
                    <a:pt x="135" y="57"/>
                    <a:pt x="132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6"/>
            <p:cNvSpPr/>
            <p:nvPr/>
          </p:nvSpPr>
          <p:spPr bwMode="auto">
            <a:xfrm>
              <a:off x="498723" y="3606280"/>
              <a:ext cx="122448" cy="418096"/>
            </a:xfrm>
            <a:custGeom>
              <a:avLst/>
              <a:gdLst>
                <a:gd name="T0" fmla="*/ 54 w 64"/>
                <a:gd name="T1" fmla="*/ 208 h 219"/>
                <a:gd name="T2" fmla="*/ 54 w 64"/>
                <a:gd name="T3" fmla="*/ 215 h 219"/>
                <a:gd name="T4" fmla="*/ 64 w 64"/>
                <a:gd name="T5" fmla="*/ 213 h 219"/>
                <a:gd name="T6" fmla="*/ 10 w 64"/>
                <a:gd name="T7" fmla="*/ 3 h 219"/>
                <a:gd name="T8" fmla="*/ 0 w 64"/>
                <a:gd name="T9" fmla="*/ 5 h 219"/>
                <a:gd name="T10" fmla="*/ 0 w 64"/>
                <a:gd name="T11" fmla="*/ 12 h 219"/>
                <a:gd name="T12" fmla="*/ 10 w 64"/>
                <a:gd name="T13" fmla="*/ 11 h 219"/>
                <a:gd name="T14" fmla="*/ 10 w 64"/>
                <a:gd name="T15" fmla="*/ 4 h 219"/>
                <a:gd name="T16" fmla="*/ 0 w 64"/>
                <a:gd name="T17" fmla="*/ 6 h 219"/>
                <a:gd name="T18" fmla="*/ 54 w 64"/>
                <a:gd name="T19" fmla="*/ 216 h 219"/>
                <a:gd name="T20" fmla="*/ 64 w 64"/>
                <a:gd name="T21" fmla="*/ 214 h 219"/>
                <a:gd name="T22" fmla="*/ 64 w 64"/>
                <a:gd name="T23" fmla="*/ 207 h 219"/>
                <a:gd name="T24" fmla="*/ 54 w 64"/>
                <a:gd name="T25" fmla="*/ 2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19">
                  <a:moveTo>
                    <a:pt x="54" y="208"/>
                  </a:moveTo>
                  <a:cubicBezTo>
                    <a:pt x="54" y="215"/>
                    <a:pt x="54" y="215"/>
                    <a:pt x="54" y="215"/>
                  </a:cubicBezTo>
                  <a:cubicBezTo>
                    <a:pt x="57" y="215"/>
                    <a:pt x="61" y="214"/>
                    <a:pt x="64" y="213"/>
                  </a:cubicBezTo>
                  <a:cubicBezTo>
                    <a:pt x="59" y="141"/>
                    <a:pt x="30" y="73"/>
                    <a:pt x="10" y="3"/>
                  </a:cubicBezTo>
                  <a:cubicBezTo>
                    <a:pt x="9" y="0"/>
                    <a:pt x="0" y="2"/>
                    <a:pt x="0" y="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7"/>
                    <a:pt x="10" y="15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7" y="5"/>
                    <a:pt x="4" y="5"/>
                    <a:pt x="0" y="6"/>
                  </a:cubicBezTo>
                  <a:cubicBezTo>
                    <a:pt x="20" y="76"/>
                    <a:pt x="49" y="143"/>
                    <a:pt x="54" y="216"/>
                  </a:cubicBezTo>
                  <a:cubicBezTo>
                    <a:pt x="54" y="219"/>
                    <a:pt x="64" y="218"/>
                    <a:pt x="64" y="214"/>
                  </a:cubicBezTo>
                  <a:cubicBezTo>
                    <a:pt x="64" y="207"/>
                    <a:pt x="64" y="207"/>
                    <a:pt x="64" y="207"/>
                  </a:cubicBezTo>
                  <a:cubicBezTo>
                    <a:pt x="64" y="203"/>
                    <a:pt x="54" y="204"/>
                    <a:pt x="54" y="2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7"/>
            <p:cNvSpPr/>
            <p:nvPr/>
          </p:nvSpPr>
          <p:spPr bwMode="auto">
            <a:xfrm>
              <a:off x="405276" y="3528139"/>
              <a:ext cx="244091" cy="162727"/>
            </a:xfrm>
            <a:custGeom>
              <a:avLst/>
              <a:gdLst>
                <a:gd name="T0" fmla="*/ 12 w 128"/>
                <a:gd name="T1" fmla="*/ 83 h 85"/>
                <a:gd name="T2" fmla="*/ 41 w 128"/>
                <a:gd name="T3" fmla="*/ 32 h 85"/>
                <a:gd name="T4" fmla="*/ 116 w 128"/>
                <a:gd name="T5" fmla="*/ 37 h 85"/>
                <a:gd name="T6" fmla="*/ 123 w 128"/>
                <a:gd name="T7" fmla="*/ 32 h 85"/>
                <a:gd name="T8" fmla="*/ 51 w 128"/>
                <a:gd name="T9" fmla="*/ 11 h 85"/>
                <a:gd name="T10" fmla="*/ 4 w 128"/>
                <a:gd name="T11" fmla="*/ 81 h 85"/>
                <a:gd name="T12" fmla="*/ 12 w 128"/>
                <a:gd name="T13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85">
                  <a:moveTo>
                    <a:pt x="12" y="83"/>
                  </a:moveTo>
                  <a:cubicBezTo>
                    <a:pt x="28" y="69"/>
                    <a:pt x="31" y="50"/>
                    <a:pt x="41" y="32"/>
                  </a:cubicBezTo>
                  <a:cubicBezTo>
                    <a:pt x="58" y="0"/>
                    <a:pt x="93" y="27"/>
                    <a:pt x="116" y="37"/>
                  </a:cubicBezTo>
                  <a:cubicBezTo>
                    <a:pt x="119" y="39"/>
                    <a:pt x="128" y="34"/>
                    <a:pt x="123" y="32"/>
                  </a:cubicBezTo>
                  <a:cubicBezTo>
                    <a:pt x="101" y="23"/>
                    <a:pt x="77" y="4"/>
                    <a:pt x="51" y="11"/>
                  </a:cubicBezTo>
                  <a:cubicBezTo>
                    <a:pt x="24" y="19"/>
                    <a:pt x="23" y="64"/>
                    <a:pt x="4" y="81"/>
                  </a:cubicBezTo>
                  <a:cubicBezTo>
                    <a:pt x="0" y="85"/>
                    <a:pt x="9" y="85"/>
                    <a:pt x="12" y="8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grpSp>
        <p:nvGrpSpPr>
          <p:cNvPr id="12" name="Group 30"/>
          <p:cNvGrpSpPr>
            <a:grpSpLocks noChangeAspect="1"/>
          </p:cNvGrpSpPr>
          <p:nvPr/>
        </p:nvGrpSpPr>
        <p:grpSpPr bwMode="auto">
          <a:xfrm>
            <a:off x="9107161" y="3671151"/>
            <a:ext cx="2839204" cy="1789575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41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7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8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1AA55B92-4BEA-4B56-89D8-D6E799479C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A10AFE3-A241-461D-9B78-FCB4ECA4EC6D}"/>
              </a:ext>
            </a:extLst>
          </p:cNvPr>
          <p:cNvSpPr txBox="1"/>
          <p:nvPr/>
        </p:nvSpPr>
        <p:spPr>
          <a:xfrm>
            <a:off x="2590799" y="1748589"/>
            <a:ext cx="6585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</a:rPr>
              <a:t>设计：何景歌</a:t>
            </a:r>
            <a:endParaRPr lang="en-US" altLang="zh-CN" sz="5400" dirty="0">
              <a:solidFill>
                <a:schemeClr val="bg1"/>
              </a:solidFill>
            </a:endParaRPr>
          </a:p>
          <a:p>
            <a:r>
              <a:rPr lang="zh-CN" altLang="en-US" sz="5400" dirty="0">
                <a:solidFill>
                  <a:schemeClr val="bg1"/>
                </a:solidFill>
              </a:rPr>
              <a:t>录音：何景歌</a:t>
            </a:r>
            <a:endParaRPr lang="en-US" altLang="zh-CN" sz="5400" dirty="0">
              <a:solidFill>
                <a:schemeClr val="bg1"/>
              </a:solidFill>
            </a:endParaRPr>
          </a:p>
          <a:p>
            <a:r>
              <a:rPr lang="zh-CN" altLang="en-US" sz="5400" dirty="0">
                <a:solidFill>
                  <a:schemeClr val="bg1"/>
                </a:solidFill>
              </a:rPr>
              <a:t>制作：何景歌</a:t>
            </a:r>
          </a:p>
        </p:txBody>
      </p:sp>
    </p:spTree>
    <p:extLst>
      <p:ext uri="{BB962C8B-B14F-4D97-AF65-F5344CB8AC3E}">
        <p14:creationId xmlns:p14="http://schemas.microsoft.com/office/powerpoint/2010/main" val="257263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16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D6467FF7-B8FD-403D-ADD8-BF9CF218DA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sp>
        <p:nvSpPr>
          <p:cNvPr id="95" name="标题 1">
            <a:extLst>
              <a:ext uri="{FF2B5EF4-FFF2-40B4-BE49-F238E27FC236}">
                <a16:creationId xmlns:a16="http://schemas.microsoft.com/office/drawing/2014/main" id="{C6BF3B87-B13C-4FDF-8A98-23793B3B064B}"/>
              </a:ext>
            </a:extLst>
          </p:cNvPr>
          <p:cNvSpPr txBox="1">
            <a:spLocks/>
          </p:cNvSpPr>
          <p:nvPr/>
        </p:nvSpPr>
        <p:spPr>
          <a:xfrm>
            <a:off x="-1458964" y="1103214"/>
            <a:ext cx="8596668" cy="7414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</a:rPr>
              <a:t>学习目标：</a:t>
            </a: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4A630C38-F97E-405F-A8BE-EBC3029397C3}"/>
              </a:ext>
            </a:extLst>
          </p:cNvPr>
          <p:cNvSpPr txBox="1"/>
          <p:nvPr/>
        </p:nvSpPr>
        <p:spPr>
          <a:xfrm>
            <a:off x="1558089" y="1841242"/>
            <a:ext cx="685398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2175" indent="-892175"/>
            <a:r>
              <a:rPr lang="en-US" altLang="zh-CN" sz="3200" b="1" kern="10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b="1" kern="10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、掌握构成函数的三要素，会根据函数解析式求函数的定义域；</a:t>
            </a:r>
            <a:endParaRPr lang="zh-CN" altLang="zh-CN" sz="3200" kern="100" dirty="0">
              <a:solidFill>
                <a:schemeClr val="bg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892175" indent="-892175"/>
            <a:endParaRPr lang="en-US" altLang="zh-CN" sz="3200" b="1" kern="100" dirty="0">
              <a:solidFill>
                <a:schemeClr val="bg1"/>
              </a:solidFill>
              <a:effectLst/>
              <a:latin typeface="宋体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892175" indent="-892175"/>
            <a:r>
              <a:rPr lang="en-US" altLang="zh-CN" sz="3200" b="1" kern="10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b="1" kern="10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、体会对应关系在刻画函数中的重</a:t>
            </a:r>
            <a:r>
              <a:rPr lang="zh-CN" altLang="en-US" sz="3200" b="1" kern="10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要</a:t>
            </a:r>
            <a:r>
              <a:rPr lang="zh-CN" altLang="zh-CN" sz="3200" b="1" kern="10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作用；</a:t>
            </a:r>
            <a:endParaRPr lang="zh-CN" altLang="zh-CN" sz="3200" kern="100" dirty="0">
              <a:solidFill>
                <a:schemeClr val="bg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892175" indent="-892175"/>
            <a:r>
              <a:rPr lang="en-US" altLang="zh-CN" sz="3200" b="1" kern="10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</a:t>
            </a:r>
          </a:p>
          <a:p>
            <a:pPr marL="892175" indent="-892175"/>
            <a:r>
              <a:rPr lang="en-US" altLang="zh-CN" sz="3200" b="1" kern="10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b="1" kern="10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、感受函数知识的宽广性，激发学生学习函数的积极性。</a:t>
            </a:r>
            <a:endParaRPr lang="zh-CN" altLang="zh-CN" sz="3200" kern="100" dirty="0">
              <a:solidFill>
                <a:schemeClr val="bg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16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3" name="标题 1">
            <a:extLst>
              <a:ext uri="{FF2B5EF4-FFF2-40B4-BE49-F238E27FC236}">
                <a16:creationId xmlns:a16="http://schemas.microsoft.com/office/drawing/2014/main" id="{8833EED5-73FC-4B48-AAD7-78EBC367591F}"/>
              </a:ext>
            </a:extLst>
          </p:cNvPr>
          <p:cNvSpPr txBox="1">
            <a:spLocks/>
          </p:cNvSpPr>
          <p:nvPr/>
        </p:nvSpPr>
        <p:spPr>
          <a:xfrm>
            <a:off x="-332509" y="636412"/>
            <a:ext cx="9717578" cy="8073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FF0000"/>
                </a:solidFill>
              </a:rPr>
              <a:t>       </a:t>
            </a:r>
            <a:r>
              <a:rPr lang="zh-CN" altLang="en-US" sz="2700" dirty="0">
                <a:solidFill>
                  <a:srgbClr val="FF0000"/>
                </a:solidFill>
              </a:rPr>
              <a:t>已知函数解析式求函数定义域，关键是要使得函数解析式有意义</a:t>
            </a:r>
          </a:p>
        </p:txBody>
      </p:sp>
      <p:sp>
        <p:nvSpPr>
          <p:cNvPr id="94" name="内容占位符 2">
            <a:extLst>
              <a:ext uri="{FF2B5EF4-FFF2-40B4-BE49-F238E27FC236}">
                <a16:creationId xmlns:a16="http://schemas.microsoft.com/office/drawing/2014/main" id="{926298EB-AB05-40D0-8179-9F52D6595A01}"/>
              </a:ext>
            </a:extLst>
          </p:cNvPr>
          <p:cNvSpPr txBox="1">
            <a:spLocks/>
          </p:cNvSpPr>
          <p:nvPr/>
        </p:nvSpPr>
        <p:spPr>
          <a:xfrm>
            <a:off x="677334" y="1515763"/>
            <a:ext cx="8977412" cy="452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000" dirty="0">
                <a:solidFill>
                  <a:schemeClr val="bg1"/>
                </a:solidFill>
              </a:rPr>
              <a:t>1</a:t>
            </a:r>
            <a:r>
              <a:rPr lang="zh-CN" altLang="en-US" sz="3000" dirty="0">
                <a:solidFill>
                  <a:schemeClr val="bg1"/>
                </a:solidFill>
              </a:rPr>
              <a:t>、函数解析式是整式，则定义域为</a:t>
            </a:r>
            <a:r>
              <a:rPr lang="en-US" altLang="zh-CN" sz="3000" dirty="0">
                <a:solidFill>
                  <a:schemeClr val="bg1"/>
                </a:solidFill>
              </a:rPr>
              <a:t>R;</a:t>
            </a:r>
          </a:p>
          <a:p>
            <a:pPr algn="l"/>
            <a:r>
              <a:rPr lang="en-US" altLang="zh-CN" sz="3000" dirty="0">
                <a:solidFill>
                  <a:schemeClr val="bg1"/>
                </a:solidFill>
              </a:rPr>
              <a:t>2</a:t>
            </a:r>
            <a:r>
              <a:rPr lang="zh-CN" altLang="en-US" sz="3000" dirty="0">
                <a:solidFill>
                  <a:schemeClr val="bg1"/>
                </a:solidFill>
              </a:rPr>
              <a:t>、函数解析式是分式，则定义域要使得分母不为</a:t>
            </a:r>
            <a:r>
              <a:rPr lang="en-US" altLang="zh-CN" sz="3000" dirty="0">
                <a:solidFill>
                  <a:schemeClr val="bg1"/>
                </a:solidFill>
              </a:rPr>
              <a:t>0</a:t>
            </a:r>
            <a:r>
              <a:rPr lang="zh-CN" altLang="en-US" sz="3000" dirty="0">
                <a:solidFill>
                  <a:schemeClr val="bg1"/>
                </a:solidFill>
              </a:rPr>
              <a:t>；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algn="l"/>
            <a:r>
              <a:rPr lang="en-US" altLang="zh-CN" sz="3000" dirty="0">
                <a:solidFill>
                  <a:schemeClr val="bg1"/>
                </a:solidFill>
              </a:rPr>
              <a:t>3</a:t>
            </a:r>
            <a:r>
              <a:rPr lang="zh-CN" altLang="en-US" sz="3000" dirty="0">
                <a:solidFill>
                  <a:schemeClr val="bg1"/>
                </a:solidFill>
              </a:rPr>
              <a:t>、函数解析式是偶次根式，则定义域要使得被开方数大于或等于零；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algn="l"/>
            <a:r>
              <a:rPr lang="en-US" altLang="zh-CN" sz="3000" dirty="0">
                <a:solidFill>
                  <a:schemeClr val="bg1"/>
                </a:solidFill>
              </a:rPr>
              <a:t>4</a:t>
            </a:r>
            <a:r>
              <a:rPr lang="zh-CN" altLang="en-US" sz="3000" dirty="0">
                <a:solidFill>
                  <a:schemeClr val="bg1"/>
                </a:solidFill>
              </a:rPr>
              <a:t>、函数解析式是奇次根式，则定义域要使得被开方数为</a:t>
            </a:r>
            <a:r>
              <a:rPr lang="en-US" altLang="zh-CN" sz="3000" dirty="0">
                <a:solidFill>
                  <a:schemeClr val="bg1"/>
                </a:solidFill>
              </a:rPr>
              <a:t>R</a:t>
            </a:r>
            <a:r>
              <a:rPr lang="zh-CN" altLang="en-US" sz="3000" dirty="0">
                <a:solidFill>
                  <a:schemeClr val="bg1"/>
                </a:solidFill>
              </a:rPr>
              <a:t>；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algn="l"/>
            <a:r>
              <a:rPr lang="en-US" altLang="zh-CN" sz="3000" dirty="0">
                <a:solidFill>
                  <a:schemeClr val="bg1"/>
                </a:solidFill>
              </a:rPr>
              <a:t>5</a:t>
            </a:r>
            <a:r>
              <a:rPr lang="zh-CN" altLang="en-US" sz="3000" dirty="0">
                <a:solidFill>
                  <a:schemeClr val="bg1"/>
                </a:solidFill>
              </a:rPr>
              <a:t>、函数解析式是对数，则定义域要使得真数大于零；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algn="l"/>
            <a:r>
              <a:rPr lang="en-US" altLang="zh-CN" sz="3000" dirty="0">
                <a:solidFill>
                  <a:schemeClr val="bg1"/>
                </a:solidFill>
              </a:rPr>
              <a:t>6</a:t>
            </a:r>
            <a:r>
              <a:rPr lang="zh-CN" altLang="en-US" sz="3000" dirty="0">
                <a:solidFill>
                  <a:schemeClr val="bg1"/>
                </a:solidFill>
              </a:rPr>
              <a:t>、零的零次幂无意义。</a:t>
            </a:r>
            <a:endParaRPr lang="en-US" altLang="zh-CN" sz="3000" dirty="0">
              <a:solidFill>
                <a:schemeClr val="bg1"/>
              </a:solidFill>
            </a:endParaRPr>
          </a:p>
          <a:p>
            <a:endParaRPr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BBB7345-C527-44F8-9FCF-DF6052AE87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16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>
              <p:custDataLst>
                <p:tags r:id="rId4"/>
              </p:custDataLst>
            </p:nvPr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>
              <p:custDataLst>
                <p:tags r:id="rId5"/>
              </p:custDataLst>
            </p:nvPr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>
              <p:custDataLst>
                <p:tags r:id="rId6"/>
              </p:custDataLst>
            </p:nvPr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>
              <p:custDataLst>
                <p:tags r:id="rId7"/>
              </p:custDataLst>
            </p:nvPr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>
              <p:custDataLst>
                <p:tags r:id="rId8"/>
              </p:custDataLst>
            </p:nvPr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>
              <p:custDataLst>
                <p:tags r:id="rId9"/>
              </p:custDataLst>
            </p:nvPr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>
              <p:custDataLst>
                <p:tags r:id="rId10"/>
              </p:custDataLst>
            </p:nvPr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>
              <p:custDataLst>
                <p:tags r:id="rId11"/>
              </p:custDataLst>
            </p:nvPr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>
              <p:custDataLst>
                <p:tags r:id="rId12"/>
              </p:custDataLst>
            </p:nvPr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>
              <p:custDataLst>
                <p:tags r:id="rId13"/>
              </p:custDataLst>
            </p:nvPr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>
              <p:custDataLst>
                <p:tags r:id="rId14"/>
              </p:custDataLst>
            </p:nvPr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>
              <p:custDataLst>
                <p:tags r:id="rId15"/>
              </p:custDataLst>
            </p:nvPr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>
              <p:custDataLst>
                <p:tags r:id="rId16"/>
              </p:custDataLst>
            </p:nvPr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>
              <p:custDataLst>
                <p:tags r:id="rId17"/>
              </p:custDataLst>
            </p:nvPr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>
              <p:custDataLst>
                <p:tags r:id="rId18"/>
              </p:custDataLst>
            </p:nvPr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>
              <p:custDataLst>
                <p:tags r:id="rId19"/>
              </p:custDataLst>
            </p:nvPr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>
              <p:custDataLst>
                <p:tags r:id="rId20"/>
              </p:custDataLst>
            </p:nvPr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>
              <p:custDataLst>
                <p:tags r:id="rId21"/>
              </p:custDataLst>
            </p:nvPr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>
              <p:custDataLst>
                <p:tags r:id="rId22"/>
              </p:custDataLst>
            </p:nvPr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>
              <p:custDataLst>
                <p:tags r:id="rId23"/>
              </p:custDataLst>
            </p:nvPr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>
              <p:custDataLst>
                <p:tags r:id="rId24"/>
              </p:custDataLst>
            </p:nvPr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>
              <p:custDataLst>
                <p:tags r:id="rId25"/>
              </p:custDataLst>
            </p:nvPr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>
              <p:custDataLst>
                <p:tags r:id="rId26"/>
              </p:custDataLst>
            </p:nvPr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>
              <p:custDataLst>
                <p:tags r:id="rId27"/>
              </p:custDataLst>
            </p:nvPr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>
              <p:custDataLst>
                <p:tags r:id="rId28"/>
              </p:custDataLst>
            </p:nvPr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>
              <p:custDataLst>
                <p:tags r:id="rId29"/>
              </p:custDataLst>
            </p:nvPr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>
              <p:custDataLst>
                <p:tags r:id="rId30"/>
              </p:custDataLst>
            </p:nvPr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>
              <p:custDataLst>
                <p:tags r:id="rId31"/>
              </p:custDataLst>
            </p:nvPr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>
              <p:custDataLst>
                <p:tags r:id="rId32"/>
              </p:custDataLst>
            </p:nvPr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>
              <p:custDataLst>
                <p:tags r:id="rId33"/>
              </p:custDataLst>
            </p:nvPr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>
              <p:custDataLst>
                <p:tags r:id="rId34"/>
              </p:custDataLst>
            </p:nvPr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>
              <p:custDataLst>
                <p:tags r:id="rId35"/>
              </p:custDataLst>
            </p:nvPr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>
              <p:custDataLst>
                <p:tags r:id="rId36"/>
              </p:custDataLst>
            </p:nvPr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>
              <p:custDataLst>
                <p:tags r:id="rId37"/>
              </p:custDataLst>
            </p:nvPr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>
              <p:custDataLst>
                <p:tags r:id="rId38"/>
              </p:custDataLst>
            </p:nvPr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>
              <p:custDataLst>
                <p:tags r:id="rId39"/>
              </p:custDataLst>
            </p:nvPr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>
              <p:custDataLst>
                <p:tags r:id="rId40"/>
              </p:custDataLst>
            </p:nvPr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>
              <p:custDataLst>
                <p:tags r:id="rId41"/>
              </p:custDataLst>
            </p:nvPr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>
              <p:custDataLst>
                <p:tags r:id="rId42"/>
              </p:custDataLst>
            </p:nvPr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>
              <p:custDataLst>
                <p:tags r:id="rId43"/>
              </p:custDataLst>
            </p:nvPr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>
              <p:custDataLst>
                <p:tags r:id="rId44"/>
              </p:custDataLst>
            </p:nvPr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>
              <p:custDataLst>
                <p:tags r:id="rId45"/>
              </p:custDataLst>
            </p:nvPr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>
              <p:custDataLst>
                <p:tags r:id="rId46"/>
              </p:custDataLst>
            </p:nvPr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>
              <p:custDataLst>
                <p:tags r:id="rId47"/>
              </p:custDataLst>
            </p:nvPr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>
              <p:custDataLst>
                <p:tags r:id="rId48"/>
              </p:custDataLst>
            </p:nvPr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>
              <p:custDataLst>
                <p:tags r:id="rId49"/>
              </p:custDataLst>
            </p:nvPr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>
              <p:custDataLst>
                <p:tags r:id="rId50"/>
              </p:custDataLst>
            </p:nvPr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>
              <p:custDataLst>
                <p:tags r:id="rId51"/>
              </p:custDataLst>
            </p:nvPr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>
              <p:custDataLst>
                <p:tags r:id="rId52"/>
              </p:custDataLst>
            </p:nvPr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>
              <p:custDataLst>
                <p:tags r:id="rId53"/>
              </p:custDataLst>
            </p:nvPr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>
              <p:custDataLst>
                <p:tags r:id="rId54"/>
              </p:custDataLst>
            </p:nvPr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>
              <p:custDataLst>
                <p:tags r:id="rId55"/>
              </p:custDataLst>
            </p:nvPr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>
              <p:custDataLst>
                <p:tags r:id="rId56"/>
              </p:custDataLst>
            </p:nvPr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>
              <p:custDataLst>
                <p:tags r:id="rId57"/>
              </p:custDataLst>
            </p:nvPr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>
              <p:custDataLst>
                <p:tags r:id="rId58"/>
              </p:custDataLst>
            </p:nvPr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>
              <p:custDataLst>
                <p:tags r:id="rId59"/>
              </p:custDataLst>
            </p:nvPr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>
              <p:custDataLst>
                <p:tags r:id="rId60"/>
              </p:custDataLst>
            </p:nvPr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>
              <p:custDataLst>
                <p:tags r:id="rId61"/>
              </p:custDataLst>
            </p:nvPr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>
              <p:custDataLst>
                <p:tags r:id="rId62"/>
              </p:custDataLst>
            </p:nvPr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>
              <p:custDataLst>
                <p:tags r:id="rId63"/>
              </p:custDataLst>
            </p:nvPr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>
              <p:custDataLst>
                <p:tags r:id="rId64"/>
              </p:custDataLst>
            </p:nvPr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>
              <p:custDataLst>
                <p:tags r:id="rId65"/>
              </p:custDataLst>
            </p:nvPr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>
              <p:custDataLst>
                <p:tags r:id="rId66"/>
              </p:custDataLst>
            </p:nvPr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>
              <p:custDataLst>
                <p:tags r:id="rId67"/>
              </p:custDataLst>
            </p:nvPr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>
              <p:custDataLst>
                <p:tags r:id="rId68"/>
              </p:custDataLst>
            </p:nvPr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>
              <p:custDataLst>
                <p:tags r:id="rId69"/>
              </p:custDataLst>
            </p:nvPr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>
              <p:custDataLst>
                <p:tags r:id="rId70"/>
              </p:custDataLst>
            </p:nvPr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>
              <p:custDataLst>
                <p:tags r:id="rId71"/>
              </p:custDataLst>
            </p:nvPr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>
              <p:custDataLst>
                <p:tags r:id="rId72"/>
              </p:custDataLst>
            </p:nvPr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>
              <p:custDataLst>
                <p:tags r:id="rId73"/>
              </p:custDataLst>
            </p:nvPr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>
              <p:custDataLst>
                <p:tags r:id="rId74"/>
              </p:custDataLst>
            </p:nvPr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>
              <p:custDataLst>
                <p:tags r:id="rId75"/>
              </p:custDataLst>
            </p:nvPr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>
              <p:custDataLst>
                <p:tags r:id="rId76"/>
              </p:custDataLst>
            </p:nvPr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>
              <p:custDataLst>
                <p:tags r:id="rId77"/>
              </p:custDataLst>
            </p:nvPr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>
              <p:custDataLst>
                <p:tags r:id="rId78"/>
              </p:custDataLst>
            </p:nvPr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>
              <p:custDataLst>
                <p:tags r:id="rId79"/>
              </p:custDataLst>
            </p:nvPr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>
              <p:custDataLst>
                <p:tags r:id="rId80"/>
              </p:custDataLst>
            </p:nvPr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>
              <p:custDataLst>
                <p:tags r:id="rId81"/>
              </p:custDataLst>
            </p:nvPr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>
              <p:custDataLst>
                <p:tags r:id="rId82"/>
              </p:custDataLst>
            </p:nvPr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>
              <p:custDataLst>
                <p:tags r:id="rId83"/>
              </p:custDataLst>
            </p:nvPr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>
              <p:custDataLst>
                <p:tags r:id="rId84"/>
              </p:custDataLst>
            </p:nvPr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>
              <p:custDataLst>
                <p:tags r:id="rId85"/>
              </p:custDataLst>
            </p:nvPr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214E4FF4-309F-488F-812A-89F981285440}"/>
              </a:ext>
            </a:extLst>
          </p:cNvPr>
          <p:cNvPicPr>
            <a:picLocks noChangeAspect="1"/>
          </p:cNvPicPr>
          <p:nvPr/>
        </p:nvPicPr>
        <p:blipFill>
          <a:blip r:embed="rId90"/>
          <a:stretch>
            <a:fillRect/>
          </a:stretch>
        </p:blipFill>
        <p:spPr>
          <a:xfrm>
            <a:off x="1201016" y="870152"/>
            <a:ext cx="6322002" cy="1208131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CED32F2E-0E9C-4661-AC38-31D403AEFF43}"/>
              </a:ext>
            </a:extLst>
          </p:cNvPr>
          <p:cNvPicPr>
            <a:picLocks noChangeAspect="1"/>
          </p:cNvPicPr>
          <p:nvPr/>
        </p:nvPicPr>
        <p:blipFill>
          <a:blip r:embed="rId91"/>
          <a:stretch>
            <a:fillRect/>
          </a:stretch>
        </p:blipFill>
        <p:spPr>
          <a:xfrm>
            <a:off x="1605741" y="2257599"/>
            <a:ext cx="5393575" cy="709681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04104177-302D-4E9B-89B1-549158FB5AF6}"/>
              </a:ext>
            </a:extLst>
          </p:cNvPr>
          <p:cNvPicPr>
            <a:picLocks noChangeAspect="1"/>
          </p:cNvPicPr>
          <p:nvPr/>
        </p:nvPicPr>
        <p:blipFill>
          <a:blip r:embed="rId92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72CA84F2-8507-4304-ADFD-03D63794B55F}"/>
              </a:ext>
            </a:extLst>
          </p:cNvPr>
          <p:cNvPicPr>
            <a:picLocks noChangeAspect="1"/>
          </p:cNvPicPr>
          <p:nvPr/>
        </p:nvPicPr>
        <p:blipFill>
          <a:blip r:embed="rId93"/>
          <a:stretch>
            <a:fillRect/>
          </a:stretch>
        </p:blipFill>
        <p:spPr>
          <a:xfrm>
            <a:off x="2033756" y="3207565"/>
            <a:ext cx="6456902" cy="611876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13100D3C-998B-4A84-BD9F-B42BF8E7533F}"/>
              </a:ext>
            </a:extLst>
          </p:cNvPr>
          <p:cNvPicPr>
            <a:picLocks noChangeAspect="1"/>
          </p:cNvPicPr>
          <p:nvPr/>
        </p:nvPicPr>
        <p:blipFill>
          <a:blip r:embed="rId94"/>
          <a:stretch>
            <a:fillRect/>
          </a:stretch>
        </p:blipFill>
        <p:spPr>
          <a:xfrm>
            <a:off x="2263451" y="4154333"/>
            <a:ext cx="4558135" cy="587150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7AFC0266-C2D0-4E17-8B63-1652347639C5}"/>
              </a:ext>
            </a:extLst>
          </p:cNvPr>
          <p:cNvPicPr>
            <a:picLocks noChangeAspect="1"/>
          </p:cNvPicPr>
          <p:nvPr/>
        </p:nvPicPr>
        <p:blipFill>
          <a:blip r:embed="rId95"/>
          <a:stretch>
            <a:fillRect/>
          </a:stretch>
        </p:blipFill>
        <p:spPr>
          <a:xfrm>
            <a:off x="1522608" y="5096297"/>
            <a:ext cx="6302390" cy="956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16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2E7B3F51-0A5B-4111-A570-79BED7B5F8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35784A57-6A59-4FFF-915A-65895EFBB8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1625" y="885615"/>
            <a:ext cx="7297571" cy="72470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471C97C-2C1A-4B03-B3BA-433DB9B7E8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6385" y="1927590"/>
            <a:ext cx="6037165" cy="72736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F291DB1-18CF-4718-879E-108FEF5FE8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2444" y="2876255"/>
            <a:ext cx="6441588" cy="76516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5C2DEB7-E8A4-4DA1-8AE1-F6BD12925F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72458" y="3885862"/>
            <a:ext cx="6303331" cy="70232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B8B53AA-7383-4FD3-A5C1-C8F287AAC4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34404" y="4845443"/>
            <a:ext cx="6592488" cy="932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2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10F57A76-E98A-4E51-A485-8C4672493B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BC7609B9-5B91-421B-975A-428A1E1D32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357" y="718462"/>
            <a:ext cx="8221583" cy="104560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A0EF8EB-EBCB-42C2-ACDC-85FFD270F2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3677" y="1935681"/>
            <a:ext cx="8908313" cy="61330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1813EB5-F865-4E90-988A-DAB3618B3A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5758" y="2793690"/>
            <a:ext cx="5312337" cy="1807863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6BA6D3A-FBAF-4BA1-97E5-9557B4E231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472" y="4840721"/>
            <a:ext cx="4258223" cy="60186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8F2A2AE-783F-4EE6-B798-63F4328A3F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87974" y="5681324"/>
            <a:ext cx="3849280" cy="695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16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A96959A0-85B8-43B1-99E3-2F28E9CDC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63993278-C4DE-4602-B1C3-38BA2783ED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406" y="768869"/>
            <a:ext cx="5913670" cy="131887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35D26E7-B2D4-46C8-AE44-1329EE6379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715" y="2226996"/>
            <a:ext cx="10456920" cy="58094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068E9BB-547E-4B6F-8BC6-4AB43505EE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7774" y="2896949"/>
            <a:ext cx="5297628" cy="190239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EA30258-BD86-4770-BD56-DA1DD4E6778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36390" y="4994471"/>
            <a:ext cx="5479403" cy="57983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A5E6A88F-A6A9-4698-9452-FF75D92AE1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07792" y="5630370"/>
            <a:ext cx="6414778" cy="843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714" y="5722027"/>
            <a:ext cx="1766090" cy="9630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167" name="Group 30"/>
          <p:cNvGrpSpPr>
            <a:grpSpLocks noChangeAspect="1"/>
          </p:cNvGrpSpPr>
          <p:nvPr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68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D6467FF7-B8FD-403D-ADD8-BF9CF218DA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4010C58-CC47-4352-B159-F6F832C60D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3482" y="1118436"/>
            <a:ext cx="5827044" cy="420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2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2" name="组合 126"/>
          <p:cNvGrpSpPr/>
          <p:nvPr/>
        </p:nvGrpSpPr>
        <p:grpSpPr>
          <a:xfrm>
            <a:off x="405276" y="3528139"/>
            <a:ext cx="1585382" cy="2106593"/>
            <a:chOff x="405276" y="3528139"/>
            <a:chExt cx="1585382" cy="2106593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14" name="Freeform 5"/>
            <p:cNvSpPr/>
            <p:nvPr/>
          </p:nvSpPr>
          <p:spPr bwMode="auto">
            <a:xfrm>
              <a:off x="791149" y="3664282"/>
              <a:ext cx="653326" cy="375401"/>
            </a:xfrm>
            <a:custGeom>
              <a:avLst/>
              <a:gdLst>
                <a:gd name="T0" fmla="*/ 13 w 342"/>
                <a:gd name="T1" fmla="*/ 102 h 197"/>
                <a:gd name="T2" fmla="*/ 10 w 342"/>
                <a:gd name="T3" fmla="*/ 96 h 197"/>
                <a:gd name="T4" fmla="*/ 0 w 342"/>
                <a:gd name="T5" fmla="*/ 99 h 197"/>
                <a:gd name="T6" fmla="*/ 40 w 342"/>
                <a:gd name="T7" fmla="*/ 178 h 197"/>
                <a:gd name="T8" fmla="*/ 63 w 342"/>
                <a:gd name="T9" fmla="*/ 194 h 197"/>
                <a:gd name="T10" fmla="*/ 72 w 342"/>
                <a:gd name="T11" fmla="*/ 174 h 197"/>
                <a:gd name="T12" fmla="*/ 71 w 342"/>
                <a:gd name="T13" fmla="*/ 88 h 197"/>
                <a:gd name="T14" fmla="*/ 52 w 342"/>
                <a:gd name="T15" fmla="*/ 10 h 197"/>
                <a:gd name="T16" fmla="*/ 89 w 342"/>
                <a:gd name="T17" fmla="*/ 9 h 197"/>
                <a:gd name="T18" fmla="*/ 143 w 342"/>
                <a:gd name="T19" fmla="*/ 17 h 197"/>
                <a:gd name="T20" fmla="*/ 236 w 342"/>
                <a:gd name="T21" fmla="*/ 27 h 197"/>
                <a:gd name="T22" fmla="*/ 287 w 342"/>
                <a:gd name="T23" fmla="*/ 30 h 197"/>
                <a:gd name="T24" fmla="*/ 306 w 342"/>
                <a:gd name="T25" fmla="*/ 31 h 197"/>
                <a:gd name="T26" fmla="*/ 330 w 342"/>
                <a:gd name="T27" fmla="*/ 35 h 197"/>
                <a:gd name="T28" fmla="*/ 339 w 342"/>
                <a:gd name="T29" fmla="*/ 34 h 197"/>
                <a:gd name="T30" fmla="*/ 342 w 342"/>
                <a:gd name="T31" fmla="*/ 32 h 197"/>
                <a:gd name="T32" fmla="*/ 341 w 342"/>
                <a:gd name="T33" fmla="*/ 30 h 197"/>
                <a:gd name="T34" fmla="*/ 268 w 342"/>
                <a:gd name="T35" fmla="*/ 25 h 197"/>
                <a:gd name="T36" fmla="*/ 160 w 342"/>
                <a:gd name="T37" fmla="*/ 14 h 197"/>
                <a:gd name="T38" fmla="*/ 74 w 342"/>
                <a:gd name="T39" fmla="*/ 1 h 197"/>
                <a:gd name="T40" fmla="*/ 45 w 342"/>
                <a:gd name="T41" fmla="*/ 5 h 197"/>
                <a:gd name="T42" fmla="*/ 51 w 342"/>
                <a:gd name="T43" fmla="*/ 44 h 197"/>
                <a:gd name="T44" fmla="*/ 64 w 342"/>
                <a:gd name="T45" fmla="*/ 135 h 197"/>
                <a:gd name="T46" fmla="*/ 62 w 342"/>
                <a:gd name="T47" fmla="*/ 173 h 197"/>
                <a:gd name="T48" fmla="*/ 60 w 342"/>
                <a:gd name="T49" fmla="*/ 188 h 197"/>
                <a:gd name="T50" fmla="*/ 50 w 342"/>
                <a:gd name="T51" fmla="*/ 176 h 197"/>
                <a:gd name="T52" fmla="*/ 10 w 342"/>
                <a:gd name="T53" fmla="*/ 96 h 197"/>
                <a:gd name="T54" fmla="*/ 0 w 342"/>
                <a:gd name="T55" fmla="*/ 99 h 197"/>
                <a:gd name="T56" fmla="*/ 3 w 342"/>
                <a:gd name="T57" fmla="*/ 104 h 197"/>
                <a:gd name="T58" fmla="*/ 13 w 342"/>
                <a:gd name="T59" fmla="*/ 10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2" h="197">
                  <a:moveTo>
                    <a:pt x="13" y="102"/>
                  </a:moveTo>
                  <a:cubicBezTo>
                    <a:pt x="11" y="100"/>
                    <a:pt x="10" y="98"/>
                    <a:pt x="10" y="96"/>
                  </a:cubicBezTo>
                  <a:cubicBezTo>
                    <a:pt x="9" y="94"/>
                    <a:pt x="0" y="96"/>
                    <a:pt x="0" y="99"/>
                  </a:cubicBezTo>
                  <a:cubicBezTo>
                    <a:pt x="2" y="127"/>
                    <a:pt x="28" y="154"/>
                    <a:pt x="40" y="178"/>
                  </a:cubicBezTo>
                  <a:cubicBezTo>
                    <a:pt x="45" y="187"/>
                    <a:pt x="51" y="197"/>
                    <a:pt x="63" y="194"/>
                  </a:cubicBezTo>
                  <a:cubicBezTo>
                    <a:pt x="71" y="192"/>
                    <a:pt x="71" y="181"/>
                    <a:pt x="72" y="174"/>
                  </a:cubicBezTo>
                  <a:cubicBezTo>
                    <a:pt x="74" y="146"/>
                    <a:pt x="74" y="117"/>
                    <a:pt x="71" y="88"/>
                  </a:cubicBezTo>
                  <a:cubicBezTo>
                    <a:pt x="68" y="61"/>
                    <a:pt x="58" y="36"/>
                    <a:pt x="52" y="10"/>
                  </a:cubicBezTo>
                  <a:cubicBezTo>
                    <a:pt x="50" y="0"/>
                    <a:pt x="84" y="8"/>
                    <a:pt x="89" y="9"/>
                  </a:cubicBezTo>
                  <a:cubicBezTo>
                    <a:pt x="107" y="12"/>
                    <a:pt x="125" y="14"/>
                    <a:pt x="143" y="17"/>
                  </a:cubicBezTo>
                  <a:cubicBezTo>
                    <a:pt x="174" y="21"/>
                    <a:pt x="205" y="24"/>
                    <a:pt x="236" y="27"/>
                  </a:cubicBezTo>
                  <a:cubicBezTo>
                    <a:pt x="253" y="28"/>
                    <a:pt x="270" y="29"/>
                    <a:pt x="287" y="30"/>
                  </a:cubicBezTo>
                  <a:cubicBezTo>
                    <a:pt x="293" y="31"/>
                    <a:pt x="300" y="31"/>
                    <a:pt x="306" y="31"/>
                  </a:cubicBezTo>
                  <a:cubicBezTo>
                    <a:pt x="305" y="31"/>
                    <a:pt x="337" y="29"/>
                    <a:pt x="330" y="35"/>
                  </a:cubicBezTo>
                  <a:cubicBezTo>
                    <a:pt x="328" y="37"/>
                    <a:pt x="337" y="36"/>
                    <a:pt x="339" y="34"/>
                  </a:cubicBezTo>
                  <a:cubicBezTo>
                    <a:pt x="340" y="33"/>
                    <a:pt x="341" y="33"/>
                    <a:pt x="342" y="32"/>
                  </a:cubicBezTo>
                  <a:cubicBezTo>
                    <a:pt x="342" y="31"/>
                    <a:pt x="342" y="31"/>
                    <a:pt x="341" y="30"/>
                  </a:cubicBezTo>
                  <a:cubicBezTo>
                    <a:pt x="319" y="24"/>
                    <a:pt x="292" y="26"/>
                    <a:pt x="268" y="25"/>
                  </a:cubicBezTo>
                  <a:cubicBezTo>
                    <a:pt x="232" y="22"/>
                    <a:pt x="196" y="19"/>
                    <a:pt x="160" y="14"/>
                  </a:cubicBezTo>
                  <a:cubicBezTo>
                    <a:pt x="131" y="11"/>
                    <a:pt x="103" y="6"/>
                    <a:pt x="74" y="1"/>
                  </a:cubicBezTo>
                  <a:cubicBezTo>
                    <a:pt x="65" y="0"/>
                    <a:pt x="54" y="0"/>
                    <a:pt x="45" y="5"/>
                  </a:cubicBezTo>
                  <a:cubicBezTo>
                    <a:pt x="36" y="11"/>
                    <a:pt x="49" y="37"/>
                    <a:pt x="51" y="44"/>
                  </a:cubicBezTo>
                  <a:cubicBezTo>
                    <a:pt x="61" y="73"/>
                    <a:pt x="63" y="104"/>
                    <a:pt x="64" y="135"/>
                  </a:cubicBezTo>
                  <a:cubicBezTo>
                    <a:pt x="64" y="148"/>
                    <a:pt x="63" y="161"/>
                    <a:pt x="62" y="173"/>
                  </a:cubicBezTo>
                  <a:cubicBezTo>
                    <a:pt x="62" y="178"/>
                    <a:pt x="62" y="183"/>
                    <a:pt x="60" y="188"/>
                  </a:cubicBezTo>
                  <a:cubicBezTo>
                    <a:pt x="59" y="195"/>
                    <a:pt x="52" y="179"/>
                    <a:pt x="50" y="176"/>
                  </a:cubicBezTo>
                  <a:cubicBezTo>
                    <a:pt x="36" y="154"/>
                    <a:pt x="12" y="122"/>
                    <a:pt x="10" y="96"/>
                  </a:cubicBezTo>
                  <a:cubicBezTo>
                    <a:pt x="7" y="97"/>
                    <a:pt x="3" y="98"/>
                    <a:pt x="0" y="99"/>
                  </a:cubicBezTo>
                  <a:cubicBezTo>
                    <a:pt x="1" y="101"/>
                    <a:pt x="2" y="102"/>
                    <a:pt x="3" y="104"/>
                  </a:cubicBezTo>
                  <a:cubicBezTo>
                    <a:pt x="4" y="106"/>
                    <a:pt x="13" y="103"/>
                    <a:pt x="13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6"/>
            <p:cNvSpPr/>
            <p:nvPr/>
          </p:nvSpPr>
          <p:spPr bwMode="auto">
            <a:xfrm>
              <a:off x="994961" y="3814926"/>
              <a:ext cx="143393" cy="153866"/>
            </a:xfrm>
            <a:custGeom>
              <a:avLst/>
              <a:gdLst>
                <a:gd name="T0" fmla="*/ 15 w 75"/>
                <a:gd name="T1" fmla="*/ 24 h 81"/>
                <a:gd name="T2" fmla="*/ 35 w 75"/>
                <a:gd name="T3" fmla="*/ 19 h 81"/>
                <a:gd name="T4" fmla="*/ 31 w 75"/>
                <a:gd name="T5" fmla="*/ 33 h 81"/>
                <a:gd name="T6" fmla="*/ 15 w 75"/>
                <a:gd name="T7" fmla="*/ 57 h 81"/>
                <a:gd name="T8" fmla="*/ 64 w 75"/>
                <a:gd name="T9" fmla="*/ 79 h 81"/>
                <a:gd name="T10" fmla="*/ 68 w 75"/>
                <a:gd name="T11" fmla="*/ 76 h 81"/>
                <a:gd name="T12" fmla="*/ 26 w 75"/>
                <a:gd name="T13" fmla="*/ 53 h 81"/>
                <a:gd name="T14" fmla="*/ 44 w 75"/>
                <a:gd name="T15" fmla="*/ 23 h 81"/>
                <a:gd name="T16" fmla="*/ 6 w 75"/>
                <a:gd name="T17" fmla="*/ 26 h 81"/>
                <a:gd name="T18" fmla="*/ 15 w 75"/>
                <a:gd name="T19" fmla="*/ 2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81">
                  <a:moveTo>
                    <a:pt x="15" y="24"/>
                  </a:moveTo>
                  <a:cubicBezTo>
                    <a:pt x="18" y="18"/>
                    <a:pt x="33" y="7"/>
                    <a:pt x="35" y="19"/>
                  </a:cubicBezTo>
                  <a:cubicBezTo>
                    <a:pt x="36" y="23"/>
                    <a:pt x="33" y="29"/>
                    <a:pt x="31" y="33"/>
                  </a:cubicBezTo>
                  <a:cubicBezTo>
                    <a:pt x="27" y="42"/>
                    <a:pt x="20" y="49"/>
                    <a:pt x="15" y="57"/>
                  </a:cubicBezTo>
                  <a:cubicBezTo>
                    <a:pt x="0" y="81"/>
                    <a:pt x="51" y="80"/>
                    <a:pt x="64" y="79"/>
                  </a:cubicBezTo>
                  <a:cubicBezTo>
                    <a:pt x="67" y="79"/>
                    <a:pt x="75" y="75"/>
                    <a:pt x="68" y="76"/>
                  </a:cubicBezTo>
                  <a:cubicBezTo>
                    <a:pt x="53" y="77"/>
                    <a:pt x="11" y="77"/>
                    <a:pt x="26" y="53"/>
                  </a:cubicBezTo>
                  <a:cubicBezTo>
                    <a:pt x="32" y="42"/>
                    <a:pt x="40" y="34"/>
                    <a:pt x="44" y="23"/>
                  </a:cubicBezTo>
                  <a:cubicBezTo>
                    <a:pt x="52" y="0"/>
                    <a:pt x="11" y="13"/>
                    <a:pt x="6" y="26"/>
                  </a:cubicBezTo>
                  <a:cubicBezTo>
                    <a:pt x="5" y="27"/>
                    <a:pt x="15" y="26"/>
                    <a:pt x="15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1135132" y="3872122"/>
              <a:ext cx="118420" cy="78141"/>
            </a:xfrm>
            <a:custGeom>
              <a:avLst/>
              <a:gdLst>
                <a:gd name="T0" fmla="*/ 51 w 62"/>
                <a:gd name="T1" fmla="*/ 5 h 41"/>
                <a:gd name="T2" fmla="*/ 36 w 62"/>
                <a:gd name="T3" fmla="*/ 20 h 41"/>
                <a:gd name="T4" fmla="*/ 11 w 62"/>
                <a:gd name="T5" fmla="*/ 34 h 41"/>
                <a:gd name="T6" fmla="*/ 6 w 62"/>
                <a:gd name="T7" fmla="*/ 40 h 41"/>
                <a:gd name="T8" fmla="*/ 36 w 62"/>
                <a:gd name="T9" fmla="*/ 28 h 41"/>
                <a:gd name="T10" fmla="*/ 61 w 62"/>
                <a:gd name="T11" fmla="*/ 4 h 41"/>
                <a:gd name="T12" fmla="*/ 51 w 62"/>
                <a:gd name="T13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41">
                  <a:moveTo>
                    <a:pt x="51" y="5"/>
                  </a:moveTo>
                  <a:cubicBezTo>
                    <a:pt x="49" y="12"/>
                    <a:pt x="42" y="16"/>
                    <a:pt x="36" y="20"/>
                  </a:cubicBezTo>
                  <a:cubicBezTo>
                    <a:pt x="29" y="25"/>
                    <a:pt x="22" y="36"/>
                    <a:pt x="11" y="34"/>
                  </a:cubicBezTo>
                  <a:cubicBezTo>
                    <a:pt x="8" y="34"/>
                    <a:pt x="0" y="39"/>
                    <a:pt x="6" y="40"/>
                  </a:cubicBezTo>
                  <a:cubicBezTo>
                    <a:pt x="18" y="41"/>
                    <a:pt x="27" y="36"/>
                    <a:pt x="36" y="28"/>
                  </a:cubicBezTo>
                  <a:cubicBezTo>
                    <a:pt x="45" y="21"/>
                    <a:pt x="58" y="15"/>
                    <a:pt x="61" y="4"/>
                  </a:cubicBezTo>
                  <a:cubicBezTo>
                    <a:pt x="62" y="0"/>
                    <a:pt x="52" y="2"/>
                    <a:pt x="5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8"/>
            <p:cNvSpPr/>
            <p:nvPr/>
          </p:nvSpPr>
          <p:spPr bwMode="auto">
            <a:xfrm>
              <a:off x="1128687" y="3852788"/>
              <a:ext cx="107142" cy="93447"/>
            </a:xfrm>
            <a:custGeom>
              <a:avLst/>
              <a:gdLst>
                <a:gd name="T0" fmla="*/ 11 w 56"/>
                <a:gd name="T1" fmla="*/ 12 h 49"/>
                <a:gd name="T2" fmla="*/ 10 w 56"/>
                <a:gd name="T3" fmla="*/ 10 h 49"/>
                <a:gd name="T4" fmla="*/ 14 w 56"/>
                <a:gd name="T5" fmla="*/ 15 h 49"/>
                <a:gd name="T6" fmla="*/ 24 w 56"/>
                <a:gd name="T7" fmla="*/ 25 h 49"/>
                <a:gd name="T8" fmla="*/ 45 w 56"/>
                <a:gd name="T9" fmla="*/ 47 h 49"/>
                <a:gd name="T10" fmla="*/ 54 w 56"/>
                <a:gd name="T11" fmla="*/ 44 h 49"/>
                <a:gd name="T12" fmla="*/ 20 w 56"/>
                <a:gd name="T13" fmla="*/ 8 h 49"/>
                <a:gd name="T14" fmla="*/ 1 w 56"/>
                <a:gd name="T15" fmla="*/ 14 h 49"/>
                <a:gd name="T16" fmla="*/ 11 w 56"/>
                <a:gd name="T1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9">
                  <a:moveTo>
                    <a:pt x="11" y="12"/>
                  </a:moveTo>
                  <a:cubicBezTo>
                    <a:pt x="12" y="10"/>
                    <a:pt x="12" y="9"/>
                    <a:pt x="10" y="10"/>
                  </a:cubicBezTo>
                  <a:cubicBezTo>
                    <a:pt x="11" y="11"/>
                    <a:pt x="13" y="13"/>
                    <a:pt x="14" y="15"/>
                  </a:cubicBezTo>
                  <a:cubicBezTo>
                    <a:pt x="17" y="18"/>
                    <a:pt x="21" y="21"/>
                    <a:pt x="24" y="25"/>
                  </a:cubicBezTo>
                  <a:cubicBezTo>
                    <a:pt x="31" y="33"/>
                    <a:pt x="37" y="41"/>
                    <a:pt x="45" y="47"/>
                  </a:cubicBezTo>
                  <a:cubicBezTo>
                    <a:pt x="47" y="49"/>
                    <a:pt x="56" y="46"/>
                    <a:pt x="54" y="44"/>
                  </a:cubicBezTo>
                  <a:cubicBezTo>
                    <a:pt x="41" y="33"/>
                    <a:pt x="31" y="20"/>
                    <a:pt x="20" y="8"/>
                  </a:cubicBezTo>
                  <a:cubicBezTo>
                    <a:pt x="13" y="0"/>
                    <a:pt x="4" y="5"/>
                    <a:pt x="1" y="14"/>
                  </a:cubicBezTo>
                  <a:cubicBezTo>
                    <a:pt x="0" y="16"/>
                    <a:pt x="10" y="15"/>
                    <a:pt x="11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9"/>
            <p:cNvSpPr/>
            <p:nvPr/>
          </p:nvSpPr>
          <p:spPr bwMode="auto">
            <a:xfrm>
              <a:off x="1320415" y="3852788"/>
              <a:ext cx="33834" cy="100698"/>
            </a:xfrm>
            <a:custGeom>
              <a:avLst/>
              <a:gdLst>
                <a:gd name="T0" fmla="*/ 2 w 18"/>
                <a:gd name="T1" fmla="*/ 4 h 53"/>
                <a:gd name="T2" fmla="*/ 5 w 18"/>
                <a:gd name="T3" fmla="*/ 22 h 53"/>
                <a:gd name="T4" fmla="*/ 7 w 18"/>
                <a:gd name="T5" fmla="*/ 52 h 53"/>
                <a:gd name="T6" fmla="*/ 16 w 18"/>
                <a:gd name="T7" fmla="*/ 50 h 53"/>
                <a:gd name="T8" fmla="*/ 15 w 18"/>
                <a:gd name="T9" fmla="*/ 18 h 53"/>
                <a:gd name="T10" fmla="*/ 11 w 18"/>
                <a:gd name="T11" fmla="*/ 1 h 53"/>
                <a:gd name="T12" fmla="*/ 2 w 18"/>
                <a:gd name="T13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3">
                  <a:moveTo>
                    <a:pt x="2" y="4"/>
                  </a:moveTo>
                  <a:cubicBezTo>
                    <a:pt x="7" y="8"/>
                    <a:pt x="6" y="16"/>
                    <a:pt x="5" y="22"/>
                  </a:cubicBezTo>
                  <a:cubicBezTo>
                    <a:pt x="5" y="32"/>
                    <a:pt x="8" y="42"/>
                    <a:pt x="7" y="52"/>
                  </a:cubicBezTo>
                  <a:cubicBezTo>
                    <a:pt x="7" y="53"/>
                    <a:pt x="16" y="52"/>
                    <a:pt x="16" y="50"/>
                  </a:cubicBezTo>
                  <a:cubicBezTo>
                    <a:pt x="18" y="39"/>
                    <a:pt x="15" y="29"/>
                    <a:pt x="15" y="18"/>
                  </a:cubicBezTo>
                  <a:cubicBezTo>
                    <a:pt x="15" y="12"/>
                    <a:pt x="16" y="5"/>
                    <a:pt x="11" y="1"/>
                  </a:cubicBezTo>
                  <a:cubicBezTo>
                    <a:pt x="9" y="0"/>
                    <a:pt x="0" y="3"/>
                    <a:pt x="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1291414" y="3890650"/>
              <a:ext cx="107142" cy="38668"/>
            </a:xfrm>
            <a:custGeom>
              <a:avLst/>
              <a:gdLst>
                <a:gd name="T0" fmla="*/ 12 w 56"/>
                <a:gd name="T1" fmla="*/ 17 h 20"/>
                <a:gd name="T2" fmla="*/ 46 w 56"/>
                <a:gd name="T3" fmla="*/ 9 h 20"/>
                <a:gd name="T4" fmla="*/ 49 w 56"/>
                <a:gd name="T5" fmla="*/ 3 h 20"/>
                <a:gd name="T6" fmla="*/ 3 w 56"/>
                <a:gd name="T7" fmla="*/ 16 h 20"/>
                <a:gd name="T8" fmla="*/ 12 w 56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12" y="17"/>
                  </a:moveTo>
                  <a:cubicBezTo>
                    <a:pt x="19" y="6"/>
                    <a:pt x="35" y="7"/>
                    <a:pt x="46" y="9"/>
                  </a:cubicBezTo>
                  <a:cubicBezTo>
                    <a:pt x="50" y="10"/>
                    <a:pt x="56" y="4"/>
                    <a:pt x="49" y="3"/>
                  </a:cubicBezTo>
                  <a:cubicBezTo>
                    <a:pt x="33" y="0"/>
                    <a:pt x="12" y="2"/>
                    <a:pt x="3" y="16"/>
                  </a:cubicBezTo>
                  <a:cubicBezTo>
                    <a:pt x="0" y="20"/>
                    <a:pt x="10" y="20"/>
                    <a:pt x="12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1"/>
            <p:cNvSpPr/>
            <p:nvPr/>
          </p:nvSpPr>
          <p:spPr bwMode="auto">
            <a:xfrm>
              <a:off x="1426752" y="3841510"/>
              <a:ext cx="48335" cy="129698"/>
            </a:xfrm>
            <a:custGeom>
              <a:avLst/>
              <a:gdLst>
                <a:gd name="T0" fmla="*/ 11 w 25"/>
                <a:gd name="T1" fmla="*/ 35 h 68"/>
                <a:gd name="T2" fmla="*/ 21 w 25"/>
                <a:gd name="T3" fmla="*/ 5 h 68"/>
                <a:gd name="T4" fmla="*/ 12 w 25"/>
                <a:gd name="T5" fmla="*/ 6 h 68"/>
                <a:gd name="T6" fmla="*/ 13 w 25"/>
                <a:gd name="T7" fmla="*/ 31 h 68"/>
                <a:gd name="T8" fmla="*/ 11 w 25"/>
                <a:gd name="T9" fmla="*/ 64 h 68"/>
                <a:gd name="T10" fmla="*/ 20 w 25"/>
                <a:gd name="T11" fmla="*/ 63 h 68"/>
                <a:gd name="T12" fmla="*/ 23 w 25"/>
                <a:gd name="T13" fmla="*/ 30 h 68"/>
                <a:gd name="T14" fmla="*/ 22 w 25"/>
                <a:gd name="T15" fmla="*/ 3 h 68"/>
                <a:gd name="T16" fmla="*/ 12 w 25"/>
                <a:gd name="T17" fmla="*/ 4 h 68"/>
                <a:gd name="T18" fmla="*/ 1 w 25"/>
                <a:gd name="T19" fmla="*/ 36 h 68"/>
                <a:gd name="T20" fmla="*/ 11 w 25"/>
                <a:gd name="T21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68">
                  <a:moveTo>
                    <a:pt x="11" y="35"/>
                  </a:moveTo>
                  <a:cubicBezTo>
                    <a:pt x="14" y="25"/>
                    <a:pt x="16" y="15"/>
                    <a:pt x="21" y="5"/>
                  </a:cubicBezTo>
                  <a:cubicBezTo>
                    <a:pt x="18" y="5"/>
                    <a:pt x="15" y="5"/>
                    <a:pt x="12" y="6"/>
                  </a:cubicBezTo>
                  <a:cubicBezTo>
                    <a:pt x="15" y="14"/>
                    <a:pt x="13" y="23"/>
                    <a:pt x="13" y="31"/>
                  </a:cubicBezTo>
                  <a:cubicBezTo>
                    <a:pt x="14" y="42"/>
                    <a:pt x="14" y="53"/>
                    <a:pt x="11" y="64"/>
                  </a:cubicBezTo>
                  <a:cubicBezTo>
                    <a:pt x="9" y="68"/>
                    <a:pt x="19" y="67"/>
                    <a:pt x="20" y="63"/>
                  </a:cubicBezTo>
                  <a:cubicBezTo>
                    <a:pt x="24" y="52"/>
                    <a:pt x="23" y="41"/>
                    <a:pt x="23" y="30"/>
                  </a:cubicBezTo>
                  <a:cubicBezTo>
                    <a:pt x="23" y="21"/>
                    <a:pt x="25" y="12"/>
                    <a:pt x="22" y="3"/>
                  </a:cubicBezTo>
                  <a:cubicBezTo>
                    <a:pt x="21" y="0"/>
                    <a:pt x="14" y="2"/>
                    <a:pt x="12" y="4"/>
                  </a:cubicBezTo>
                  <a:cubicBezTo>
                    <a:pt x="7" y="14"/>
                    <a:pt x="5" y="26"/>
                    <a:pt x="1" y="36"/>
                  </a:cubicBezTo>
                  <a:cubicBezTo>
                    <a:pt x="0" y="40"/>
                    <a:pt x="9" y="39"/>
                    <a:pt x="11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1226162" y="4650313"/>
              <a:ext cx="621102" cy="522822"/>
            </a:xfrm>
            <a:custGeom>
              <a:avLst/>
              <a:gdLst>
                <a:gd name="T0" fmla="*/ 84 w 325"/>
                <a:gd name="T1" fmla="*/ 6 h 274"/>
                <a:gd name="T2" fmla="*/ 45 w 325"/>
                <a:gd name="T3" fmla="*/ 205 h 274"/>
                <a:gd name="T4" fmla="*/ 234 w 325"/>
                <a:gd name="T5" fmla="*/ 225 h 274"/>
                <a:gd name="T6" fmla="*/ 231 w 325"/>
                <a:gd name="T7" fmla="*/ 24 h 274"/>
                <a:gd name="T8" fmla="*/ 36 w 325"/>
                <a:gd name="T9" fmla="*/ 64 h 274"/>
                <a:gd name="T10" fmla="*/ 44 w 325"/>
                <a:gd name="T11" fmla="*/ 63 h 274"/>
                <a:gd name="T12" fmla="*/ 241 w 325"/>
                <a:gd name="T13" fmla="*/ 37 h 274"/>
                <a:gd name="T14" fmla="*/ 240 w 325"/>
                <a:gd name="T15" fmla="*/ 213 h 274"/>
                <a:gd name="T16" fmla="*/ 45 w 325"/>
                <a:gd name="T17" fmla="*/ 187 h 274"/>
                <a:gd name="T18" fmla="*/ 88 w 325"/>
                <a:gd name="T19" fmla="*/ 8 h 274"/>
                <a:gd name="T20" fmla="*/ 84 w 325"/>
                <a:gd name="T21" fmla="*/ 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5" h="274">
                  <a:moveTo>
                    <a:pt x="84" y="6"/>
                  </a:moveTo>
                  <a:cubicBezTo>
                    <a:pt x="0" y="34"/>
                    <a:pt x="5" y="146"/>
                    <a:pt x="45" y="205"/>
                  </a:cubicBezTo>
                  <a:cubicBezTo>
                    <a:pt x="87" y="266"/>
                    <a:pt x="176" y="269"/>
                    <a:pt x="234" y="225"/>
                  </a:cubicBezTo>
                  <a:cubicBezTo>
                    <a:pt x="300" y="174"/>
                    <a:pt x="325" y="62"/>
                    <a:pt x="231" y="24"/>
                  </a:cubicBezTo>
                  <a:cubicBezTo>
                    <a:pt x="169" y="0"/>
                    <a:pt x="85" y="26"/>
                    <a:pt x="36" y="64"/>
                  </a:cubicBezTo>
                  <a:cubicBezTo>
                    <a:pt x="34" y="65"/>
                    <a:pt x="43" y="64"/>
                    <a:pt x="44" y="63"/>
                  </a:cubicBezTo>
                  <a:cubicBezTo>
                    <a:pt x="96" y="24"/>
                    <a:pt x="182" y="1"/>
                    <a:pt x="241" y="37"/>
                  </a:cubicBezTo>
                  <a:cubicBezTo>
                    <a:pt x="309" y="78"/>
                    <a:pt x="286" y="167"/>
                    <a:pt x="240" y="213"/>
                  </a:cubicBezTo>
                  <a:cubicBezTo>
                    <a:pt x="178" y="274"/>
                    <a:pt x="86" y="258"/>
                    <a:pt x="45" y="187"/>
                  </a:cubicBezTo>
                  <a:cubicBezTo>
                    <a:pt x="15" y="134"/>
                    <a:pt x="15" y="32"/>
                    <a:pt x="88" y="8"/>
                  </a:cubicBezTo>
                  <a:cubicBezTo>
                    <a:pt x="94" y="6"/>
                    <a:pt x="88" y="5"/>
                    <a:pt x="8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1468642" y="4415889"/>
              <a:ext cx="66863" cy="1043227"/>
            </a:xfrm>
            <a:custGeom>
              <a:avLst/>
              <a:gdLst>
                <a:gd name="T0" fmla="*/ 24 w 35"/>
                <a:gd name="T1" fmla="*/ 4 h 547"/>
                <a:gd name="T2" fmla="*/ 16 w 35"/>
                <a:gd name="T3" fmla="*/ 52 h 547"/>
                <a:gd name="T4" fmla="*/ 11 w 35"/>
                <a:gd name="T5" fmla="*/ 118 h 547"/>
                <a:gd name="T6" fmla="*/ 5 w 35"/>
                <a:gd name="T7" fmla="*/ 260 h 547"/>
                <a:gd name="T8" fmla="*/ 0 w 35"/>
                <a:gd name="T9" fmla="*/ 543 h 547"/>
                <a:gd name="T10" fmla="*/ 10 w 35"/>
                <a:gd name="T11" fmla="*/ 542 h 547"/>
                <a:gd name="T12" fmla="*/ 15 w 35"/>
                <a:gd name="T13" fmla="*/ 268 h 547"/>
                <a:gd name="T14" fmla="*/ 19 w 35"/>
                <a:gd name="T15" fmla="*/ 135 h 547"/>
                <a:gd name="T16" fmla="*/ 24 w 35"/>
                <a:gd name="T17" fmla="*/ 64 h 547"/>
                <a:gd name="T18" fmla="*/ 33 w 35"/>
                <a:gd name="T19" fmla="*/ 4 h 547"/>
                <a:gd name="T20" fmla="*/ 24 w 35"/>
                <a:gd name="T21" fmla="*/ 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47">
                  <a:moveTo>
                    <a:pt x="24" y="4"/>
                  </a:moveTo>
                  <a:cubicBezTo>
                    <a:pt x="17" y="19"/>
                    <a:pt x="17" y="36"/>
                    <a:pt x="16" y="52"/>
                  </a:cubicBezTo>
                  <a:cubicBezTo>
                    <a:pt x="15" y="74"/>
                    <a:pt x="12" y="96"/>
                    <a:pt x="11" y="118"/>
                  </a:cubicBezTo>
                  <a:cubicBezTo>
                    <a:pt x="8" y="165"/>
                    <a:pt x="6" y="213"/>
                    <a:pt x="5" y="260"/>
                  </a:cubicBezTo>
                  <a:cubicBezTo>
                    <a:pt x="4" y="354"/>
                    <a:pt x="0" y="448"/>
                    <a:pt x="0" y="543"/>
                  </a:cubicBezTo>
                  <a:cubicBezTo>
                    <a:pt x="0" y="547"/>
                    <a:pt x="10" y="546"/>
                    <a:pt x="10" y="542"/>
                  </a:cubicBezTo>
                  <a:cubicBezTo>
                    <a:pt x="10" y="451"/>
                    <a:pt x="14" y="359"/>
                    <a:pt x="15" y="268"/>
                  </a:cubicBezTo>
                  <a:cubicBezTo>
                    <a:pt x="15" y="224"/>
                    <a:pt x="17" y="179"/>
                    <a:pt x="19" y="135"/>
                  </a:cubicBezTo>
                  <a:cubicBezTo>
                    <a:pt x="21" y="111"/>
                    <a:pt x="22" y="88"/>
                    <a:pt x="24" y="64"/>
                  </a:cubicBezTo>
                  <a:cubicBezTo>
                    <a:pt x="25" y="45"/>
                    <a:pt x="25" y="22"/>
                    <a:pt x="33" y="4"/>
                  </a:cubicBezTo>
                  <a:cubicBezTo>
                    <a:pt x="35" y="0"/>
                    <a:pt x="25" y="0"/>
                    <a:pt x="2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936153" y="4838818"/>
              <a:ext cx="1033560" cy="93447"/>
            </a:xfrm>
            <a:custGeom>
              <a:avLst/>
              <a:gdLst>
                <a:gd name="T0" fmla="*/ 4 w 541"/>
                <a:gd name="T1" fmla="*/ 49 h 49"/>
                <a:gd name="T2" fmla="*/ 134 w 541"/>
                <a:gd name="T3" fmla="*/ 40 h 49"/>
                <a:gd name="T4" fmla="*/ 260 w 541"/>
                <a:gd name="T5" fmla="*/ 33 h 49"/>
                <a:gd name="T6" fmla="*/ 532 w 541"/>
                <a:gd name="T7" fmla="*/ 5 h 49"/>
                <a:gd name="T8" fmla="*/ 534 w 541"/>
                <a:gd name="T9" fmla="*/ 2 h 49"/>
                <a:gd name="T10" fmla="*/ 274 w 541"/>
                <a:gd name="T11" fmla="*/ 29 h 49"/>
                <a:gd name="T12" fmla="*/ 140 w 541"/>
                <a:gd name="T13" fmla="*/ 36 h 49"/>
                <a:gd name="T14" fmla="*/ 11 w 541"/>
                <a:gd name="T15" fmla="*/ 45 h 49"/>
                <a:gd name="T16" fmla="*/ 4 w 541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1" h="49">
                  <a:moveTo>
                    <a:pt x="4" y="49"/>
                  </a:moveTo>
                  <a:cubicBezTo>
                    <a:pt x="48" y="48"/>
                    <a:pt x="90" y="41"/>
                    <a:pt x="134" y="40"/>
                  </a:cubicBezTo>
                  <a:cubicBezTo>
                    <a:pt x="176" y="39"/>
                    <a:pt x="218" y="36"/>
                    <a:pt x="260" y="33"/>
                  </a:cubicBezTo>
                  <a:cubicBezTo>
                    <a:pt x="351" y="29"/>
                    <a:pt x="442" y="23"/>
                    <a:pt x="532" y="5"/>
                  </a:cubicBezTo>
                  <a:cubicBezTo>
                    <a:pt x="536" y="4"/>
                    <a:pt x="541" y="0"/>
                    <a:pt x="534" y="2"/>
                  </a:cubicBezTo>
                  <a:cubicBezTo>
                    <a:pt x="448" y="19"/>
                    <a:pt x="361" y="25"/>
                    <a:pt x="274" y="29"/>
                  </a:cubicBezTo>
                  <a:cubicBezTo>
                    <a:pt x="229" y="32"/>
                    <a:pt x="184" y="36"/>
                    <a:pt x="140" y="36"/>
                  </a:cubicBezTo>
                  <a:cubicBezTo>
                    <a:pt x="97" y="37"/>
                    <a:pt x="54" y="44"/>
                    <a:pt x="11" y="45"/>
                  </a:cubicBezTo>
                  <a:cubicBezTo>
                    <a:pt x="9" y="45"/>
                    <a:pt x="0" y="49"/>
                    <a:pt x="4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1430780" y="4344998"/>
              <a:ext cx="160310" cy="74113"/>
            </a:xfrm>
            <a:custGeom>
              <a:avLst/>
              <a:gdLst>
                <a:gd name="T0" fmla="*/ 12 w 84"/>
                <a:gd name="T1" fmla="*/ 36 h 39"/>
                <a:gd name="T2" fmla="*/ 43 w 84"/>
                <a:gd name="T3" fmla="*/ 11 h 39"/>
                <a:gd name="T4" fmla="*/ 73 w 84"/>
                <a:gd name="T5" fmla="*/ 33 h 39"/>
                <a:gd name="T6" fmla="*/ 81 w 84"/>
                <a:gd name="T7" fmla="*/ 29 h 39"/>
                <a:gd name="T8" fmla="*/ 51 w 84"/>
                <a:gd name="T9" fmla="*/ 2 h 39"/>
                <a:gd name="T10" fmla="*/ 4 w 84"/>
                <a:gd name="T11" fmla="*/ 35 h 39"/>
                <a:gd name="T12" fmla="*/ 12 w 84"/>
                <a:gd name="T13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9">
                  <a:moveTo>
                    <a:pt x="12" y="36"/>
                  </a:moveTo>
                  <a:cubicBezTo>
                    <a:pt x="21" y="27"/>
                    <a:pt x="31" y="17"/>
                    <a:pt x="43" y="11"/>
                  </a:cubicBezTo>
                  <a:cubicBezTo>
                    <a:pt x="60" y="2"/>
                    <a:pt x="66" y="24"/>
                    <a:pt x="73" y="33"/>
                  </a:cubicBezTo>
                  <a:cubicBezTo>
                    <a:pt x="75" y="36"/>
                    <a:pt x="84" y="33"/>
                    <a:pt x="81" y="29"/>
                  </a:cubicBezTo>
                  <a:cubicBezTo>
                    <a:pt x="73" y="18"/>
                    <a:pt x="68" y="0"/>
                    <a:pt x="51" y="2"/>
                  </a:cubicBezTo>
                  <a:cubicBezTo>
                    <a:pt x="32" y="5"/>
                    <a:pt x="16" y="23"/>
                    <a:pt x="4" y="35"/>
                  </a:cubicBezTo>
                  <a:cubicBezTo>
                    <a:pt x="0" y="38"/>
                    <a:pt x="9" y="39"/>
                    <a:pt x="12" y="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6"/>
            <p:cNvSpPr/>
            <p:nvPr/>
          </p:nvSpPr>
          <p:spPr bwMode="auto">
            <a:xfrm>
              <a:off x="1906072" y="4784039"/>
              <a:ext cx="84586" cy="131310"/>
            </a:xfrm>
            <a:custGeom>
              <a:avLst/>
              <a:gdLst>
                <a:gd name="T0" fmla="*/ 3 w 44"/>
                <a:gd name="T1" fmla="*/ 4 h 69"/>
                <a:gd name="T2" fmla="*/ 15 w 44"/>
                <a:gd name="T3" fmla="*/ 15 h 69"/>
                <a:gd name="T4" fmla="*/ 30 w 44"/>
                <a:gd name="T5" fmla="*/ 33 h 69"/>
                <a:gd name="T6" fmla="*/ 21 w 44"/>
                <a:gd name="T7" fmla="*/ 67 h 69"/>
                <a:gd name="T8" fmla="*/ 29 w 44"/>
                <a:gd name="T9" fmla="*/ 67 h 69"/>
                <a:gd name="T10" fmla="*/ 40 w 44"/>
                <a:gd name="T11" fmla="*/ 30 h 69"/>
                <a:gd name="T12" fmla="*/ 24 w 44"/>
                <a:gd name="T13" fmla="*/ 11 h 69"/>
                <a:gd name="T14" fmla="*/ 11 w 44"/>
                <a:gd name="T15" fmla="*/ 0 h 69"/>
                <a:gd name="T16" fmla="*/ 3 w 44"/>
                <a:gd name="T17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9">
                  <a:moveTo>
                    <a:pt x="3" y="4"/>
                  </a:moveTo>
                  <a:cubicBezTo>
                    <a:pt x="8" y="5"/>
                    <a:pt x="12" y="11"/>
                    <a:pt x="15" y="15"/>
                  </a:cubicBezTo>
                  <a:cubicBezTo>
                    <a:pt x="20" y="19"/>
                    <a:pt x="29" y="26"/>
                    <a:pt x="30" y="33"/>
                  </a:cubicBezTo>
                  <a:cubicBezTo>
                    <a:pt x="34" y="48"/>
                    <a:pt x="35" y="57"/>
                    <a:pt x="21" y="67"/>
                  </a:cubicBezTo>
                  <a:cubicBezTo>
                    <a:pt x="19" y="69"/>
                    <a:pt x="28" y="68"/>
                    <a:pt x="29" y="67"/>
                  </a:cubicBezTo>
                  <a:cubicBezTo>
                    <a:pt x="44" y="56"/>
                    <a:pt x="44" y="46"/>
                    <a:pt x="40" y="30"/>
                  </a:cubicBezTo>
                  <a:cubicBezTo>
                    <a:pt x="38" y="23"/>
                    <a:pt x="30" y="17"/>
                    <a:pt x="24" y="11"/>
                  </a:cubicBezTo>
                  <a:cubicBezTo>
                    <a:pt x="21" y="7"/>
                    <a:pt x="16" y="2"/>
                    <a:pt x="11" y="0"/>
                  </a:cubicBezTo>
                  <a:cubicBezTo>
                    <a:pt x="8" y="0"/>
                    <a:pt x="0" y="3"/>
                    <a:pt x="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601838" y="4974156"/>
              <a:ext cx="271481" cy="256175"/>
            </a:xfrm>
            <a:custGeom>
              <a:avLst/>
              <a:gdLst>
                <a:gd name="T0" fmla="*/ 111 w 142"/>
                <a:gd name="T1" fmla="*/ 35 h 134"/>
                <a:gd name="T2" fmla="*/ 45 w 142"/>
                <a:gd name="T3" fmla="*/ 3 h 134"/>
                <a:gd name="T4" fmla="*/ 48 w 142"/>
                <a:gd name="T5" fmla="*/ 73 h 134"/>
                <a:gd name="T6" fmla="*/ 66 w 142"/>
                <a:gd name="T7" fmla="*/ 92 h 134"/>
                <a:gd name="T8" fmla="*/ 78 w 142"/>
                <a:gd name="T9" fmla="*/ 106 h 134"/>
                <a:gd name="T10" fmla="*/ 74 w 142"/>
                <a:gd name="T11" fmla="*/ 122 h 134"/>
                <a:gd name="T12" fmla="*/ 108 w 142"/>
                <a:gd name="T13" fmla="*/ 122 h 134"/>
                <a:gd name="T14" fmla="*/ 79 w 142"/>
                <a:gd name="T15" fmla="*/ 83 h 134"/>
                <a:gd name="T16" fmla="*/ 86 w 142"/>
                <a:gd name="T17" fmla="*/ 84 h 134"/>
                <a:gd name="T18" fmla="*/ 112 w 142"/>
                <a:gd name="T19" fmla="*/ 109 h 134"/>
                <a:gd name="T20" fmla="*/ 84 w 142"/>
                <a:gd name="T21" fmla="*/ 116 h 134"/>
                <a:gd name="T22" fmla="*/ 87 w 142"/>
                <a:gd name="T23" fmla="*/ 103 h 134"/>
                <a:gd name="T24" fmla="*/ 68 w 142"/>
                <a:gd name="T25" fmla="*/ 81 h 134"/>
                <a:gd name="T26" fmla="*/ 46 w 142"/>
                <a:gd name="T27" fmla="*/ 56 h 134"/>
                <a:gd name="T28" fmla="*/ 57 w 142"/>
                <a:gd name="T29" fmla="*/ 7 h 134"/>
                <a:gd name="T30" fmla="*/ 102 w 142"/>
                <a:gd name="T31" fmla="*/ 36 h 134"/>
                <a:gd name="T32" fmla="*/ 111 w 142"/>
                <a:gd name="T33" fmla="*/ 3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2" h="134">
                  <a:moveTo>
                    <a:pt x="111" y="35"/>
                  </a:moveTo>
                  <a:cubicBezTo>
                    <a:pt x="133" y="18"/>
                    <a:pt x="58" y="2"/>
                    <a:pt x="45" y="3"/>
                  </a:cubicBezTo>
                  <a:cubicBezTo>
                    <a:pt x="0" y="6"/>
                    <a:pt x="33" y="55"/>
                    <a:pt x="48" y="73"/>
                  </a:cubicBezTo>
                  <a:cubicBezTo>
                    <a:pt x="53" y="79"/>
                    <a:pt x="60" y="86"/>
                    <a:pt x="66" y="92"/>
                  </a:cubicBezTo>
                  <a:cubicBezTo>
                    <a:pt x="70" y="97"/>
                    <a:pt x="75" y="100"/>
                    <a:pt x="78" y="106"/>
                  </a:cubicBezTo>
                  <a:cubicBezTo>
                    <a:pt x="79" y="110"/>
                    <a:pt x="72" y="119"/>
                    <a:pt x="74" y="122"/>
                  </a:cubicBezTo>
                  <a:cubicBezTo>
                    <a:pt x="81" y="134"/>
                    <a:pt x="98" y="128"/>
                    <a:pt x="108" y="122"/>
                  </a:cubicBezTo>
                  <a:cubicBezTo>
                    <a:pt x="142" y="103"/>
                    <a:pt x="109" y="66"/>
                    <a:pt x="79" y="83"/>
                  </a:cubicBezTo>
                  <a:cubicBezTo>
                    <a:pt x="75" y="86"/>
                    <a:pt x="84" y="84"/>
                    <a:pt x="86" y="84"/>
                  </a:cubicBezTo>
                  <a:cubicBezTo>
                    <a:pt x="104" y="74"/>
                    <a:pt x="114" y="98"/>
                    <a:pt x="112" y="109"/>
                  </a:cubicBezTo>
                  <a:cubicBezTo>
                    <a:pt x="109" y="124"/>
                    <a:pt x="84" y="118"/>
                    <a:pt x="84" y="116"/>
                  </a:cubicBezTo>
                  <a:cubicBezTo>
                    <a:pt x="86" y="111"/>
                    <a:pt x="87" y="109"/>
                    <a:pt x="87" y="103"/>
                  </a:cubicBezTo>
                  <a:cubicBezTo>
                    <a:pt x="87" y="97"/>
                    <a:pt x="71" y="84"/>
                    <a:pt x="68" y="81"/>
                  </a:cubicBezTo>
                  <a:cubicBezTo>
                    <a:pt x="59" y="73"/>
                    <a:pt x="52" y="65"/>
                    <a:pt x="46" y="56"/>
                  </a:cubicBezTo>
                  <a:cubicBezTo>
                    <a:pt x="34" y="40"/>
                    <a:pt x="15" y="0"/>
                    <a:pt x="57" y="7"/>
                  </a:cubicBezTo>
                  <a:cubicBezTo>
                    <a:pt x="64" y="8"/>
                    <a:pt x="118" y="24"/>
                    <a:pt x="102" y="36"/>
                  </a:cubicBezTo>
                  <a:cubicBezTo>
                    <a:pt x="100" y="37"/>
                    <a:pt x="109" y="36"/>
                    <a:pt x="111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704952" y="5212608"/>
              <a:ext cx="229590" cy="139365"/>
            </a:xfrm>
            <a:custGeom>
              <a:avLst/>
              <a:gdLst>
                <a:gd name="T0" fmla="*/ 120 w 120"/>
                <a:gd name="T1" fmla="*/ 49 h 73"/>
                <a:gd name="T2" fmla="*/ 81 w 120"/>
                <a:gd name="T3" fmla="*/ 30 h 73"/>
                <a:gd name="T4" fmla="*/ 53 w 120"/>
                <a:gd name="T5" fmla="*/ 50 h 73"/>
                <a:gd name="T6" fmla="*/ 19 w 120"/>
                <a:gd name="T7" fmla="*/ 53 h 73"/>
                <a:gd name="T8" fmla="*/ 22 w 120"/>
                <a:gd name="T9" fmla="*/ 26 h 73"/>
                <a:gd name="T10" fmla="*/ 13 w 120"/>
                <a:gd name="T11" fmla="*/ 27 h 73"/>
                <a:gd name="T12" fmla="*/ 36 w 120"/>
                <a:gd name="T13" fmla="*/ 67 h 73"/>
                <a:gd name="T14" fmla="*/ 110 w 120"/>
                <a:gd name="T15" fmla="*/ 51 h 73"/>
                <a:gd name="T16" fmla="*/ 120 w 120"/>
                <a:gd name="T17" fmla="*/ 4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73">
                  <a:moveTo>
                    <a:pt x="120" y="49"/>
                  </a:moveTo>
                  <a:cubicBezTo>
                    <a:pt x="117" y="26"/>
                    <a:pt x="103" y="20"/>
                    <a:pt x="81" y="30"/>
                  </a:cubicBezTo>
                  <a:cubicBezTo>
                    <a:pt x="71" y="35"/>
                    <a:pt x="61" y="43"/>
                    <a:pt x="53" y="50"/>
                  </a:cubicBezTo>
                  <a:cubicBezTo>
                    <a:pt x="43" y="59"/>
                    <a:pt x="29" y="66"/>
                    <a:pt x="19" y="53"/>
                  </a:cubicBezTo>
                  <a:cubicBezTo>
                    <a:pt x="13" y="45"/>
                    <a:pt x="15" y="34"/>
                    <a:pt x="22" y="26"/>
                  </a:cubicBezTo>
                  <a:cubicBezTo>
                    <a:pt x="24" y="23"/>
                    <a:pt x="14" y="25"/>
                    <a:pt x="13" y="27"/>
                  </a:cubicBezTo>
                  <a:cubicBezTo>
                    <a:pt x="0" y="43"/>
                    <a:pt x="11" y="73"/>
                    <a:pt x="36" y="67"/>
                  </a:cubicBezTo>
                  <a:cubicBezTo>
                    <a:pt x="59" y="61"/>
                    <a:pt x="104" y="0"/>
                    <a:pt x="110" y="51"/>
                  </a:cubicBezTo>
                  <a:cubicBezTo>
                    <a:pt x="111" y="54"/>
                    <a:pt x="120" y="52"/>
                    <a:pt x="120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9"/>
            <p:cNvSpPr/>
            <p:nvPr/>
          </p:nvSpPr>
          <p:spPr bwMode="auto">
            <a:xfrm>
              <a:off x="966765" y="5302833"/>
              <a:ext cx="82169" cy="79752"/>
            </a:xfrm>
            <a:custGeom>
              <a:avLst/>
              <a:gdLst>
                <a:gd name="T0" fmla="*/ 38 w 43"/>
                <a:gd name="T1" fmla="*/ 4 h 42"/>
                <a:gd name="T2" fmla="*/ 6 w 43"/>
                <a:gd name="T3" fmla="*/ 9 h 42"/>
                <a:gd name="T4" fmla="*/ 8 w 43"/>
                <a:gd name="T5" fmla="*/ 38 h 42"/>
                <a:gd name="T6" fmla="*/ 17 w 43"/>
                <a:gd name="T7" fmla="*/ 36 h 42"/>
                <a:gd name="T8" fmla="*/ 13 w 43"/>
                <a:gd name="T9" fmla="*/ 14 h 42"/>
                <a:gd name="T10" fmla="*/ 32 w 43"/>
                <a:gd name="T11" fmla="*/ 10 h 42"/>
                <a:gd name="T12" fmla="*/ 38 w 43"/>
                <a:gd name="T13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2">
                  <a:moveTo>
                    <a:pt x="38" y="4"/>
                  </a:moveTo>
                  <a:cubicBezTo>
                    <a:pt x="28" y="2"/>
                    <a:pt x="14" y="0"/>
                    <a:pt x="6" y="9"/>
                  </a:cubicBezTo>
                  <a:cubicBezTo>
                    <a:pt x="0" y="17"/>
                    <a:pt x="4" y="30"/>
                    <a:pt x="8" y="38"/>
                  </a:cubicBezTo>
                  <a:cubicBezTo>
                    <a:pt x="9" y="42"/>
                    <a:pt x="18" y="39"/>
                    <a:pt x="17" y="36"/>
                  </a:cubicBezTo>
                  <a:cubicBezTo>
                    <a:pt x="14" y="29"/>
                    <a:pt x="12" y="22"/>
                    <a:pt x="13" y="14"/>
                  </a:cubicBezTo>
                  <a:cubicBezTo>
                    <a:pt x="15" y="5"/>
                    <a:pt x="25" y="8"/>
                    <a:pt x="32" y="10"/>
                  </a:cubicBezTo>
                  <a:cubicBezTo>
                    <a:pt x="35" y="11"/>
                    <a:pt x="43" y="6"/>
                    <a:pt x="38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0"/>
            <p:cNvSpPr/>
            <p:nvPr/>
          </p:nvSpPr>
          <p:spPr bwMode="auto">
            <a:xfrm>
              <a:off x="823372" y="5380974"/>
              <a:ext cx="143393" cy="79752"/>
            </a:xfrm>
            <a:custGeom>
              <a:avLst/>
              <a:gdLst>
                <a:gd name="T0" fmla="*/ 69 w 75"/>
                <a:gd name="T1" fmla="*/ 36 h 42"/>
                <a:gd name="T2" fmla="*/ 10 w 75"/>
                <a:gd name="T3" fmla="*/ 5 h 42"/>
                <a:gd name="T4" fmla="*/ 0 w 75"/>
                <a:gd name="T5" fmla="*/ 6 h 42"/>
                <a:gd name="T6" fmla="*/ 65 w 75"/>
                <a:gd name="T7" fmla="*/ 42 h 42"/>
                <a:gd name="T8" fmla="*/ 69 w 75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2">
                  <a:moveTo>
                    <a:pt x="69" y="36"/>
                  </a:moveTo>
                  <a:cubicBezTo>
                    <a:pt x="50" y="35"/>
                    <a:pt x="10" y="27"/>
                    <a:pt x="10" y="5"/>
                  </a:cubicBezTo>
                  <a:cubicBezTo>
                    <a:pt x="10" y="0"/>
                    <a:pt x="0" y="2"/>
                    <a:pt x="0" y="6"/>
                  </a:cubicBezTo>
                  <a:cubicBezTo>
                    <a:pt x="1" y="32"/>
                    <a:pt x="44" y="40"/>
                    <a:pt x="65" y="42"/>
                  </a:cubicBezTo>
                  <a:cubicBezTo>
                    <a:pt x="70" y="42"/>
                    <a:pt x="75" y="37"/>
                    <a:pt x="69" y="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1"/>
            <p:cNvSpPr/>
            <p:nvPr/>
          </p:nvSpPr>
          <p:spPr bwMode="auto">
            <a:xfrm>
              <a:off x="812094" y="5361640"/>
              <a:ext cx="103114" cy="140977"/>
            </a:xfrm>
            <a:custGeom>
              <a:avLst/>
              <a:gdLst>
                <a:gd name="T0" fmla="*/ 43 w 54"/>
                <a:gd name="T1" fmla="*/ 3 h 74"/>
                <a:gd name="T2" fmla="*/ 2 w 54"/>
                <a:gd name="T3" fmla="*/ 69 h 74"/>
                <a:gd name="T4" fmla="*/ 11 w 54"/>
                <a:gd name="T5" fmla="*/ 68 h 74"/>
                <a:gd name="T6" fmla="*/ 50 w 54"/>
                <a:gd name="T7" fmla="*/ 7 h 74"/>
                <a:gd name="T8" fmla="*/ 43 w 54"/>
                <a:gd name="T9" fmla="*/ 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4">
                  <a:moveTo>
                    <a:pt x="43" y="3"/>
                  </a:moveTo>
                  <a:cubicBezTo>
                    <a:pt x="22" y="20"/>
                    <a:pt x="8" y="43"/>
                    <a:pt x="2" y="69"/>
                  </a:cubicBezTo>
                  <a:cubicBezTo>
                    <a:pt x="0" y="74"/>
                    <a:pt x="10" y="73"/>
                    <a:pt x="11" y="68"/>
                  </a:cubicBezTo>
                  <a:cubicBezTo>
                    <a:pt x="17" y="45"/>
                    <a:pt x="30" y="23"/>
                    <a:pt x="50" y="7"/>
                  </a:cubicBezTo>
                  <a:cubicBezTo>
                    <a:pt x="54" y="3"/>
                    <a:pt x="47" y="0"/>
                    <a:pt x="4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22"/>
            <p:cNvSpPr/>
            <p:nvPr/>
          </p:nvSpPr>
          <p:spPr bwMode="auto">
            <a:xfrm>
              <a:off x="804038" y="5538868"/>
              <a:ext cx="185283" cy="86197"/>
            </a:xfrm>
            <a:custGeom>
              <a:avLst/>
              <a:gdLst>
                <a:gd name="T0" fmla="*/ 86 w 97"/>
                <a:gd name="T1" fmla="*/ 2 h 45"/>
                <a:gd name="T2" fmla="*/ 6 w 97"/>
                <a:gd name="T3" fmla="*/ 41 h 45"/>
                <a:gd name="T4" fmla="*/ 12 w 97"/>
                <a:gd name="T5" fmla="*/ 43 h 45"/>
                <a:gd name="T6" fmla="*/ 95 w 97"/>
                <a:gd name="T7" fmla="*/ 2 h 45"/>
                <a:gd name="T8" fmla="*/ 86 w 97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45">
                  <a:moveTo>
                    <a:pt x="86" y="2"/>
                  </a:moveTo>
                  <a:cubicBezTo>
                    <a:pt x="65" y="23"/>
                    <a:pt x="32" y="28"/>
                    <a:pt x="6" y="41"/>
                  </a:cubicBezTo>
                  <a:cubicBezTo>
                    <a:pt x="0" y="44"/>
                    <a:pt x="9" y="45"/>
                    <a:pt x="12" y="43"/>
                  </a:cubicBezTo>
                  <a:cubicBezTo>
                    <a:pt x="40" y="30"/>
                    <a:pt x="72" y="25"/>
                    <a:pt x="95" y="2"/>
                  </a:cubicBezTo>
                  <a:cubicBezTo>
                    <a:pt x="97" y="0"/>
                    <a:pt x="88" y="0"/>
                    <a:pt x="86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23"/>
            <p:cNvSpPr/>
            <p:nvPr/>
          </p:nvSpPr>
          <p:spPr bwMode="auto">
            <a:xfrm>
              <a:off x="869290" y="5525979"/>
              <a:ext cx="89419" cy="108753"/>
            </a:xfrm>
            <a:custGeom>
              <a:avLst/>
              <a:gdLst>
                <a:gd name="T0" fmla="*/ 7 w 47"/>
                <a:gd name="T1" fmla="*/ 7 h 57"/>
                <a:gd name="T2" fmla="*/ 36 w 47"/>
                <a:gd name="T3" fmla="*/ 54 h 57"/>
                <a:gd name="T4" fmla="*/ 45 w 47"/>
                <a:gd name="T5" fmla="*/ 50 h 57"/>
                <a:gd name="T6" fmla="*/ 10 w 47"/>
                <a:gd name="T7" fmla="*/ 1 h 57"/>
                <a:gd name="T8" fmla="*/ 7 w 47"/>
                <a:gd name="T9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7">
                  <a:moveTo>
                    <a:pt x="7" y="7"/>
                  </a:moveTo>
                  <a:cubicBezTo>
                    <a:pt x="25" y="9"/>
                    <a:pt x="29" y="41"/>
                    <a:pt x="36" y="54"/>
                  </a:cubicBezTo>
                  <a:cubicBezTo>
                    <a:pt x="38" y="57"/>
                    <a:pt x="47" y="54"/>
                    <a:pt x="45" y="50"/>
                  </a:cubicBezTo>
                  <a:cubicBezTo>
                    <a:pt x="36" y="34"/>
                    <a:pt x="34" y="4"/>
                    <a:pt x="10" y="1"/>
                  </a:cubicBezTo>
                  <a:cubicBezTo>
                    <a:pt x="6" y="0"/>
                    <a:pt x="0" y="6"/>
                    <a:pt x="7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24"/>
            <p:cNvSpPr/>
            <p:nvPr/>
          </p:nvSpPr>
          <p:spPr bwMode="auto">
            <a:xfrm>
              <a:off x="638089" y="4270884"/>
              <a:ext cx="108753" cy="306926"/>
            </a:xfrm>
            <a:custGeom>
              <a:avLst/>
              <a:gdLst>
                <a:gd name="T0" fmla="*/ 10 w 57"/>
                <a:gd name="T1" fmla="*/ 120 h 161"/>
                <a:gd name="T2" fmla="*/ 18 w 57"/>
                <a:gd name="T3" fmla="*/ 58 h 161"/>
                <a:gd name="T4" fmla="*/ 18 w 57"/>
                <a:gd name="T5" fmla="*/ 4 h 161"/>
                <a:gd name="T6" fmla="*/ 8 w 57"/>
                <a:gd name="T7" fmla="*/ 6 h 161"/>
                <a:gd name="T8" fmla="*/ 47 w 57"/>
                <a:gd name="T9" fmla="*/ 158 h 161"/>
                <a:gd name="T10" fmla="*/ 56 w 57"/>
                <a:gd name="T11" fmla="*/ 155 h 161"/>
                <a:gd name="T12" fmla="*/ 18 w 57"/>
                <a:gd name="T13" fmla="*/ 3 h 161"/>
                <a:gd name="T14" fmla="*/ 8 w 57"/>
                <a:gd name="T15" fmla="*/ 5 h 161"/>
                <a:gd name="T16" fmla="*/ 8 w 57"/>
                <a:gd name="T17" fmla="*/ 49 h 161"/>
                <a:gd name="T18" fmla="*/ 0 w 57"/>
                <a:gd name="T19" fmla="*/ 121 h 161"/>
                <a:gd name="T20" fmla="*/ 10 w 57"/>
                <a:gd name="T21" fmla="*/ 12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61">
                  <a:moveTo>
                    <a:pt x="10" y="120"/>
                  </a:moveTo>
                  <a:cubicBezTo>
                    <a:pt x="11" y="99"/>
                    <a:pt x="17" y="79"/>
                    <a:pt x="18" y="58"/>
                  </a:cubicBezTo>
                  <a:cubicBezTo>
                    <a:pt x="19" y="40"/>
                    <a:pt x="14" y="22"/>
                    <a:pt x="18" y="4"/>
                  </a:cubicBezTo>
                  <a:cubicBezTo>
                    <a:pt x="15" y="4"/>
                    <a:pt x="11" y="5"/>
                    <a:pt x="8" y="6"/>
                  </a:cubicBezTo>
                  <a:cubicBezTo>
                    <a:pt x="28" y="55"/>
                    <a:pt x="39" y="106"/>
                    <a:pt x="47" y="158"/>
                  </a:cubicBezTo>
                  <a:cubicBezTo>
                    <a:pt x="47" y="161"/>
                    <a:pt x="57" y="159"/>
                    <a:pt x="56" y="155"/>
                  </a:cubicBezTo>
                  <a:cubicBezTo>
                    <a:pt x="48" y="103"/>
                    <a:pt x="37" y="52"/>
                    <a:pt x="18" y="3"/>
                  </a:cubicBezTo>
                  <a:cubicBezTo>
                    <a:pt x="16" y="0"/>
                    <a:pt x="9" y="2"/>
                    <a:pt x="8" y="5"/>
                  </a:cubicBezTo>
                  <a:cubicBezTo>
                    <a:pt x="5" y="19"/>
                    <a:pt x="7" y="34"/>
                    <a:pt x="8" y="49"/>
                  </a:cubicBezTo>
                  <a:cubicBezTo>
                    <a:pt x="9" y="73"/>
                    <a:pt x="1" y="96"/>
                    <a:pt x="0" y="121"/>
                  </a:cubicBezTo>
                  <a:cubicBezTo>
                    <a:pt x="0" y="125"/>
                    <a:pt x="10" y="123"/>
                    <a:pt x="10" y="1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25"/>
            <p:cNvSpPr/>
            <p:nvPr/>
          </p:nvSpPr>
          <p:spPr bwMode="auto">
            <a:xfrm>
              <a:off x="433471" y="4100907"/>
              <a:ext cx="476098" cy="625936"/>
            </a:xfrm>
            <a:custGeom>
              <a:avLst/>
              <a:gdLst>
                <a:gd name="T0" fmla="*/ 132 w 249"/>
                <a:gd name="T1" fmla="*/ 55 h 328"/>
                <a:gd name="T2" fmla="*/ 6 w 249"/>
                <a:gd name="T3" fmla="*/ 163 h 328"/>
                <a:gd name="T4" fmla="*/ 125 w 249"/>
                <a:gd name="T5" fmla="*/ 320 h 328"/>
                <a:gd name="T6" fmla="*/ 229 w 249"/>
                <a:gd name="T7" fmla="*/ 135 h 328"/>
                <a:gd name="T8" fmla="*/ 138 w 249"/>
                <a:gd name="T9" fmla="*/ 39 h 328"/>
                <a:gd name="T10" fmla="*/ 33 w 249"/>
                <a:gd name="T11" fmla="*/ 104 h 328"/>
                <a:gd name="T12" fmla="*/ 19 w 249"/>
                <a:gd name="T13" fmla="*/ 130 h 328"/>
                <a:gd name="T14" fmla="*/ 29 w 249"/>
                <a:gd name="T15" fmla="*/ 129 h 328"/>
                <a:gd name="T16" fmla="*/ 152 w 249"/>
                <a:gd name="T17" fmla="*/ 50 h 328"/>
                <a:gd name="T18" fmla="*/ 219 w 249"/>
                <a:gd name="T19" fmla="*/ 138 h 328"/>
                <a:gd name="T20" fmla="*/ 132 w 249"/>
                <a:gd name="T21" fmla="*/ 314 h 328"/>
                <a:gd name="T22" fmla="*/ 16 w 249"/>
                <a:gd name="T23" fmla="*/ 191 h 328"/>
                <a:gd name="T24" fmla="*/ 29 w 249"/>
                <a:gd name="T25" fmla="*/ 111 h 328"/>
                <a:gd name="T26" fmla="*/ 123 w 249"/>
                <a:gd name="T27" fmla="*/ 59 h 328"/>
                <a:gd name="T28" fmla="*/ 132 w 249"/>
                <a:gd name="T29" fmla="*/ 5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9" h="328">
                  <a:moveTo>
                    <a:pt x="132" y="55"/>
                  </a:moveTo>
                  <a:cubicBezTo>
                    <a:pt x="68" y="0"/>
                    <a:pt x="11" y="115"/>
                    <a:pt x="6" y="163"/>
                  </a:cubicBezTo>
                  <a:cubicBezTo>
                    <a:pt x="0" y="232"/>
                    <a:pt x="37" y="326"/>
                    <a:pt x="125" y="320"/>
                  </a:cubicBezTo>
                  <a:cubicBezTo>
                    <a:pt x="222" y="312"/>
                    <a:pt x="249" y="210"/>
                    <a:pt x="229" y="135"/>
                  </a:cubicBezTo>
                  <a:cubicBezTo>
                    <a:pt x="217" y="91"/>
                    <a:pt x="188" y="48"/>
                    <a:pt x="138" y="39"/>
                  </a:cubicBezTo>
                  <a:cubicBezTo>
                    <a:pt x="90" y="31"/>
                    <a:pt x="54" y="69"/>
                    <a:pt x="33" y="104"/>
                  </a:cubicBezTo>
                  <a:cubicBezTo>
                    <a:pt x="28" y="112"/>
                    <a:pt x="24" y="121"/>
                    <a:pt x="19" y="130"/>
                  </a:cubicBezTo>
                  <a:cubicBezTo>
                    <a:pt x="18" y="133"/>
                    <a:pt x="27" y="132"/>
                    <a:pt x="29" y="129"/>
                  </a:cubicBezTo>
                  <a:cubicBezTo>
                    <a:pt x="53" y="83"/>
                    <a:pt x="86" y="26"/>
                    <a:pt x="152" y="50"/>
                  </a:cubicBezTo>
                  <a:cubicBezTo>
                    <a:pt x="190" y="64"/>
                    <a:pt x="209" y="103"/>
                    <a:pt x="219" y="138"/>
                  </a:cubicBezTo>
                  <a:cubicBezTo>
                    <a:pt x="240" y="207"/>
                    <a:pt x="218" y="299"/>
                    <a:pt x="132" y="314"/>
                  </a:cubicBezTo>
                  <a:cubicBezTo>
                    <a:pt x="58" y="328"/>
                    <a:pt x="22" y="247"/>
                    <a:pt x="16" y="191"/>
                  </a:cubicBezTo>
                  <a:cubicBezTo>
                    <a:pt x="13" y="164"/>
                    <a:pt x="17" y="136"/>
                    <a:pt x="29" y="111"/>
                  </a:cubicBezTo>
                  <a:cubicBezTo>
                    <a:pt x="44" y="79"/>
                    <a:pt x="83" y="24"/>
                    <a:pt x="123" y="59"/>
                  </a:cubicBezTo>
                  <a:cubicBezTo>
                    <a:pt x="126" y="61"/>
                    <a:pt x="135" y="57"/>
                    <a:pt x="132" y="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6"/>
            <p:cNvSpPr/>
            <p:nvPr/>
          </p:nvSpPr>
          <p:spPr bwMode="auto">
            <a:xfrm>
              <a:off x="498723" y="3606280"/>
              <a:ext cx="122448" cy="418096"/>
            </a:xfrm>
            <a:custGeom>
              <a:avLst/>
              <a:gdLst>
                <a:gd name="T0" fmla="*/ 54 w 64"/>
                <a:gd name="T1" fmla="*/ 208 h 219"/>
                <a:gd name="T2" fmla="*/ 54 w 64"/>
                <a:gd name="T3" fmla="*/ 215 h 219"/>
                <a:gd name="T4" fmla="*/ 64 w 64"/>
                <a:gd name="T5" fmla="*/ 213 h 219"/>
                <a:gd name="T6" fmla="*/ 10 w 64"/>
                <a:gd name="T7" fmla="*/ 3 h 219"/>
                <a:gd name="T8" fmla="*/ 0 w 64"/>
                <a:gd name="T9" fmla="*/ 5 h 219"/>
                <a:gd name="T10" fmla="*/ 0 w 64"/>
                <a:gd name="T11" fmla="*/ 12 h 219"/>
                <a:gd name="T12" fmla="*/ 10 w 64"/>
                <a:gd name="T13" fmla="*/ 11 h 219"/>
                <a:gd name="T14" fmla="*/ 10 w 64"/>
                <a:gd name="T15" fmla="*/ 4 h 219"/>
                <a:gd name="T16" fmla="*/ 0 w 64"/>
                <a:gd name="T17" fmla="*/ 6 h 219"/>
                <a:gd name="T18" fmla="*/ 54 w 64"/>
                <a:gd name="T19" fmla="*/ 216 h 219"/>
                <a:gd name="T20" fmla="*/ 64 w 64"/>
                <a:gd name="T21" fmla="*/ 214 h 219"/>
                <a:gd name="T22" fmla="*/ 64 w 64"/>
                <a:gd name="T23" fmla="*/ 207 h 219"/>
                <a:gd name="T24" fmla="*/ 54 w 64"/>
                <a:gd name="T25" fmla="*/ 2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19">
                  <a:moveTo>
                    <a:pt x="54" y="208"/>
                  </a:moveTo>
                  <a:cubicBezTo>
                    <a:pt x="54" y="215"/>
                    <a:pt x="54" y="215"/>
                    <a:pt x="54" y="215"/>
                  </a:cubicBezTo>
                  <a:cubicBezTo>
                    <a:pt x="57" y="215"/>
                    <a:pt x="61" y="214"/>
                    <a:pt x="64" y="213"/>
                  </a:cubicBezTo>
                  <a:cubicBezTo>
                    <a:pt x="59" y="141"/>
                    <a:pt x="30" y="73"/>
                    <a:pt x="10" y="3"/>
                  </a:cubicBezTo>
                  <a:cubicBezTo>
                    <a:pt x="9" y="0"/>
                    <a:pt x="0" y="2"/>
                    <a:pt x="0" y="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7"/>
                    <a:pt x="10" y="15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7" y="5"/>
                    <a:pt x="4" y="5"/>
                    <a:pt x="0" y="6"/>
                  </a:cubicBezTo>
                  <a:cubicBezTo>
                    <a:pt x="20" y="76"/>
                    <a:pt x="49" y="143"/>
                    <a:pt x="54" y="216"/>
                  </a:cubicBezTo>
                  <a:cubicBezTo>
                    <a:pt x="54" y="219"/>
                    <a:pt x="64" y="218"/>
                    <a:pt x="64" y="214"/>
                  </a:cubicBezTo>
                  <a:cubicBezTo>
                    <a:pt x="64" y="207"/>
                    <a:pt x="64" y="207"/>
                    <a:pt x="64" y="207"/>
                  </a:cubicBezTo>
                  <a:cubicBezTo>
                    <a:pt x="64" y="203"/>
                    <a:pt x="54" y="204"/>
                    <a:pt x="54" y="20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7"/>
            <p:cNvSpPr/>
            <p:nvPr/>
          </p:nvSpPr>
          <p:spPr bwMode="auto">
            <a:xfrm>
              <a:off x="405276" y="3528139"/>
              <a:ext cx="244091" cy="162727"/>
            </a:xfrm>
            <a:custGeom>
              <a:avLst/>
              <a:gdLst>
                <a:gd name="T0" fmla="*/ 12 w 128"/>
                <a:gd name="T1" fmla="*/ 83 h 85"/>
                <a:gd name="T2" fmla="*/ 41 w 128"/>
                <a:gd name="T3" fmla="*/ 32 h 85"/>
                <a:gd name="T4" fmla="*/ 116 w 128"/>
                <a:gd name="T5" fmla="*/ 37 h 85"/>
                <a:gd name="T6" fmla="*/ 123 w 128"/>
                <a:gd name="T7" fmla="*/ 32 h 85"/>
                <a:gd name="T8" fmla="*/ 51 w 128"/>
                <a:gd name="T9" fmla="*/ 11 h 85"/>
                <a:gd name="T10" fmla="*/ 4 w 128"/>
                <a:gd name="T11" fmla="*/ 81 h 85"/>
                <a:gd name="T12" fmla="*/ 12 w 128"/>
                <a:gd name="T13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85">
                  <a:moveTo>
                    <a:pt x="12" y="83"/>
                  </a:moveTo>
                  <a:cubicBezTo>
                    <a:pt x="28" y="69"/>
                    <a:pt x="31" y="50"/>
                    <a:pt x="41" y="32"/>
                  </a:cubicBezTo>
                  <a:cubicBezTo>
                    <a:pt x="58" y="0"/>
                    <a:pt x="93" y="27"/>
                    <a:pt x="116" y="37"/>
                  </a:cubicBezTo>
                  <a:cubicBezTo>
                    <a:pt x="119" y="39"/>
                    <a:pt x="128" y="34"/>
                    <a:pt x="123" y="32"/>
                  </a:cubicBezTo>
                  <a:cubicBezTo>
                    <a:pt x="101" y="23"/>
                    <a:pt x="77" y="4"/>
                    <a:pt x="51" y="11"/>
                  </a:cubicBezTo>
                  <a:cubicBezTo>
                    <a:pt x="24" y="19"/>
                    <a:pt x="23" y="64"/>
                    <a:pt x="4" y="81"/>
                  </a:cubicBezTo>
                  <a:cubicBezTo>
                    <a:pt x="0" y="85"/>
                    <a:pt x="9" y="85"/>
                    <a:pt x="12" y="8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grpSp>
        <p:nvGrpSpPr>
          <p:cNvPr id="12" name="Group 30"/>
          <p:cNvGrpSpPr>
            <a:grpSpLocks noChangeAspect="1"/>
          </p:cNvGrpSpPr>
          <p:nvPr/>
        </p:nvGrpSpPr>
        <p:grpSpPr bwMode="auto">
          <a:xfrm>
            <a:off x="9107161" y="3671151"/>
            <a:ext cx="2839204" cy="1789575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41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6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7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8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26" name="图片 1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36" y="1086150"/>
            <a:ext cx="976686" cy="1603426"/>
          </a:xfrm>
          <a:prstGeom prst="rect">
            <a:avLst/>
          </a:prstGeom>
        </p:spPr>
      </p:pic>
      <p:sp>
        <p:nvSpPr>
          <p:cNvPr id="133" name="Freeform 117"/>
          <p:cNvSpPr>
            <a:spLocks noEditPoints="1"/>
          </p:cNvSpPr>
          <p:nvPr/>
        </p:nvSpPr>
        <p:spPr bwMode="auto">
          <a:xfrm>
            <a:off x="5929971" y="243585"/>
            <a:ext cx="332057" cy="772552"/>
          </a:xfrm>
          <a:custGeom>
            <a:avLst/>
            <a:gdLst>
              <a:gd name="T0" fmla="*/ 166 w 250"/>
              <a:gd name="T1" fmla="*/ 11 h 580"/>
              <a:gd name="T2" fmla="*/ 79 w 250"/>
              <a:gd name="T3" fmla="*/ 12 h 580"/>
              <a:gd name="T4" fmla="*/ 18 w 250"/>
              <a:gd name="T5" fmla="*/ 87 h 580"/>
              <a:gd name="T6" fmla="*/ 66 w 250"/>
              <a:gd name="T7" fmla="*/ 276 h 580"/>
              <a:gd name="T8" fmla="*/ 54 w 250"/>
              <a:gd name="T9" fmla="*/ 300 h 580"/>
              <a:gd name="T10" fmla="*/ 41 w 250"/>
              <a:gd name="T11" fmla="*/ 314 h 580"/>
              <a:gd name="T12" fmla="*/ 67 w 250"/>
              <a:gd name="T13" fmla="*/ 334 h 580"/>
              <a:gd name="T14" fmla="*/ 66 w 250"/>
              <a:gd name="T15" fmla="*/ 335 h 580"/>
              <a:gd name="T16" fmla="*/ 65 w 250"/>
              <a:gd name="T17" fmla="*/ 374 h 580"/>
              <a:gd name="T18" fmla="*/ 36 w 250"/>
              <a:gd name="T19" fmla="*/ 407 h 580"/>
              <a:gd name="T20" fmla="*/ 10 w 250"/>
              <a:gd name="T21" fmla="*/ 449 h 580"/>
              <a:gd name="T22" fmla="*/ 25 w 250"/>
              <a:gd name="T23" fmla="*/ 576 h 580"/>
              <a:gd name="T24" fmla="*/ 32 w 250"/>
              <a:gd name="T25" fmla="*/ 575 h 580"/>
              <a:gd name="T26" fmla="*/ 45 w 250"/>
              <a:gd name="T27" fmla="*/ 416 h 580"/>
              <a:gd name="T28" fmla="*/ 74 w 250"/>
              <a:gd name="T29" fmla="*/ 336 h 580"/>
              <a:gd name="T30" fmla="*/ 75 w 250"/>
              <a:gd name="T31" fmla="*/ 336 h 580"/>
              <a:gd name="T32" fmla="*/ 110 w 250"/>
              <a:gd name="T33" fmla="*/ 330 h 580"/>
              <a:gd name="T34" fmla="*/ 102 w 250"/>
              <a:gd name="T35" fmla="*/ 291 h 580"/>
              <a:gd name="T36" fmla="*/ 232 w 250"/>
              <a:gd name="T37" fmla="*/ 191 h 580"/>
              <a:gd name="T38" fmla="*/ 166 w 250"/>
              <a:gd name="T39" fmla="*/ 11 h 580"/>
              <a:gd name="T40" fmla="*/ 89 w 250"/>
              <a:gd name="T41" fmla="*/ 325 h 580"/>
              <a:gd name="T42" fmla="*/ 69 w 250"/>
              <a:gd name="T43" fmla="*/ 323 h 580"/>
              <a:gd name="T44" fmla="*/ 56 w 250"/>
              <a:gd name="T45" fmla="*/ 313 h 580"/>
              <a:gd name="T46" fmla="*/ 67 w 250"/>
              <a:gd name="T47" fmla="*/ 303 h 580"/>
              <a:gd name="T48" fmla="*/ 76 w 250"/>
              <a:gd name="T49" fmla="*/ 281 h 580"/>
              <a:gd name="T50" fmla="*/ 80 w 250"/>
              <a:gd name="T51" fmla="*/ 284 h 580"/>
              <a:gd name="T52" fmla="*/ 95 w 250"/>
              <a:gd name="T53" fmla="*/ 289 h 580"/>
              <a:gd name="T54" fmla="*/ 95 w 250"/>
              <a:gd name="T55" fmla="*/ 290 h 580"/>
              <a:gd name="T56" fmla="*/ 96 w 250"/>
              <a:gd name="T57" fmla="*/ 299 h 580"/>
              <a:gd name="T58" fmla="*/ 101 w 250"/>
              <a:gd name="T59" fmla="*/ 321 h 580"/>
              <a:gd name="T60" fmla="*/ 89 w 250"/>
              <a:gd name="T61" fmla="*/ 325 h 580"/>
              <a:gd name="T62" fmla="*/ 221 w 250"/>
              <a:gd name="T63" fmla="*/ 154 h 580"/>
              <a:gd name="T64" fmla="*/ 84 w 250"/>
              <a:gd name="T65" fmla="*/ 269 h 580"/>
              <a:gd name="T66" fmla="*/ 77 w 250"/>
              <a:gd name="T67" fmla="*/ 270 h 580"/>
              <a:gd name="T68" fmla="*/ 41 w 250"/>
              <a:gd name="T69" fmla="*/ 225 h 580"/>
              <a:gd name="T70" fmla="*/ 27 w 250"/>
              <a:gd name="T71" fmla="*/ 131 h 580"/>
              <a:gd name="T72" fmla="*/ 49 w 250"/>
              <a:gd name="T73" fmla="*/ 55 h 580"/>
              <a:gd name="T74" fmla="*/ 138 w 250"/>
              <a:gd name="T75" fmla="*/ 16 h 580"/>
              <a:gd name="T76" fmla="*/ 221 w 250"/>
              <a:gd name="T77" fmla="*/ 15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0" h="580">
                <a:moveTo>
                  <a:pt x="166" y="11"/>
                </a:moveTo>
                <a:cubicBezTo>
                  <a:pt x="138" y="1"/>
                  <a:pt x="107" y="0"/>
                  <a:pt x="79" y="12"/>
                </a:cubicBezTo>
                <a:cubicBezTo>
                  <a:pt x="45" y="26"/>
                  <a:pt x="29" y="53"/>
                  <a:pt x="18" y="87"/>
                </a:cubicBezTo>
                <a:cubicBezTo>
                  <a:pt x="0" y="144"/>
                  <a:pt x="5" y="245"/>
                  <a:pt x="66" y="276"/>
                </a:cubicBezTo>
                <a:cubicBezTo>
                  <a:pt x="63" y="285"/>
                  <a:pt x="61" y="293"/>
                  <a:pt x="54" y="300"/>
                </a:cubicBezTo>
                <a:cubicBezTo>
                  <a:pt x="49" y="304"/>
                  <a:pt x="41" y="306"/>
                  <a:pt x="41" y="314"/>
                </a:cubicBezTo>
                <a:cubicBezTo>
                  <a:pt x="41" y="326"/>
                  <a:pt x="55" y="332"/>
                  <a:pt x="67" y="334"/>
                </a:cubicBezTo>
                <a:cubicBezTo>
                  <a:pt x="66" y="335"/>
                  <a:pt x="66" y="335"/>
                  <a:pt x="66" y="335"/>
                </a:cubicBezTo>
                <a:cubicBezTo>
                  <a:pt x="66" y="348"/>
                  <a:pt x="67" y="361"/>
                  <a:pt x="65" y="374"/>
                </a:cubicBezTo>
                <a:cubicBezTo>
                  <a:pt x="63" y="388"/>
                  <a:pt x="47" y="399"/>
                  <a:pt x="36" y="407"/>
                </a:cubicBezTo>
                <a:cubicBezTo>
                  <a:pt x="22" y="418"/>
                  <a:pt x="14" y="431"/>
                  <a:pt x="10" y="449"/>
                </a:cubicBezTo>
                <a:cubicBezTo>
                  <a:pt x="0" y="486"/>
                  <a:pt x="8" y="542"/>
                  <a:pt x="25" y="576"/>
                </a:cubicBezTo>
                <a:cubicBezTo>
                  <a:pt x="27" y="580"/>
                  <a:pt x="32" y="578"/>
                  <a:pt x="32" y="575"/>
                </a:cubicBezTo>
                <a:cubicBezTo>
                  <a:pt x="30" y="524"/>
                  <a:pt x="1" y="457"/>
                  <a:pt x="45" y="416"/>
                </a:cubicBezTo>
                <a:cubicBezTo>
                  <a:pt x="71" y="393"/>
                  <a:pt x="86" y="372"/>
                  <a:pt x="74" y="336"/>
                </a:cubicBezTo>
                <a:cubicBezTo>
                  <a:pt x="74" y="336"/>
                  <a:pt x="74" y="336"/>
                  <a:pt x="75" y="336"/>
                </a:cubicBezTo>
                <a:cubicBezTo>
                  <a:pt x="84" y="337"/>
                  <a:pt x="107" y="343"/>
                  <a:pt x="110" y="330"/>
                </a:cubicBezTo>
                <a:cubicBezTo>
                  <a:pt x="113" y="319"/>
                  <a:pt x="112" y="299"/>
                  <a:pt x="102" y="291"/>
                </a:cubicBezTo>
                <a:cubicBezTo>
                  <a:pt x="163" y="300"/>
                  <a:pt x="214" y="249"/>
                  <a:pt x="232" y="191"/>
                </a:cubicBezTo>
                <a:cubicBezTo>
                  <a:pt x="250" y="131"/>
                  <a:pt x="234" y="33"/>
                  <a:pt x="166" y="11"/>
                </a:cubicBezTo>
                <a:close/>
                <a:moveTo>
                  <a:pt x="89" y="325"/>
                </a:moveTo>
                <a:cubicBezTo>
                  <a:pt x="82" y="325"/>
                  <a:pt x="76" y="325"/>
                  <a:pt x="69" y="323"/>
                </a:cubicBezTo>
                <a:cubicBezTo>
                  <a:pt x="69" y="323"/>
                  <a:pt x="50" y="316"/>
                  <a:pt x="56" y="313"/>
                </a:cubicBezTo>
                <a:cubicBezTo>
                  <a:pt x="60" y="310"/>
                  <a:pt x="64" y="307"/>
                  <a:pt x="67" y="303"/>
                </a:cubicBezTo>
                <a:cubicBezTo>
                  <a:pt x="72" y="297"/>
                  <a:pt x="76" y="289"/>
                  <a:pt x="76" y="281"/>
                </a:cubicBezTo>
                <a:cubicBezTo>
                  <a:pt x="77" y="283"/>
                  <a:pt x="78" y="284"/>
                  <a:pt x="80" y="284"/>
                </a:cubicBezTo>
                <a:cubicBezTo>
                  <a:pt x="85" y="286"/>
                  <a:pt x="90" y="288"/>
                  <a:pt x="95" y="289"/>
                </a:cubicBezTo>
                <a:cubicBezTo>
                  <a:pt x="95" y="289"/>
                  <a:pt x="95" y="290"/>
                  <a:pt x="95" y="290"/>
                </a:cubicBezTo>
                <a:cubicBezTo>
                  <a:pt x="94" y="294"/>
                  <a:pt x="94" y="295"/>
                  <a:pt x="96" y="299"/>
                </a:cubicBezTo>
                <a:cubicBezTo>
                  <a:pt x="99" y="306"/>
                  <a:pt x="101" y="313"/>
                  <a:pt x="101" y="321"/>
                </a:cubicBezTo>
                <a:cubicBezTo>
                  <a:pt x="101" y="329"/>
                  <a:pt x="95" y="326"/>
                  <a:pt x="89" y="325"/>
                </a:cubicBezTo>
                <a:close/>
                <a:moveTo>
                  <a:pt x="221" y="154"/>
                </a:moveTo>
                <a:cubicBezTo>
                  <a:pt x="217" y="230"/>
                  <a:pt x="164" y="290"/>
                  <a:pt x="84" y="269"/>
                </a:cubicBezTo>
                <a:cubicBezTo>
                  <a:pt x="81" y="268"/>
                  <a:pt x="78" y="268"/>
                  <a:pt x="77" y="270"/>
                </a:cubicBezTo>
                <a:cubicBezTo>
                  <a:pt x="65" y="255"/>
                  <a:pt x="51" y="242"/>
                  <a:pt x="41" y="225"/>
                </a:cubicBezTo>
                <a:cubicBezTo>
                  <a:pt x="25" y="198"/>
                  <a:pt x="26" y="161"/>
                  <a:pt x="27" y="131"/>
                </a:cubicBezTo>
                <a:cubicBezTo>
                  <a:pt x="28" y="104"/>
                  <a:pt x="36" y="78"/>
                  <a:pt x="49" y="55"/>
                </a:cubicBezTo>
                <a:cubicBezTo>
                  <a:pt x="67" y="24"/>
                  <a:pt x="106" y="16"/>
                  <a:pt x="138" y="16"/>
                </a:cubicBezTo>
                <a:cubicBezTo>
                  <a:pt x="214" y="17"/>
                  <a:pt x="224" y="95"/>
                  <a:pt x="221" y="154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3" name="Freeform 116"/>
          <p:cNvSpPr>
            <a:spLocks noEditPoints="1"/>
          </p:cNvSpPr>
          <p:nvPr/>
        </p:nvSpPr>
        <p:spPr bwMode="auto">
          <a:xfrm>
            <a:off x="7258710" y="3139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1AA55B92-4BEA-4B56-89D8-D6E799479C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8092" y="51114"/>
            <a:ext cx="4766209" cy="694336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A10AFE3-A241-461D-9B78-FCB4ECA4EC6D}"/>
              </a:ext>
            </a:extLst>
          </p:cNvPr>
          <p:cNvSpPr txBox="1"/>
          <p:nvPr/>
        </p:nvSpPr>
        <p:spPr>
          <a:xfrm>
            <a:off x="2077452" y="2245895"/>
            <a:ext cx="6585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</a:rPr>
              <a:t>反思小结，观点提炼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776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79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03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17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3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44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5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7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85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898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640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912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92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939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953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966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980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994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007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02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034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626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048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06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075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089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02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16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3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43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57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7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599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84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198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211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225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238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252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266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279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293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30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708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320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334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347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361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374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388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02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15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29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42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722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56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70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83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497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51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52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538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551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565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578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735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592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606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619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633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646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660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674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687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01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14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749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28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42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55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69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82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796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3081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1529762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214</Words>
  <Application>Microsoft Office PowerPoint</Application>
  <PresentationFormat>宽屏</PresentationFormat>
  <Paragraphs>24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LiuYuXin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春秋广告</dc:creator>
  <cp:lastModifiedBy>wghjg1972</cp:lastModifiedBy>
  <cp:revision>151</cp:revision>
  <dcterms:created xsi:type="dcterms:W3CDTF">2016-10-10T02:55:00Z</dcterms:created>
  <dcterms:modified xsi:type="dcterms:W3CDTF">2020-10-05T14:20:09Z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