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313" r:id="rId3"/>
    <p:sldId id="311" r:id="rId4"/>
    <p:sldId id="317" r:id="rId5"/>
    <p:sldId id="310" r:id="rId6"/>
    <p:sldId id="320" r:id="rId7"/>
    <p:sldId id="318" r:id="rId8"/>
    <p:sldId id="321" r:id="rId9"/>
    <p:sldId id="314" r:id="rId10"/>
    <p:sldId id="322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3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B330"/>
    <a:srgbClr val="025D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 showGuides="1">
      <p:cViewPr varScale="1">
        <p:scale>
          <a:sx n="95" d="100"/>
          <a:sy n="95" d="100"/>
        </p:scale>
        <p:origin x="58" y="53"/>
      </p:cViewPr>
      <p:guideLst>
        <p:guide orient="horz" pos="217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/>
              <a:pPr/>
              <a:t>2020/10/5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/>
              <a:pPr/>
              <a:t>2020/10/5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/>
              <a:pPr/>
              <a:t>2020/10/5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/>
              <a:pPr/>
              <a:t>2020/10/5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/>
              <a:pPr/>
              <a:t>2020/10/5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/>
              <a:pPr/>
              <a:t>2020/10/5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/>
              <a:pPr/>
              <a:t>2020/10/5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/>
              <a:pPr/>
              <a:t>2020/10/5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/>
              <a:pPr/>
              <a:t>2020/10/5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/>
              <a:pPr/>
              <a:t>2020/10/5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/>
              <a:pPr/>
              <a:t>2020/10/5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588C6-011E-4463-BF32-E390AFBB2A93}" type="datetimeFigureOut">
              <a:rPr lang="zh-CN" altLang="en-US" smtClean="0"/>
              <a:pPr/>
              <a:t>2020/10/5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13371-6F12-47A3-B6E8-44E1B6431A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6" Type="http://schemas.openxmlformats.org/officeDocument/2006/relationships/tags" Target="../tags/tag27.xml"/><Relationship Id="rId21" Type="http://schemas.openxmlformats.org/officeDocument/2006/relationships/tags" Target="../tags/tag22.xml"/><Relationship Id="rId42" Type="http://schemas.openxmlformats.org/officeDocument/2006/relationships/tags" Target="../tags/tag43.xml"/><Relationship Id="rId47" Type="http://schemas.openxmlformats.org/officeDocument/2006/relationships/tags" Target="../tags/tag48.xml"/><Relationship Id="rId63" Type="http://schemas.openxmlformats.org/officeDocument/2006/relationships/tags" Target="../tags/tag64.xml"/><Relationship Id="rId68" Type="http://schemas.openxmlformats.org/officeDocument/2006/relationships/tags" Target="../tags/tag69.xml"/><Relationship Id="rId84" Type="http://schemas.openxmlformats.org/officeDocument/2006/relationships/tags" Target="../tags/tag85.xml"/><Relationship Id="rId89" Type="http://schemas.openxmlformats.org/officeDocument/2006/relationships/image" Target="../media/image8.png"/><Relationship Id="rId16" Type="http://schemas.openxmlformats.org/officeDocument/2006/relationships/tags" Target="../tags/tag17.xml"/><Relationship Id="rId11" Type="http://schemas.openxmlformats.org/officeDocument/2006/relationships/tags" Target="../tags/tag12.xml"/><Relationship Id="rId32" Type="http://schemas.openxmlformats.org/officeDocument/2006/relationships/tags" Target="../tags/tag33.xml"/><Relationship Id="rId37" Type="http://schemas.openxmlformats.org/officeDocument/2006/relationships/tags" Target="../tags/tag38.xml"/><Relationship Id="rId53" Type="http://schemas.openxmlformats.org/officeDocument/2006/relationships/tags" Target="../tags/tag54.xml"/><Relationship Id="rId58" Type="http://schemas.openxmlformats.org/officeDocument/2006/relationships/tags" Target="../tags/tag59.xml"/><Relationship Id="rId74" Type="http://schemas.openxmlformats.org/officeDocument/2006/relationships/tags" Target="../tags/tag75.xml"/><Relationship Id="rId79" Type="http://schemas.openxmlformats.org/officeDocument/2006/relationships/tags" Target="../tags/tag80.xml"/><Relationship Id="rId5" Type="http://schemas.openxmlformats.org/officeDocument/2006/relationships/tags" Target="../tags/tag6.xml"/><Relationship Id="rId90" Type="http://schemas.openxmlformats.org/officeDocument/2006/relationships/image" Target="../media/image9.emf"/><Relationship Id="rId95" Type="http://schemas.openxmlformats.org/officeDocument/2006/relationships/image" Target="../media/image13.emf"/><Relationship Id="rId22" Type="http://schemas.openxmlformats.org/officeDocument/2006/relationships/tags" Target="../tags/tag23.xml"/><Relationship Id="rId27" Type="http://schemas.openxmlformats.org/officeDocument/2006/relationships/tags" Target="../tags/tag28.xml"/><Relationship Id="rId43" Type="http://schemas.openxmlformats.org/officeDocument/2006/relationships/tags" Target="../tags/tag44.xml"/><Relationship Id="rId48" Type="http://schemas.openxmlformats.org/officeDocument/2006/relationships/tags" Target="../tags/tag49.xml"/><Relationship Id="rId64" Type="http://schemas.openxmlformats.org/officeDocument/2006/relationships/tags" Target="../tags/tag65.xml"/><Relationship Id="rId69" Type="http://schemas.openxmlformats.org/officeDocument/2006/relationships/tags" Target="../tags/tag70.xml"/><Relationship Id="rId8" Type="http://schemas.openxmlformats.org/officeDocument/2006/relationships/tags" Target="../tags/tag9.xml"/><Relationship Id="rId51" Type="http://schemas.openxmlformats.org/officeDocument/2006/relationships/tags" Target="../tags/tag52.xml"/><Relationship Id="rId72" Type="http://schemas.openxmlformats.org/officeDocument/2006/relationships/tags" Target="../tags/tag73.xml"/><Relationship Id="rId80" Type="http://schemas.openxmlformats.org/officeDocument/2006/relationships/tags" Target="../tags/tag81.xml"/><Relationship Id="rId85" Type="http://schemas.openxmlformats.org/officeDocument/2006/relationships/tags" Target="../tags/tag86.xml"/><Relationship Id="rId93" Type="http://schemas.openxmlformats.org/officeDocument/2006/relationships/image" Target="../media/image11.emf"/><Relationship Id="rId3" Type="http://schemas.openxmlformats.org/officeDocument/2006/relationships/tags" Target="../tags/tag4.xml"/><Relationship Id="rId12" Type="http://schemas.openxmlformats.org/officeDocument/2006/relationships/tags" Target="../tags/tag13.xml"/><Relationship Id="rId17" Type="http://schemas.openxmlformats.org/officeDocument/2006/relationships/tags" Target="../tags/tag18.xml"/><Relationship Id="rId25" Type="http://schemas.openxmlformats.org/officeDocument/2006/relationships/tags" Target="../tags/tag26.xml"/><Relationship Id="rId33" Type="http://schemas.openxmlformats.org/officeDocument/2006/relationships/tags" Target="../tags/tag34.xml"/><Relationship Id="rId38" Type="http://schemas.openxmlformats.org/officeDocument/2006/relationships/tags" Target="../tags/tag39.xml"/><Relationship Id="rId46" Type="http://schemas.openxmlformats.org/officeDocument/2006/relationships/tags" Target="../tags/tag47.xml"/><Relationship Id="rId59" Type="http://schemas.openxmlformats.org/officeDocument/2006/relationships/tags" Target="../tags/tag60.xml"/><Relationship Id="rId67" Type="http://schemas.openxmlformats.org/officeDocument/2006/relationships/tags" Target="../tags/tag68.xml"/><Relationship Id="rId20" Type="http://schemas.openxmlformats.org/officeDocument/2006/relationships/tags" Target="../tags/tag21.xml"/><Relationship Id="rId41" Type="http://schemas.openxmlformats.org/officeDocument/2006/relationships/tags" Target="../tags/tag42.xml"/><Relationship Id="rId54" Type="http://schemas.openxmlformats.org/officeDocument/2006/relationships/tags" Target="../tags/tag55.xml"/><Relationship Id="rId62" Type="http://schemas.openxmlformats.org/officeDocument/2006/relationships/tags" Target="../tags/tag63.xml"/><Relationship Id="rId70" Type="http://schemas.openxmlformats.org/officeDocument/2006/relationships/tags" Target="../tags/tag71.xml"/><Relationship Id="rId75" Type="http://schemas.openxmlformats.org/officeDocument/2006/relationships/tags" Target="../tags/tag76.xml"/><Relationship Id="rId83" Type="http://schemas.openxmlformats.org/officeDocument/2006/relationships/tags" Target="../tags/tag84.xml"/><Relationship Id="rId88" Type="http://schemas.openxmlformats.org/officeDocument/2006/relationships/image" Target="../media/image2.png"/><Relationship Id="rId91" Type="http://schemas.openxmlformats.org/officeDocument/2006/relationships/image" Target="../media/image10.emf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5" Type="http://schemas.openxmlformats.org/officeDocument/2006/relationships/tags" Target="../tags/tag16.xml"/><Relationship Id="rId23" Type="http://schemas.openxmlformats.org/officeDocument/2006/relationships/tags" Target="../tags/tag24.xml"/><Relationship Id="rId28" Type="http://schemas.openxmlformats.org/officeDocument/2006/relationships/tags" Target="../tags/tag29.xml"/><Relationship Id="rId36" Type="http://schemas.openxmlformats.org/officeDocument/2006/relationships/tags" Target="../tags/tag37.xml"/><Relationship Id="rId49" Type="http://schemas.openxmlformats.org/officeDocument/2006/relationships/tags" Target="../tags/tag50.xml"/><Relationship Id="rId57" Type="http://schemas.openxmlformats.org/officeDocument/2006/relationships/tags" Target="../tags/tag58.xml"/><Relationship Id="rId10" Type="http://schemas.openxmlformats.org/officeDocument/2006/relationships/tags" Target="../tags/tag11.xml"/><Relationship Id="rId31" Type="http://schemas.openxmlformats.org/officeDocument/2006/relationships/tags" Target="../tags/tag32.xml"/><Relationship Id="rId44" Type="http://schemas.openxmlformats.org/officeDocument/2006/relationships/tags" Target="../tags/tag45.xml"/><Relationship Id="rId52" Type="http://schemas.openxmlformats.org/officeDocument/2006/relationships/tags" Target="../tags/tag53.xml"/><Relationship Id="rId60" Type="http://schemas.openxmlformats.org/officeDocument/2006/relationships/tags" Target="../tags/tag61.xml"/><Relationship Id="rId65" Type="http://schemas.openxmlformats.org/officeDocument/2006/relationships/tags" Target="../tags/tag66.xml"/><Relationship Id="rId73" Type="http://schemas.openxmlformats.org/officeDocument/2006/relationships/tags" Target="../tags/tag74.xml"/><Relationship Id="rId78" Type="http://schemas.openxmlformats.org/officeDocument/2006/relationships/tags" Target="../tags/tag79.xml"/><Relationship Id="rId81" Type="http://schemas.openxmlformats.org/officeDocument/2006/relationships/tags" Target="../tags/tag82.xml"/><Relationship Id="rId86" Type="http://schemas.openxmlformats.org/officeDocument/2006/relationships/slideLayout" Target="../slideLayouts/slideLayout1.xml"/><Relationship Id="rId94" Type="http://schemas.openxmlformats.org/officeDocument/2006/relationships/image" Target="../media/image12.emf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3" Type="http://schemas.openxmlformats.org/officeDocument/2006/relationships/tags" Target="../tags/tag14.xml"/><Relationship Id="rId18" Type="http://schemas.openxmlformats.org/officeDocument/2006/relationships/tags" Target="../tags/tag19.xml"/><Relationship Id="rId39" Type="http://schemas.openxmlformats.org/officeDocument/2006/relationships/tags" Target="../tags/tag40.xml"/><Relationship Id="rId34" Type="http://schemas.openxmlformats.org/officeDocument/2006/relationships/tags" Target="../tags/tag35.xml"/><Relationship Id="rId50" Type="http://schemas.openxmlformats.org/officeDocument/2006/relationships/tags" Target="../tags/tag51.xml"/><Relationship Id="rId55" Type="http://schemas.openxmlformats.org/officeDocument/2006/relationships/tags" Target="../tags/tag56.xml"/><Relationship Id="rId76" Type="http://schemas.openxmlformats.org/officeDocument/2006/relationships/tags" Target="../tags/tag77.xml"/><Relationship Id="rId7" Type="http://schemas.openxmlformats.org/officeDocument/2006/relationships/tags" Target="../tags/tag8.xml"/><Relationship Id="rId71" Type="http://schemas.openxmlformats.org/officeDocument/2006/relationships/tags" Target="../tags/tag72.xml"/><Relationship Id="rId92" Type="http://schemas.openxmlformats.org/officeDocument/2006/relationships/image" Target="../media/image7.png"/><Relationship Id="rId2" Type="http://schemas.openxmlformats.org/officeDocument/2006/relationships/tags" Target="../tags/tag3.xml"/><Relationship Id="rId29" Type="http://schemas.openxmlformats.org/officeDocument/2006/relationships/tags" Target="../tags/tag30.xml"/><Relationship Id="rId24" Type="http://schemas.openxmlformats.org/officeDocument/2006/relationships/tags" Target="../tags/tag25.xml"/><Relationship Id="rId40" Type="http://schemas.openxmlformats.org/officeDocument/2006/relationships/tags" Target="../tags/tag41.xml"/><Relationship Id="rId45" Type="http://schemas.openxmlformats.org/officeDocument/2006/relationships/tags" Target="../tags/tag46.xml"/><Relationship Id="rId66" Type="http://schemas.openxmlformats.org/officeDocument/2006/relationships/tags" Target="../tags/tag67.xml"/><Relationship Id="rId87" Type="http://schemas.openxmlformats.org/officeDocument/2006/relationships/image" Target="../media/image1.png"/><Relationship Id="rId61" Type="http://schemas.openxmlformats.org/officeDocument/2006/relationships/tags" Target="../tags/tag62.xml"/><Relationship Id="rId82" Type="http://schemas.openxmlformats.org/officeDocument/2006/relationships/tags" Target="../tags/tag83.xml"/><Relationship Id="rId19" Type="http://schemas.openxmlformats.org/officeDocument/2006/relationships/tags" Target="../tags/tag20.xml"/><Relationship Id="rId14" Type="http://schemas.openxmlformats.org/officeDocument/2006/relationships/tags" Target="../tags/tag15.xml"/><Relationship Id="rId30" Type="http://schemas.openxmlformats.org/officeDocument/2006/relationships/tags" Target="../tags/tag31.xml"/><Relationship Id="rId35" Type="http://schemas.openxmlformats.org/officeDocument/2006/relationships/tags" Target="../tags/tag36.xml"/><Relationship Id="rId56" Type="http://schemas.openxmlformats.org/officeDocument/2006/relationships/tags" Target="../tags/tag57.xml"/><Relationship Id="rId77" Type="http://schemas.openxmlformats.org/officeDocument/2006/relationships/tags" Target="../tags/tag7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image" Target="../media/image2.png"/><Relationship Id="rId7" Type="http://schemas.openxmlformats.org/officeDocument/2006/relationships/image" Target="../media/image15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emf"/><Relationship Id="rId5" Type="http://schemas.openxmlformats.org/officeDocument/2006/relationships/image" Target="../media/image7.png"/><Relationship Id="rId10" Type="http://schemas.openxmlformats.org/officeDocument/2006/relationships/image" Target="../media/image18.emf"/><Relationship Id="rId4" Type="http://schemas.openxmlformats.org/officeDocument/2006/relationships/image" Target="../media/image8.png"/><Relationship Id="rId9" Type="http://schemas.openxmlformats.org/officeDocument/2006/relationships/image" Target="../media/image17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image" Target="../media/image2.png"/><Relationship Id="rId7" Type="http://schemas.openxmlformats.org/officeDocument/2006/relationships/image" Target="../media/image20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emf"/><Relationship Id="rId5" Type="http://schemas.openxmlformats.org/officeDocument/2006/relationships/image" Target="../media/image7.png"/><Relationship Id="rId10" Type="http://schemas.openxmlformats.org/officeDocument/2006/relationships/image" Target="../media/image23.emf"/><Relationship Id="rId4" Type="http://schemas.openxmlformats.org/officeDocument/2006/relationships/image" Target="../media/image8.png"/><Relationship Id="rId9" Type="http://schemas.openxmlformats.org/officeDocument/2006/relationships/image" Target="../media/image22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emf"/><Relationship Id="rId3" Type="http://schemas.openxmlformats.org/officeDocument/2006/relationships/image" Target="../media/image2.png"/><Relationship Id="rId7" Type="http://schemas.openxmlformats.org/officeDocument/2006/relationships/image" Target="../media/image25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emf"/><Relationship Id="rId5" Type="http://schemas.openxmlformats.org/officeDocument/2006/relationships/image" Target="../media/image7.png"/><Relationship Id="rId10" Type="http://schemas.openxmlformats.org/officeDocument/2006/relationships/image" Target="../media/image28.emf"/><Relationship Id="rId4" Type="http://schemas.openxmlformats.org/officeDocument/2006/relationships/image" Target="../media/image8.png"/><Relationship Id="rId9" Type="http://schemas.openxmlformats.org/officeDocument/2006/relationships/image" Target="../media/image2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emf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5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12205072" cy="4572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53" y="5722027"/>
            <a:ext cx="1766090" cy="963089"/>
          </a:xfrm>
          <a:prstGeom prst="rect">
            <a:avLst/>
          </a:prstGeom>
        </p:spPr>
      </p:pic>
      <p:grpSp>
        <p:nvGrpSpPr>
          <p:cNvPr id="127" name="组合 126"/>
          <p:cNvGrpSpPr/>
          <p:nvPr/>
        </p:nvGrpSpPr>
        <p:grpSpPr>
          <a:xfrm>
            <a:off x="405276" y="3528139"/>
            <a:ext cx="1585382" cy="2106593"/>
            <a:chOff x="405276" y="3528139"/>
            <a:chExt cx="1585382" cy="2106593"/>
          </a:xfrm>
          <a:solidFill>
            <a:schemeClr val="bg1">
              <a:lumMod val="95000"/>
              <a:alpha val="50000"/>
            </a:schemeClr>
          </a:solidFill>
        </p:grpSpPr>
        <p:sp>
          <p:nvSpPr>
            <p:cNvPr id="14" name="Freeform 5"/>
            <p:cNvSpPr/>
            <p:nvPr/>
          </p:nvSpPr>
          <p:spPr bwMode="auto">
            <a:xfrm>
              <a:off x="791149" y="3664282"/>
              <a:ext cx="653326" cy="375401"/>
            </a:xfrm>
            <a:custGeom>
              <a:avLst/>
              <a:gdLst>
                <a:gd name="T0" fmla="*/ 13 w 342"/>
                <a:gd name="T1" fmla="*/ 102 h 197"/>
                <a:gd name="T2" fmla="*/ 10 w 342"/>
                <a:gd name="T3" fmla="*/ 96 h 197"/>
                <a:gd name="T4" fmla="*/ 0 w 342"/>
                <a:gd name="T5" fmla="*/ 99 h 197"/>
                <a:gd name="T6" fmla="*/ 40 w 342"/>
                <a:gd name="T7" fmla="*/ 178 h 197"/>
                <a:gd name="T8" fmla="*/ 63 w 342"/>
                <a:gd name="T9" fmla="*/ 194 h 197"/>
                <a:gd name="T10" fmla="*/ 72 w 342"/>
                <a:gd name="T11" fmla="*/ 174 h 197"/>
                <a:gd name="T12" fmla="*/ 71 w 342"/>
                <a:gd name="T13" fmla="*/ 88 h 197"/>
                <a:gd name="T14" fmla="*/ 52 w 342"/>
                <a:gd name="T15" fmla="*/ 10 h 197"/>
                <a:gd name="T16" fmla="*/ 89 w 342"/>
                <a:gd name="T17" fmla="*/ 9 h 197"/>
                <a:gd name="T18" fmla="*/ 143 w 342"/>
                <a:gd name="T19" fmla="*/ 17 h 197"/>
                <a:gd name="T20" fmla="*/ 236 w 342"/>
                <a:gd name="T21" fmla="*/ 27 h 197"/>
                <a:gd name="T22" fmla="*/ 287 w 342"/>
                <a:gd name="T23" fmla="*/ 30 h 197"/>
                <a:gd name="T24" fmla="*/ 306 w 342"/>
                <a:gd name="T25" fmla="*/ 31 h 197"/>
                <a:gd name="T26" fmla="*/ 330 w 342"/>
                <a:gd name="T27" fmla="*/ 35 h 197"/>
                <a:gd name="T28" fmla="*/ 339 w 342"/>
                <a:gd name="T29" fmla="*/ 34 h 197"/>
                <a:gd name="T30" fmla="*/ 342 w 342"/>
                <a:gd name="T31" fmla="*/ 32 h 197"/>
                <a:gd name="T32" fmla="*/ 341 w 342"/>
                <a:gd name="T33" fmla="*/ 30 h 197"/>
                <a:gd name="T34" fmla="*/ 268 w 342"/>
                <a:gd name="T35" fmla="*/ 25 h 197"/>
                <a:gd name="T36" fmla="*/ 160 w 342"/>
                <a:gd name="T37" fmla="*/ 14 h 197"/>
                <a:gd name="T38" fmla="*/ 74 w 342"/>
                <a:gd name="T39" fmla="*/ 1 h 197"/>
                <a:gd name="T40" fmla="*/ 45 w 342"/>
                <a:gd name="T41" fmla="*/ 5 h 197"/>
                <a:gd name="T42" fmla="*/ 51 w 342"/>
                <a:gd name="T43" fmla="*/ 44 h 197"/>
                <a:gd name="T44" fmla="*/ 64 w 342"/>
                <a:gd name="T45" fmla="*/ 135 h 197"/>
                <a:gd name="T46" fmla="*/ 62 w 342"/>
                <a:gd name="T47" fmla="*/ 173 h 197"/>
                <a:gd name="T48" fmla="*/ 60 w 342"/>
                <a:gd name="T49" fmla="*/ 188 h 197"/>
                <a:gd name="T50" fmla="*/ 50 w 342"/>
                <a:gd name="T51" fmla="*/ 176 h 197"/>
                <a:gd name="T52" fmla="*/ 10 w 342"/>
                <a:gd name="T53" fmla="*/ 96 h 197"/>
                <a:gd name="T54" fmla="*/ 0 w 342"/>
                <a:gd name="T55" fmla="*/ 99 h 197"/>
                <a:gd name="T56" fmla="*/ 3 w 342"/>
                <a:gd name="T57" fmla="*/ 104 h 197"/>
                <a:gd name="T58" fmla="*/ 13 w 342"/>
                <a:gd name="T59" fmla="*/ 102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42" h="197">
                  <a:moveTo>
                    <a:pt x="13" y="102"/>
                  </a:moveTo>
                  <a:cubicBezTo>
                    <a:pt x="11" y="100"/>
                    <a:pt x="10" y="98"/>
                    <a:pt x="10" y="96"/>
                  </a:cubicBezTo>
                  <a:cubicBezTo>
                    <a:pt x="9" y="94"/>
                    <a:pt x="0" y="96"/>
                    <a:pt x="0" y="99"/>
                  </a:cubicBezTo>
                  <a:cubicBezTo>
                    <a:pt x="2" y="127"/>
                    <a:pt x="28" y="154"/>
                    <a:pt x="40" y="178"/>
                  </a:cubicBezTo>
                  <a:cubicBezTo>
                    <a:pt x="45" y="187"/>
                    <a:pt x="51" y="197"/>
                    <a:pt x="63" y="194"/>
                  </a:cubicBezTo>
                  <a:cubicBezTo>
                    <a:pt x="71" y="192"/>
                    <a:pt x="71" y="181"/>
                    <a:pt x="72" y="174"/>
                  </a:cubicBezTo>
                  <a:cubicBezTo>
                    <a:pt x="74" y="146"/>
                    <a:pt x="74" y="117"/>
                    <a:pt x="71" y="88"/>
                  </a:cubicBezTo>
                  <a:cubicBezTo>
                    <a:pt x="68" y="61"/>
                    <a:pt x="58" y="36"/>
                    <a:pt x="52" y="10"/>
                  </a:cubicBezTo>
                  <a:cubicBezTo>
                    <a:pt x="50" y="0"/>
                    <a:pt x="84" y="8"/>
                    <a:pt x="89" y="9"/>
                  </a:cubicBezTo>
                  <a:cubicBezTo>
                    <a:pt x="107" y="12"/>
                    <a:pt x="125" y="14"/>
                    <a:pt x="143" y="17"/>
                  </a:cubicBezTo>
                  <a:cubicBezTo>
                    <a:pt x="174" y="21"/>
                    <a:pt x="205" y="24"/>
                    <a:pt x="236" y="27"/>
                  </a:cubicBezTo>
                  <a:cubicBezTo>
                    <a:pt x="253" y="28"/>
                    <a:pt x="270" y="29"/>
                    <a:pt x="287" y="30"/>
                  </a:cubicBezTo>
                  <a:cubicBezTo>
                    <a:pt x="293" y="31"/>
                    <a:pt x="300" y="31"/>
                    <a:pt x="306" y="31"/>
                  </a:cubicBezTo>
                  <a:cubicBezTo>
                    <a:pt x="305" y="31"/>
                    <a:pt x="337" y="29"/>
                    <a:pt x="330" y="35"/>
                  </a:cubicBezTo>
                  <a:cubicBezTo>
                    <a:pt x="328" y="37"/>
                    <a:pt x="337" y="36"/>
                    <a:pt x="339" y="34"/>
                  </a:cubicBezTo>
                  <a:cubicBezTo>
                    <a:pt x="340" y="33"/>
                    <a:pt x="341" y="33"/>
                    <a:pt x="342" y="32"/>
                  </a:cubicBezTo>
                  <a:cubicBezTo>
                    <a:pt x="342" y="31"/>
                    <a:pt x="342" y="31"/>
                    <a:pt x="341" y="30"/>
                  </a:cubicBezTo>
                  <a:cubicBezTo>
                    <a:pt x="319" y="24"/>
                    <a:pt x="292" y="26"/>
                    <a:pt x="268" y="25"/>
                  </a:cubicBezTo>
                  <a:cubicBezTo>
                    <a:pt x="232" y="22"/>
                    <a:pt x="196" y="19"/>
                    <a:pt x="160" y="14"/>
                  </a:cubicBezTo>
                  <a:cubicBezTo>
                    <a:pt x="131" y="11"/>
                    <a:pt x="103" y="6"/>
                    <a:pt x="74" y="1"/>
                  </a:cubicBezTo>
                  <a:cubicBezTo>
                    <a:pt x="65" y="0"/>
                    <a:pt x="54" y="0"/>
                    <a:pt x="45" y="5"/>
                  </a:cubicBezTo>
                  <a:cubicBezTo>
                    <a:pt x="36" y="11"/>
                    <a:pt x="49" y="37"/>
                    <a:pt x="51" y="44"/>
                  </a:cubicBezTo>
                  <a:cubicBezTo>
                    <a:pt x="61" y="73"/>
                    <a:pt x="63" y="104"/>
                    <a:pt x="64" y="135"/>
                  </a:cubicBezTo>
                  <a:cubicBezTo>
                    <a:pt x="64" y="148"/>
                    <a:pt x="63" y="161"/>
                    <a:pt x="62" y="173"/>
                  </a:cubicBezTo>
                  <a:cubicBezTo>
                    <a:pt x="62" y="178"/>
                    <a:pt x="62" y="183"/>
                    <a:pt x="60" y="188"/>
                  </a:cubicBezTo>
                  <a:cubicBezTo>
                    <a:pt x="59" y="195"/>
                    <a:pt x="52" y="179"/>
                    <a:pt x="50" y="176"/>
                  </a:cubicBezTo>
                  <a:cubicBezTo>
                    <a:pt x="36" y="154"/>
                    <a:pt x="12" y="122"/>
                    <a:pt x="10" y="96"/>
                  </a:cubicBezTo>
                  <a:cubicBezTo>
                    <a:pt x="7" y="97"/>
                    <a:pt x="3" y="98"/>
                    <a:pt x="0" y="99"/>
                  </a:cubicBezTo>
                  <a:cubicBezTo>
                    <a:pt x="1" y="101"/>
                    <a:pt x="2" y="102"/>
                    <a:pt x="3" y="104"/>
                  </a:cubicBezTo>
                  <a:cubicBezTo>
                    <a:pt x="4" y="106"/>
                    <a:pt x="13" y="103"/>
                    <a:pt x="13" y="10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6"/>
            <p:cNvSpPr/>
            <p:nvPr/>
          </p:nvSpPr>
          <p:spPr bwMode="auto">
            <a:xfrm>
              <a:off x="994961" y="3814926"/>
              <a:ext cx="143393" cy="153866"/>
            </a:xfrm>
            <a:custGeom>
              <a:avLst/>
              <a:gdLst>
                <a:gd name="T0" fmla="*/ 15 w 75"/>
                <a:gd name="T1" fmla="*/ 24 h 81"/>
                <a:gd name="T2" fmla="*/ 35 w 75"/>
                <a:gd name="T3" fmla="*/ 19 h 81"/>
                <a:gd name="T4" fmla="*/ 31 w 75"/>
                <a:gd name="T5" fmla="*/ 33 h 81"/>
                <a:gd name="T6" fmla="*/ 15 w 75"/>
                <a:gd name="T7" fmla="*/ 57 h 81"/>
                <a:gd name="T8" fmla="*/ 64 w 75"/>
                <a:gd name="T9" fmla="*/ 79 h 81"/>
                <a:gd name="T10" fmla="*/ 68 w 75"/>
                <a:gd name="T11" fmla="*/ 76 h 81"/>
                <a:gd name="T12" fmla="*/ 26 w 75"/>
                <a:gd name="T13" fmla="*/ 53 h 81"/>
                <a:gd name="T14" fmla="*/ 44 w 75"/>
                <a:gd name="T15" fmla="*/ 23 h 81"/>
                <a:gd name="T16" fmla="*/ 6 w 75"/>
                <a:gd name="T17" fmla="*/ 26 h 81"/>
                <a:gd name="T18" fmla="*/ 15 w 75"/>
                <a:gd name="T19" fmla="*/ 24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5" h="81">
                  <a:moveTo>
                    <a:pt x="15" y="24"/>
                  </a:moveTo>
                  <a:cubicBezTo>
                    <a:pt x="18" y="18"/>
                    <a:pt x="33" y="7"/>
                    <a:pt x="35" y="19"/>
                  </a:cubicBezTo>
                  <a:cubicBezTo>
                    <a:pt x="36" y="23"/>
                    <a:pt x="33" y="29"/>
                    <a:pt x="31" y="33"/>
                  </a:cubicBezTo>
                  <a:cubicBezTo>
                    <a:pt x="27" y="42"/>
                    <a:pt x="20" y="49"/>
                    <a:pt x="15" y="57"/>
                  </a:cubicBezTo>
                  <a:cubicBezTo>
                    <a:pt x="0" y="81"/>
                    <a:pt x="51" y="80"/>
                    <a:pt x="64" y="79"/>
                  </a:cubicBezTo>
                  <a:cubicBezTo>
                    <a:pt x="67" y="79"/>
                    <a:pt x="75" y="75"/>
                    <a:pt x="68" y="76"/>
                  </a:cubicBezTo>
                  <a:cubicBezTo>
                    <a:pt x="53" y="77"/>
                    <a:pt x="11" y="77"/>
                    <a:pt x="26" y="53"/>
                  </a:cubicBezTo>
                  <a:cubicBezTo>
                    <a:pt x="32" y="42"/>
                    <a:pt x="40" y="34"/>
                    <a:pt x="44" y="23"/>
                  </a:cubicBezTo>
                  <a:cubicBezTo>
                    <a:pt x="52" y="0"/>
                    <a:pt x="11" y="13"/>
                    <a:pt x="6" y="26"/>
                  </a:cubicBezTo>
                  <a:cubicBezTo>
                    <a:pt x="5" y="27"/>
                    <a:pt x="15" y="26"/>
                    <a:pt x="15" y="2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7"/>
            <p:cNvSpPr/>
            <p:nvPr/>
          </p:nvSpPr>
          <p:spPr bwMode="auto">
            <a:xfrm>
              <a:off x="1135132" y="3872122"/>
              <a:ext cx="118420" cy="78141"/>
            </a:xfrm>
            <a:custGeom>
              <a:avLst/>
              <a:gdLst>
                <a:gd name="T0" fmla="*/ 51 w 62"/>
                <a:gd name="T1" fmla="*/ 5 h 41"/>
                <a:gd name="T2" fmla="*/ 36 w 62"/>
                <a:gd name="T3" fmla="*/ 20 h 41"/>
                <a:gd name="T4" fmla="*/ 11 w 62"/>
                <a:gd name="T5" fmla="*/ 34 h 41"/>
                <a:gd name="T6" fmla="*/ 6 w 62"/>
                <a:gd name="T7" fmla="*/ 40 h 41"/>
                <a:gd name="T8" fmla="*/ 36 w 62"/>
                <a:gd name="T9" fmla="*/ 28 h 41"/>
                <a:gd name="T10" fmla="*/ 61 w 62"/>
                <a:gd name="T11" fmla="*/ 4 h 41"/>
                <a:gd name="T12" fmla="*/ 51 w 62"/>
                <a:gd name="T13" fmla="*/ 5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" h="41">
                  <a:moveTo>
                    <a:pt x="51" y="5"/>
                  </a:moveTo>
                  <a:cubicBezTo>
                    <a:pt x="49" y="12"/>
                    <a:pt x="42" y="16"/>
                    <a:pt x="36" y="20"/>
                  </a:cubicBezTo>
                  <a:cubicBezTo>
                    <a:pt x="29" y="25"/>
                    <a:pt x="22" y="36"/>
                    <a:pt x="11" y="34"/>
                  </a:cubicBezTo>
                  <a:cubicBezTo>
                    <a:pt x="8" y="34"/>
                    <a:pt x="0" y="39"/>
                    <a:pt x="6" y="40"/>
                  </a:cubicBezTo>
                  <a:cubicBezTo>
                    <a:pt x="18" y="41"/>
                    <a:pt x="27" y="36"/>
                    <a:pt x="36" y="28"/>
                  </a:cubicBezTo>
                  <a:cubicBezTo>
                    <a:pt x="45" y="21"/>
                    <a:pt x="58" y="15"/>
                    <a:pt x="61" y="4"/>
                  </a:cubicBezTo>
                  <a:cubicBezTo>
                    <a:pt x="62" y="0"/>
                    <a:pt x="52" y="2"/>
                    <a:pt x="51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8"/>
            <p:cNvSpPr/>
            <p:nvPr/>
          </p:nvSpPr>
          <p:spPr bwMode="auto">
            <a:xfrm>
              <a:off x="1128687" y="3852788"/>
              <a:ext cx="107142" cy="93447"/>
            </a:xfrm>
            <a:custGeom>
              <a:avLst/>
              <a:gdLst>
                <a:gd name="T0" fmla="*/ 11 w 56"/>
                <a:gd name="T1" fmla="*/ 12 h 49"/>
                <a:gd name="T2" fmla="*/ 10 w 56"/>
                <a:gd name="T3" fmla="*/ 10 h 49"/>
                <a:gd name="T4" fmla="*/ 14 w 56"/>
                <a:gd name="T5" fmla="*/ 15 h 49"/>
                <a:gd name="T6" fmla="*/ 24 w 56"/>
                <a:gd name="T7" fmla="*/ 25 h 49"/>
                <a:gd name="T8" fmla="*/ 45 w 56"/>
                <a:gd name="T9" fmla="*/ 47 h 49"/>
                <a:gd name="T10" fmla="*/ 54 w 56"/>
                <a:gd name="T11" fmla="*/ 44 h 49"/>
                <a:gd name="T12" fmla="*/ 20 w 56"/>
                <a:gd name="T13" fmla="*/ 8 h 49"/>
                <a:gd name="T14" fmla="*/ 1 w 56"/>
                <a:gd name="T15" fmla="*/ 14 h 49"/>
                <a:gd name="T16" fmla="*/ 11 w 56"/>
                <a:gd name="T17" fmla="*/ 12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" h="49">
                  <a:moveTo>
                    <a:pt x="11" y="12"/>
                  </a:moveTo>
                  <a:cubicBezTo>
                    <a:pt x="12" y="10"/>
                    <a:pt x="12" y="9"/>
                    <a:pt x="10" y="10"/>
                  </a:cubicBezTo>
                  <a:cubicBezTo>
                    <a:pt x="11" y="11"/>
                    <a:pt x="13" y="13"/>
                    <a:pt x="14" y="15"/>
                  </a:cubicBezTo>
                  <a:cubicBezTo>
                    <a:pt x="17" y="18"/>
                    <a:pt x="21" y="21"/>
                    <a:pt x="24" y="25"/>
                  </a:cubicBezTo>
                  <a:cubicBezTo>
                    <a:pt x="31" y="33"/>
                    <a:pt x="37" y="41"/>
                    <a:pt x="45" y="47"/>
                  </a:cubicBezTo>
                  <a:cubicBezTo>
                    <a:pt x="47" y="49"/>
                    <a:pt x="56" y="46"/>
                    <a:pt x="54" y="44"/>
                  </a:cubicBezTo>
                  <a:cubicBezTo>
                    <a:pt x="41" y="33"/>
                    <a:pt x="31" y="20"/>
                    <a:pt x="20" y="8"/>
                  </a:cubicBezTo>
                  <a:cubicBezTo>
                    <a:pt x="13" y="0"/>
                    <a:pt x="4" y="5"/>
                    <a:pt x="1" y="14"/>
                  </a:cubicBezTo>
                  <a:cubicBezTo>
                    <a:pt x="0" y="16"/>
                    <a:pt x="10" y="15"/>
                    <a:pt x="11" y="1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9"/>
            <p:cNvSpPr/>
            <p:nvPr/>
          </p:nvSpPr>
          <p:spPr bwMode="auto">
            <a:xfrm>
              <a:off x="1320415" y="3852788"/>
              <a:ext cx="33834" cy="100698"/>
            </a:xfrm>
            <a:custGeom>
              <a:avLst/>
              <a:gdLst>
                <a:gd name="T0" fmla="*/ 2 w 18"/>
                <a:gd name="T1" fmla="*/ 4 h 53"/>
                <a:gd name="T2" fmla="*/ 5 w 18"/>
                <a:gd name="T3" fmla="*/ 22 h 53"/>
                <a:gd name="T4" fmla="*/ 7 w 18"/>
                <a:gd name="T5" fmla="*/ 52 h 53"/>
                <a:gd name="T6" fmla="*/ 16 w 18"/>
                <a:gd name="T7" fmla="*/ 50 h 53"/>
                <a:gd name="T8" fmla="*/ 15 w 18"/>
                <a:gd name="T9" fmla="*/ 18 h 53"/>
                <a:gd name="T10" fmla="*/ 11 w 18"/>
                <a:gd name="T11" fmla="*/ 1 h 53"/>
                <a:gd name="T12" fmla="*/ 2 w 18"/>
                <a:gd name="T13" fmla="*/ 4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53">
                  <a:moveTo>
                    <a:pt x="2" y="4"/>
                  </a:moveTo>
                  <a:cubicBezTo>
                    <a:pt x="7" y="8"/>
                    <a:pt x="6" y="16"/>
                    <a:pt x="5" y="22"/>
                  </a:cubicBezTo>
                  <a:cubicBezTo>
                    <a:pt x="5" y="32"/>
                    <a:pt x="8" y="42"/>
                    <a:pt x="7" y="52"/>
                  </a:cubicBezTo>
                  <a:cubicBezTo>
                    <a:pt x="7" y="53"/>
                    <a:pt x="16" y="52"/>
                    <a:pt x="16" y="50"/>
                  </a:cubicBezTo>
                  <a:cubicBezTo>
                    <a:pt x="18" y="39"/>
                    <a:pt x="15" y="29"/>
                    <a:pt x="15" y="18"/>
                  </a:cubicBezTo>
                  <a:cubicBezTo>
                    <a:pt x="15" y="12"/>
                    <a:pt x="16" y="5"/>
                    <a:pt x="11" y="1"/>
                  </a:cubicBezTo>
                  <a:cubicBezTo>
                    <a:pt x="9" y="0"/>
                    <a:pt x="0" y="3"/>
                    <a:pt x="2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10"/>
            <p:cNvSpPr/>
            <p:nvPr/>
          </p:nvSpPr>
          <p:spPr bwMode="auto">
            <a:xfrm>
              <a:off x="1291414" y="3890650"/>
              <a:ext cx="107142" cy="38668"/>
            </a:xfrm>
            <a:custGeom>
              <a:avLst/>
              <a:gdLst>
                <a:gd name="T0" fmla="*/ 12 w 56"/>
                <a:gd name="T1" fmla="*/ 17 h 20"/>
                <a:gd name="T2" fmla="*/ 46 w 56"/>
                <a:gd name="T3" fmla="*/ 9 h 20"/>
                <a:gd name="T4" fmla="*/ 49 w 56"/>
                <a:gd name="T5" fmla="*/ 3 h 20"/>
                <a:gd name="T6" fmla="*/ 3 w 56"/>
                <a:gd name="T7" fmla="*/ 16 h 20"/>
                <a:gd name="T8" fmla="*/ 12 w 56"/>
                <a:gd name="T9" fmla="*/ 17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20">
                  <a:moveTo>
                    <a:pt x="12" y="17"/>
                  </a:moveTo>
                  <a:cubicBezTo>
                    <a:pt x="19" y="6"/>
                    <a:pt x="35" y="7"/>
                    <a:pt x="46" y="9"/>
                  </a:cubicBezTo>
                  <a:cubicBezTo>
                    <a:pt x="50" y="10"/>
                    <a:pt x="56" y="4"/>
                    <a:pt x="49" y="3"/>
                  </a:cubicBezTo>
                  <a:cubicBezTo>
                    <a:pt x="33" y="0"/>
                    <a:pt x="12" y="2"/>
                    <a:pt x="3" y="16"/>
                  </a:cubicBezTo>
                  <a:cubicBezTo>
                    <a:pt x="0" y="20"/>
                    <a:pt x="10" y="20"/>
                    <a:pt x="12" y="1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11"/>
            <p:cNvSpPr/>
            <p:nvPr/>
          </p:nvSpPr>
          <p:spPr bwMode="auto">
            <a:xfrm>
              <a:off x="1426752" y="3841510"/>
              <a:ext cx="48335" cy="129698"/>
            </a:xfrm>
            <a:custGeom>
              <a:avLst/>
              <a:gdLst>
                <a:gd name="T0" fmla="*/ 11 w 25"/>
                <a:gd name="T1" fmla="*/ 35 h 68"/>
                <a:gd name="T2" fmla="*/ 21 w 25"/>
                <a:gd name="T3" fmla="*/ 5 h 68"/>
                <a:gd name="T4" fmla="*/ 12 w 25"/>
                <a:gd name="T5" fmla="*/ 6 h 68"/>
                <a:gd name="T6" fmla="*/ 13 w 25"/>
                <a:gd name="T7" fmla="*/ 31 h 68"/>
                <a:gd name="T8" fmla="*/ 11 w 25"/>
                <a:gd name="T9" fmla="*/ 64 h 68"/>
                <a:gd name="T10" fmla="*/ 20 w 25"/>
                <a:gd name="T11" fmla="*/ 63 h 68"/>
                <a:gd name="T12" fmla="*/ 23 w 25"/>
                <a:gd name="T13" fmla="*/ 30 h 68"/>
                <a:gd name="T14" fmla="*/ 22 w 25"/>
                <a:gd name="T15" fmla="*/ 3 h 68"/>
                <a:gd name="T16" fmla="*/ 12 w 25"/>
                <a:gd name="T17" fmla="*/ 4 h 68"/>
                <a:gd name="T18" fmla="*/ 1 w 25"/>
                <a:gd name="T19" fmla="*/ 36 h 68"/>
                <a:gd name="T20" fmla="*/ 11 w 25"/>
                <a:gd name="T21" fmla="*/ 35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" h="68">
                  <a:moveTo>
                    <a:pt x="11" y="35"/>
                  </a:moveTo>
                  <a:cubicBezTo>
                    <a:pt x="14" y="25"/>
                    <a:pt x="16" y="15"/>
                    <a:pt x="21" y="5"/>
                  </a:cubicBezTo>
                  <a:cubicBezTo>
                    <a:pt x="18" y="5"/>
                    <a:pt x="15" y="5"/>
                    <a:pt x="12" y="6"/>
                  </a:cubicBezTo>
                  <a:cubicBezTo>
                    <a:pt x="15" y="14"/>
                    <a:pt x="13" y="23"/>
                    <a:pt x="13" y="31"/>
                  </a:cubicBezTo>
                  <a:cubicBezTo>
                    <a:pt x="14" y="42"/>
                    <a:pt x="14" y="53"/>
                    <a:pt x="11" y="64"/>
                  </a:cubicBezTo>
                  <a:cubicBezTo>
                    <a:pt x="9" y="68"/>
                    <a:pt x="19" y="67"/>
                    <a:pt x="20" y="63"/>
                  </a:cubicBezTo>
                  <a:cubicBezTo>
                    <a:pt x="24" y="52"/>
                    <a:pt x="23" y="41"/>
                    <a:pt x="23" y="30"/>
                  </a:cubicBezTo>
                  <a:cubicBezTo>
                    <a:pt x="23" y="21"/>
                    <a:pt x="25" y="12"/>
                    <a:pt x="22" y="3"/>
                  </a:cubicBezTo>
                  <a:cubicBezTo>
                    <a:pt x="21" y="0"/>
                    <a:pt x="14" y="2"/>
                    <a:pt x="12" y="4"/>
                  </a:cubicBezTo>
                  <a:cubicBezTo>
                    <a:pt x="7" y="14"/>
                    <a:pt x="5" y="26"/>
                    <a:pt x="1" y="36"/>
                  </a:cubicBezTo>
                  <a:cubicBezTo>
                    <a:pt x="0" y="40"/>
                    <a:pt x="9" y="39"/>
                    <a:pt x="11" y="3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12"/>
            <p:cNvSpPr/>
            <p:nvPr/>
          </p:nvSpPr>
          <p:spPr bwMode="auto">
            <a:xfrm>
              <a:off x="1226162" y="4650313"/>
              <a:ext cx="621102" cy="522822"/>
            </a:xfrm>
            <a:custGeom>
              <a:avLst/>
              <a:gdLst>
                <a:gd name="T0" fmla="*/ 84 w 325"/>
                <a:gd name="T1" fmla="*/ 6 h 274"/>
                <a:gd name="T2" fmla="*/ 45 w 325"/>
                <a:gd name="T3" fmla="*/ 205 h 274"/>
                <a:gd name="T4" fmla="*/ 234 w 325"/>
                <a:gd name="T5" fmla="*/ 225 h 274"/>
                <a:gd name="T6" fmla="*/ 231 w 325"/>
                <a:gd name="T7" fmla="*/ 24 h 274"/>
                <a:gd name="T8" fmla="*/ 36 w 325"/>
                <a:gd name="T9" fmla="*/ 64 h 274"/>
                <a:gd name="T10" fmla="*/ 44 w 325"/>
                <a:gd name="T11" fmla="*/ 63 h 274"/>
                <a:gd name="T12" fmla="*/ 241 w 325"/>
                <a:gd name="T13" fmla="*/ 37 h 274"/>
                <a:gd name="T14" fmla="*/ 240 w 325"/>
                <a:gd name="T15" fmla="*/ 213 h 274"/>
                <a:gd name="T16" fmla="*/ 45 w 325"/>
                <a:gd name="T17" fmla="*/ 187 h 274"/>
                <a:gd name="T18" fmla="*/ 88 w 325"/>
                <a:gd name="T19" fmla="*/ 8 h 274"/>
                <a:gd name="T20" fmla="*/ 84 w 325"/>
                <a:gd name="T21" fmla="*/ 6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5" h="274">
                  <a:moveTo>
                    <a:pt x="84" y="6"/>
                  </a:moveTo>
                  <a:cubicBezTo>
                    <a:pt x="0" y="34"/>
                    <a:pt x="5" y="146"/>
                    <a:pt x="45" y="205"/>
                  </a:cubicBezTo>
                  <a:cubicBezTo>
                    <a:pt x="87" y="266"/>
                    <a:pt x="176" y="269"/>
                    <a:pt x="234" y="225"/>
                  </a:cubicBezTo>
                  <a:cubicBezTo>
                    <a:pt x="300" y="174"/>
                    <a:pt x="325" y="62"/>
                    <a:pt x="231" y="24"/>
                  </a:cubicBezTo>
                  <a:cubicBezTo>
                    <a:pt x="169" y="0"/>
                    <a:pt x="85" y="26"/>
                    <a:pt x="36" y="64"/>
                  </a:cubicBezTo>
                  <a:cubicBezTo>
                    <a:pt x="34" y="65"/>
                    <a:pt x="43" y="64"/>
                    <a:pt x="44" y="63"/>
                  </a:cubicBezTo>
                  <a:cubicBezTo>
                    <a:pt x="96" y="24"/>
                    <a:pt x="182" y="1"/>
                    <a:pt x="241" y="37"/>
                  </a:cubicBezTo>
                  <a:cubicBezTo>
                    <a:pt x="309" y="78"/>
                    <a:pt x="286" y="167"/>
                    <a:pt x="240" y="213"/>
                  </a:cubicBezTo>
                  <a:cubicBezTo>
                    <a:pt x="178" y="274"/>
                    <a:pt x="86" y="258"/>
                    <a:pt x="45" y="187"/>
                  </a:cubicBezTo>
                  <a:cubicBezTo>
                    <a:pt x="15" y="134"/>
                    <a:pt x="15" y="32"/>
                    <a:pt x="88" y="8"/>
                  </a:cubicBezTo>
                  <a:cubicBezTo>
                    <a:pt x="94" y="6"/>
                    <a:pt x="88" y="5"/>
                    <a:pt x="84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Freeform 13"/>
            <p:cNvSpPr/>
            <p:nvPr/>
          </p:nvSpPr>
          <p:spPr bwMode="auto">
            <a:xfrm>
              <a:off x="1468642" y="4415889"/>
              <a:ext cx="66863" cy="1043227"/>
            </a:xfrm>
            <a:custGeom>
              <a:avLst/>
              <a:gdLst>
                <a:gd name="T0" fmla="*/ 24 w 35"/>
                <a:gd name="T1" fmla="*/ 4 h 547"/>
                <a:gd name="T2" fmla="*/ 16 w 35"/>
                <a:gd name="T3" fmla="*/ 52 h 547"/>
                <a:gd name="T4" fmla="*/ 11 w 35"/>
                <a:gd name="T5" fmla="*/ 118 h 547"/>
                <a:gd name="T6" fmla="*/ 5 w 35"/>
                <a:gd name="T7" fmla="*/ 260 h 547"/>
                <a:gd name="T8" fmla="*/ 0 w 35"/>
                <a:gd name="T9" fmla="*/ 543 h 547"/>
                <a:gd name="T10" fmla="*/ 10 w 35"/>
                <a:gd name="T11" fmla="*/ 542 h 547"/>
                <a:gd name="T12" fmla="*/ 15 w 35"/>
                <a:gd name="T13" fmla="*/ 268 h 547"/>
                <a:gd name="T14" fmla="*/ 19 w 35"/>
                <a:gd name="T15" fmla="*/ 135 h 547"/>
                <a:gd name="T16" fmla="*/ 24 w 35"/>
                <a:gd name="T17" fmla="*/ 64 h 547"/>
                <a:gd name="T18" fmla="*/ 33 w 35"/>
                <a:gd name="T19" fmla="*/ 4 h 547"/>
                <a:gd name="T20" fmla="*/ 24 w 35"/>
                <a:gd name="T21" fmla="*/ 4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5" h="547">
                  <a:moveTo>
                    <a:pt x="24" y="4"/>
                  </a:moveTo>
                  <a:cubicBezTo>
                    <a:pt x="17" y="19"/>
                    <a:pt x="17" y="36"/>
                    <a:pt x="16" y="52"/>
                  </a:cubicBezTo>
                  <a:cubicBezTo>
                    <a:pt x="15" y="74"/>
                    <a:pt x="12" y="96"/>
                    <a:pt x="11" y="118"/>
                  </a:cubicBezTo>
                  <a:cubicBezTo>
                    <a:pt x="8" y="165"/>
                    <a:pt x="6" y="213"/>
                    <a:pt x="5" y="260"/>
                  </a:cubicBezTo>
                  <a:cubicBezTo>
                    <a:pt x="4" y="354"/>
                    <a:pt x="0" y="448"/>
                    <a:pt x="0" y="543"/>
                  </a:cubicBezTo>
                  <a:cubicBezTo>
                    <a:pt x="0" y="547"/>
                    <a:pt x="10" y="546"/>
                    <a:pt x="10" y="542"/>
                  </a:cubicBezTo>
                  <a:cubicBezTo>
                    <a:pt x="10" y="451"/>
                    <a:pt x="14" y="359"/>
                    <a:pt x="15" y="268"/>
                  </a:cubicBezTo>
                  <a:cubicBezTo>
                    <a:pt x="15" y="224"/>
                    <a:pt x="17" y="179"/>
                    <a:pt x="19" y="135"/>
                  </a:cubicBezTo>
                  <a:cubicBezTo>
                    <a:pt x="21" y="111"/>
                    <a:pt x="22" y="88"/>
                    <a:pt x="24" y="64"/>
                  </a:cubicBezTo>
                  <a:cubicBezTo>
                    <a:pt x="25" y="45"/>
                    <a:pt x="25" y="22"/>
                    <a:pt x="33" y="4"/>
                  </a:cubicBezTo>
                  <a:cubicBezTo>
                    <a:pt x="35" y="0"/>
                    <a:pt x="25" y="0"/>
                    <a:pt x="24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14"/>
            <p:cNvSpPr/>
            <p:nvPr/>
          </p:nvSpPr>
          <p:spPr bwMode="auto">
            <a:xfrm>
              <a:off x="936153" y="4838818"/>
              <a:ext cx="1033560" cy="93447"/>
            </a:xfrm>
            <a:custGeom>
              <a:avLst/>
              <a:gdLst>
                <a:gd name="T0" fmla="*/ 4 w 541"/>
                <a:gd name="T1" fmla="*/ 49 h 49"/>
                <a:gd name="T2" fmla="*/ 134 w 541"/>
                <a:gd name="T3" fmla="*/ 40 h 49"/>
                <a:gd name="T4" fmla="*/ 260 w 541"/>
                <a:gd name="T5" fmla="*/ 33 h 49"/>
                <a:gd name="T6" fmla="*/ 532 w 541"/>
                <a:gd name="T7" fmla="*/ 5 h 49"/>
                <a:gd name="T8" fmla="*/ 534 w 541"/>
                <a:gd name="T9" fmla="*/ 2 h 49"/>
                <a:gd name="T10" fmla="*/ 274 w 541"/>
                <a:gd name="T11" fmla="*/ 29 h 49"/>
                <a:gd name="T12" fmla="*/ 140 w 541"/>
                <a:gd name="T13" fmla="*/ 36 h 49"/>
                <a:gd name="T14" fmla="*/ 11 w 541"/>
                <a:gd name="T15" fmla="*/ 45 h 49"/>
                <a:gd name="T16" fmla="*/ 4 w 541"/>
                <a:gd name="T17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1" h="49">
                  <a:moveTo>
                    <a:pt x="4" y="49"/>
                  </a:moveTo>
                  <a:cubicBezTo>
                    <a:pt x="48" y="48"/>
                    <a:pt x="90" y="41"/>
                    <a:pt x="134" y="40"/>
                  </a:cubicBezTo>
                  <a:cubicBezTo>
                    <a:pt x="176" y="39"/>
                    <a:pt x="218" y="36"/>
                    <a:pt x="260" y="33"/>
                  </a:cubicBezTo>
                  <a:cubicBezTo>
                    <a:pt x="351" y="29"/>
                    <a:pt x="442" y="23"/>
                    <a:pt x="532" y="5"/>
                  </a:cubicBezTo>
                  <a:cubicBezTo>
                    <a:pt x="536" y="4"/>
                    <a:pt x="541" y="0"/>
                    <a:pt x="534" y="2"/>
                  </a:cubicBezTo>
                  <a:cubicBezTo>
                    <a:pt x="448" y="19"/>
                    <a:pt x="361" y="25"/>
                    <a:pt x="274" y="29"/>
                  </a:cubicBezTo>
                  <a:cubicBezTo>
                    <a:pt x="229" y="32"/>
                    <a:pt x="184" y="36"/>
                    <a:pt x="140" y="36"/>
                  </a:cubicBezTo>
                  <a:cubicBezTo>
                    <a:pt x="97" y="37"/>
                    <a:pt x="54" y="44"/>
                    <a:pt x="11" y="45"/>
                  </a:cubicBezTo>
                  <a:cubicBezTo>
                    <a:pt x="9" y="45"/>
                    <a:pt x="0" y="49"/>
                    <a:pt x="4" y="4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Freeform 15"/>
            <p:cNvSpPr/>
            <p:nvPr/>
          </p:nvSpPr>
          <p:spPr bwMode="auto">
            <a:xfrm>
              <a:off x="1430780" y="4344998"/>
              <a:ext cx="160310" cy="74113"/>
            </a:xfrm>
            <a:custGeom>
              <a:avLst/>
              <a:gdLst>
                <a:gd name="T0" fmla="*/ 12 w 84"/>
                <a:gd name="T1" fmla="*/ 36 h 39"/>
                <a:gd name="T2" fmla="*/ 43 w 84"/>
                <a:gd name="T3" fmla="*/ 11 h 39"/>
                <a:gd name="T4" fmla="*/ 73 w 84"/>
                <a:gd name="T5" fmla="*/ 33 h 39"/>
                <a:gd name="T6" fmla="*/ 81 w 84"/>
                <a:gd name="T7" fmla="*/ 29 h 39"/>
                <a:gd name="T8" fmla="*/ 51 w 84"/>
                <a:gd name="T9" fmla="*/ 2 h 39"/>
                <a:gd name="T10" fmla="*/ 4 w 84"/>
                <a:gd name="T11" fmla="*/ 35 h 39"/>
                <a:gd name="T12" fmla="*/ 12 w 84"/>
                <a:gd name="T13" fmla="*/ 36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39">
                  <a:moveTo>
                    <a:pt x="12" y="36"/>
                  </a:moveTo>
                  <a:cubicBezTo>
                    <a:pt x="21" y="27"/>
                    <a:pt x="31" y="17"/>
                    <a:pt x="43" y="11"/>
                  </a:cubicBezTo>
                  <a:cubicBezTo>
                    <a:pt x="60" y="2"/>
                    <a:pt x="66" y="24"/>
                    <a:pt x="73" y="33"/>
                  </a:cubicBezTo>
                  <a:cubicBezTo>
                    <a:pt x="75" y="36"/>
                    <a:pt x="84" y="33"/>
                    <a:pt x="81" y="29"/>
                  </a:cubicBezTo>
                  <a:cubicBezTo>
                    <a:pt x="73" y="18"/>
                    <a:pt x="68" y="0"/>
                    <a:pt x="51" y="2"/>
                  </a:cubicBezTo>
                  <a:cubicBezTo>
                    <a:pt x="32" y="5"/>
                    <a:pt x="16" y="23"/>
                    <a:pt x="4" y="35"/>
                  </a:cubicBezTo>
                  <a:cubicBezTo>
                    <a:pt x="0" y="38"/>
                    <a:pt x="9" y="39"/>
                    <a:pt x="12" y="3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16"/>
            <p:cNvSpPr/>
            <p:nvPr/>
          </p:nvSpPr>
          <p:spPr bwMode="auto">
            <a:xfrm>
              <a:off x="1906072" y="4784039"/>
              <a:ext cx="84586" cy="131310"/>
            </a:xfrm>
            <a:custGeom>
              <a:avLst/>
              <a:gdLst>
                <a:gd name="T0" fmla="*/ 3 w 44"/>
                <a:gd name="T1" fmla="*/ 4 h 69"/>
                <a:gd name="T2" fmla="*/ 15 w 44"/>
                <a:gd name="T3" fmla="*/ 15 h 69"/>
                <a:gd name="T4" fmla="*/ 30 w 44"/>
                <a:gd name="T5" fmla="*/ 33 h 69"/>
                <a:gd name="T6" fmla="*/ 21 w 44"/>
                <a:gd name="T7" fmla="*/ 67 h 69"/>
                <a:gd name="T8" fmla="*/ 29 w 44"/>
                <a:gd name="T9" fmla="*/ 67 h 69"/>
                <a:gd name="T10" fmla="*/ 40 w 44"/>
                <a:gd name="T11" fmla="*/ 30 h 69"/>
                <a:gd name="T12" fmla="*/ 24 w 44"/>
                <a:gd name="T13" fmla="*/ 11 h 69"/>
                <a:gd name="T14" fmla="*/ 11 w 44"/>
                <a:gd name="T15" fmla="*/ 0 h 69"/>
                <a:gd name="T16" fmla="*/ 3 w 44"/>
                <a:gd name="T17" fmla="*/ 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" h="69">
                  <a:moveTo>
                    <a:pt x="3" y="4"/>
                  </a:moveTo>
                  <a:cubicBezTo>
                    <a:pt x="8" y="5"/>
                    <a:pt x="12" y="11"/>
                    <a:pt x="15" y="15"/>
                  </a:cubicBezTo>
                  <a:cubicBezTo>
                    <a:pt x="20" y="19"/>
                    <a:pt x="29" y="26"/>
                    <a:pt x="30" y="33"/>
                  </a:cubicBezTo>
                  <a:cubicBezTo>
                    <a:pt x="34" y="48"/>
                    <a:pt x="35" y="57"/>
                    <a:pt x="21" y="67"/>
                  </a:cubicBezTo>
                  <a:cubicBezTo>
                    <a:pt x="19" y="69"/>
                    <a:pt x="28" y="68"/>
                    <a:pt x="29" y="67"/>
                  </a:cubicBezTo>
                  <a:cubicBezTo>
                    <a:pt x="44" y="56"/>
                    <a:pt x="44" y="46"/>
                    <a:pt x="40" y="30"/>
                  </a:cubicBezTo>
                  <a:cubicBezTo>
                    <a:pt x="38" y="23"/>
                    <a:pt x="30" y="17"/>
                    <a:pt x="24" y="11"/>
                  </a:cubicBezTo>
                  <a:cubicBezTo>
                    <a:pt x="21" y="7"/>
                    <a:pt x="16" y="2"/>
                    <a:pt x="11" y="0"/>
                  </a:cubicBezTo>
                  <a:cubicBezTo>
                    <a:pt x="8" y="0"/>
                    <a:pt x="0" y="3"/>
                    <a:pt x="3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17"/>
            <p:cNvSpPr/>
            <p:nvPr/>
          </p:nvSpPr>
          <p:spPr bwMode="auto">
            <a:xfrm>
              <a:off x="601838" y="4974156"/>
              <a:ext cx="271481" cy="256175"/>
            </a:xfrm>
            <a:custGeom>
              <a:avLst/>
              <a:gdLst>
                <a:gd name="T0" fmla="*/ 111 w 142"/>
                <a:gd name="T1" fmla="*/ 35 h 134"/>
                <a:gd name="T2" fmla="*/ 45 w 142"/>
                <a:gd name="T3" fmla="*/ 3 h 134"/>
                <a:gd name="T4" fmla="*/ 48 w 142"/>
                <a:gd name="T5" fmla="*/ 73 h 134"/>
                <a:gd name="T6" fmla="*/ 66 w 142"/>
                <a:gd name="T7" fmla="*/ 92 h 134"/>
                <a:gd name="T8" fmla="*/ 78 w 142"/>
                <a:gd name="T9" fmla="*/ 106 h 134"/>
                <a:gd name="T10" fmla="*/ 74 w 142"/>
                <a:gd name="T11" fmla="*/ 122 h 134"/>
                <a:gd name="T12" fmla="*/ 108 w 142"/>
                <a:gd name="T13" fmla="*/ 122 h 134"/>
                <a:gd name="T14" fmla="*/ 79 w 142"/>
                <a:gd name="T15" fmla="*/ 83 h 134"/>
                <a:gd name="T16" fmla="*/ 86 w 142"/>
                <a:gd name="T17" fmla="*/ 84 h 134"/>
                <a:gd name="T18" fmla="*/ 112 w 142"/>
                <a:gd name="T19" fmla="*/ 109 h 134"/>
                <a:gd name="T20" fmla="*/ 84 w 142"/>
                <a:gd name="T21" fmla="*/ 116 h 134"/>
                <a:gd name="T22" fmla="*/ 87 w 142"/>
                <a:gd name="T23" fmla="*/ 103 h 134"/>
                <a:gd name="T24" fmla="*/ 68 w 142"/>
                <a:gd name="T25" fmla="*/ 81 h 134"/>
                <a:gd name="T26" fmla="*/ 46 w 142"/>
                <a:gd name="T27" fmla="*/ 56 h 134"/>
                <a:gd name="T28" fmla="*/ 57 w 142"/>
                <a:gd name="T29" fmla="*/ 7 h 134"/>
                <a:gd name="T30" fmla="*/ 102 w 142"/>
                <a:gd name="T31" fmla="*/ 36 h 134"/>
                <a:gd name="T32" fmla="*/ 111 w 142"/>
                <a:gd name="T33" fmla="*/ 35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2" h="134">
                  <a:moveTo>
                    <a:pt x="111" y="35"/>
                  </a:moveTo>
                  <a:cubicBezTo>
                    <a:pt x="133" y="18"/>
                    <a:pt x="58" y="2"/>
                    <a:pt x="45" y="3"/>
                  </a:cubicBezTo>
                  <a:cubicBezTo>
                    <a:pt x="0" y="6"/>
                    <a:pt x="33" y="55"/>
                    <a:pt x="48" y="73"/>
                  </a:cubicBezTo>
                  <a:cubicBezTo>
                    <a:pt x="53" y="79"/>
                    <a:pt x="60" y="86"/>
                    <a:pt x="66" y="92"/>
                  </a:cubicBezTo>
                  <a:cubicBezTo>
                    <a:pt x="70" y="97"/>
                    <a:pt x="75" y="100"/>
                    <a:pt x="78" y="106"/>
                  </a:cubicBezTo>
                  <a:cubicBezTo>
                    <a:pt x="79" y="110"/>
                    <a:pt x="72" y="119"/>
                    <a:pt x="74" y="122"/>
                  </a:cubicBezTo>
                  <a:cubicBezTo>
                    <a:pt x="81" y="134"/>
                    <a:pt x="98" y="128"/>
                    <a:pt x="108" y="122"/>
                  </a:cubicBezTo>
                  <a:cubicBezTo>
                    <a:pt x="142" y="103"/>
                    <a:pt x="109" y="66"/>
                    <a:pt x="79" y="83"/>
                  </a:cubicBezTo>
                  <a:cubicBezTo>
                    <a:pt x="75" y="86"/>
                    <a:pt x="84" y="84"/>
                    <a:pt x="86" y="84"/>
                  </a:cubicBezTo>
                  <a:cubicBezTo>
                    <a:pt x="104" y="74"/>
                    <a:pt x="114" y="98"/>
                    <a:pt x="112" y="109"/>
                  </a:cubicBezTo>
                  <a:cubicBezTo>
                    <a:pt x="109" y="124"/>
                    <a:pt x="84" y="118"/>
                    <a:pt x="84" y="116"/>
                  </a:cubicBezTo>
                  <a:cubicBezTo>
                    <a:pt x="86" y="111"/>
                    <a:pt x="87" y="109"/>
                    <a:pt x="87" y="103"/>
                  </a:cubicBezTo>
                  <a:cubicBezTo>
                    <a:pt x="87" y="97"/>
                    <a:pt x="71" y="84"/>
                    <a:pt x="68" y="81"/>
                  </a:cubicBezTo>
                  <a:cubicBezTo>
                    <a:pt x="59" y="73"/>
                    <a:pt x="52" y="65"/>
                    <a:pt x="46" y="56"/>
                  </a:cubicBezTo>
                  <a:cubicBezTo>
                    <a:pt x="34" y="40"/>
                    <a:pt x="15" y="0"/>
                    <a:pt x="57" y="7"/>
                  </a:cubicBezTo>
                  <a:cubicBezTo>
                    <a:pt x="64" y="8"/>
                    <a:pt x="118" y="24"/>
                    <a:pt x="102" y="36"/>
                  </a:cubicBezTo>
                  <a:cubicBezTo>
                    <a:pt x="100" y="37"/>
                    <a:pt x="109" y="36"/>
                    <a:pt x="111" y="3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18"/>
            <p:cNvSpPr/>
            <p:nvPr/>
          </p:nvSpPr>
          <p:spPr bwMode="auto">
            <a:xfrm>
              <a:off x="704952" y="5212608"/>
              <a:ext cx="229590" cy="139365"/>
            </a:xfrm>
            <a:custGeom>
              <a:avLst/>
              <a:gdLst>
                <a:gd name="T0" fmla="*/ 120 w 120"/>
                <a:gd name="T1" fmla="*/ 49 h 73"/>
                <a:gd name="T2" fmla="*/ 81 w 120"/>
                <a:gd name="T3" fmla="*/ 30 h 73"/>
                <a:gd name="T4" fmla="*/ 53 w 120"/>
                <a:gd name="T5" fmla="*/ 50 h 73"/>
                <a:gd name="T6" fmla="*/ 19 w 120"/>
                <a:gd name="T7" fmla="*/ 53 h 73"/>
                <a:gd name="T8" fmla="*/ 22 w 120"/>
                <a:gd name="T9" fmla="*/ 26 h 73"/>
                <a:gd name="T10" fmla="*/ 13 w 120"/>
                <a:gd name="T11" fmla="*/ 27 h 73"/>
                <a:gd name="T12" fmla="*/ 36 w 120"/>
                <a:gd name="T13" fmla="*/ 67 h 73"/>
                <a:gd name="T14" fmla="*/ 110 w 120"/>
                <a:gd name="T15" fmla="*/ 51 h 73"/>
                <a:gd name="T16" fmla="*/ 120 w 120"/>
                <a:gd name="T17" fmla="*/ 49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0" h="73">
                  <a:moveTo>
                    <a:pt x="120" y="49"/>
                  </a:moveTo>
                  <a:cubicBezTo>
                    <a:pt x="117" y="26"/>
                    <a:pt x="103" y="20"/>
                    <a:pt x="81" y="30"/>
                  </a:cubicBezTo>
                  <a:cubicBezTo>
                    <a:pt x="71" y="35"/>
                    <a:pt x="61" y="43"/>
                    <a:pt x="53" y="50"/>
                  </a:cubicBezTo>
                  <a:cubicBezTo>
                    <a:pt x="43" y="59"/>
                    <a:pt x="29" y="66"/>
                    <a:pt x="19" y="53"/>
                  </a:cubicBezTo>
                  <a:cubicBezTo>
                    <a:pt x="13" y="45"/>
                    <a:pt x="15" y="34"/>
                    <a:pt x="22" y="26"/>
                  </a:cubicBezTo>
                  <a:cubicBezTo>
                    <a:pt x="24" y="23"/>
                    <a:pt x="14" y="25"/>
                    <a:pt x="13" y="27"/>
                  </a:cubicBezTo>
                  <a:cubicBezTo>
                    <a:pt x="0" y="43"/>
                    <a:pt x="11" y="73"/>
                    <a:pt x="36" y="67"/>
                  </a:cubicBezTo>
                  <a:cubicBezTo>
                    <a:pt x="59" y="61"/>
                    <a:pt x="104" y="0"/>
                    <a:pt x="110" y="51"/>
                  </a:cubicBezTo>
                  <a:cubicBezTo>
                    <a:pt x="111" y="54"/>
                    <a:pt x="120" y="52"/>
                    <a:pt x="120" y="4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19"/>
            <p:cNvSpPr/>
            <p:nvPr/>
          </p:nvSpPr>
          <p:spPr bwMode="auto">
            <a:xfrm>
              <a:off x="966765" y="5302833"/>
              <a:ext cx="82169" cy="79752"/>
            </a:xfrm>
            <a:custGeom>
              <a:avLst/>
              <a:gdLst>
                <a:gd name="T0" fmla="*/ 38 w 43"/>
                <a:gd name="T1" fmla="*/ 4 h 42"/>
                <a:gd name="T2" fmla="*/ 6 w 43"/>
                <a:gd name="T3" fmla="*/ 9 h 42"/>
                <a:gd name="T4" fmla="*/ 8 w 43"/>
                <a:gd name="T5" fmla="*/ 38 h 42"/>
                <a:gd name="T6" fmla="*/ 17 w 43"/>
                <a:gd name="T7" fmla="*/ 36 h 42"/>
                <a:gd name="T8" fmla="*/ 13 w 43"/>
                <a:gd name="T9" fmla="*/ 14 h 42"/>
                <a:gd name="T10" fmla="*/ 32 w 43"/>
                <a:gd name="T11" fmla="*/ 10 h 42"/>
                <a:gd name="T12" fmla="*/ 38 w 43"/>
                <a:gd name="T13" fmla="*/ 4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" h="42">
                  <a:moveTo>
                    <a:pt x="38" y="4"/>
                  </a:moveTo>
                  <a:cubicBezTo>
                    <a:pt x="28" y="2"/>
                    <a:pt x="14" y="0"/>
                    <a:pt x="6" y="9"/>
                  </a:cubicBezTo>
                  <a:cubicBezTo>
                    <a:pt x="0" y="17"/>
                    <a:pt x="4" y="30"/>
                    <a:pt x="8" y="38"/>
                  </a:cubicBezTo>
                  <a:cubicBezTo>
                    <a:pt x="9" y="42"/>
                    <a:pt x="18" y="39"/>
                    <a:pt x="17" y="36"/>
                  </a:cubicBezTo>
                  <a:cubicBezTo>
                    <a:pt x="14" y="29"/>
                    <a:pt x="12" y="22"/>
                    <a:pt x="13" y="14"/>
                  </a:cubicBezTo>
                  <a:cubicBezTo>
                    <a:pt x="15" y="5"/>
                    <a:pt x="25" y="8"/>
                    <a:pt x="32" y="10"/>
                  </a:cubicBezTo>
                  <a:cubicBezTo>
                    <a:pt x="35" y="11"/>
                    <a:pt x="43" y="6"/>
                    <a:pt x="38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20"/>
            <p:cNvSpPr/>
            <p:nvPr/>
          </p:nvSpPr>
          <p:spPr bwMode="auto">
            <a:xfrm>
              <a:off x="823372" y="5380974"/>
              <a:ext cx="143393" cy="79752"/>
            </a:xfrm>
            <a:custGeom>
              <a:avLst/>
              <a:gdLst>
                <a:gd name="T0" fmla="*/ 69 w 75"/>
                <a:gd name="T1" fmla="*/ 36 h 42"/>
                <a:gd name="T2" fmla="*/ 10 w 75"/>
                <a:gd name="T3" fmla="*/ 5 h 42"/>
                <a:gd name="T4" fmla="*/ 0 w 75"/>
                <a:gd name="T5" fmla="*/ 6 h 42"/>
                <a:gd name="T6" fmla="*/ 65 w 75"/>
                <a:gd name="T7" fmla="*/ 42 h 42"/>
                <a:gd name="T8" fmla="*/ 69 w 75"/>
                <a:gd name="T9" fmla="*/ 3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2">
                  <a:moveTo>
                    <a:pt x="69" y="36"/>
                  </a:moveTo>
                  <a:cubicBezTo>
                    <a:pt x="50" y="35"/>
                    <a:pt x="10" y="27"/>
                    <a:pt x="10" y="5"/>
                  </a:cubicBezTo>
                  <a:cubicBezTo>
                    <a:pt x="10" y="0"/>
                    <a:pt x="0" y="2"/>
                    <a:pt x="0" y="6"/>
                  </a:cubicBezTo>
                  <a:cubicBezTo>
                    <a:pt x="1" y="32"/>
                    <a:pt x="44" y="40"/>
                    <a:pt x="65" y="42"/>
                  </a:cubicBezTo>
                  <a:cubicBezTo>
                    <a:pt x="70" y="42"/>
                    <a:pt x="75" y="37"/>
                    <a:pt x="69" y="3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21"/>
            <p:cNvSpPr/>
            <p:nvPr/>
          </p:nvSpPr>
          <p:spPr bwMode="auto">
            <a:xfrm>
              <a:off x="812094" y="5361640"/>
              <a:ext cx="103114" cy="140977"/>
            </a:xfrm>
            <a:custGeom>
              <a:avLst/>
              <a:gdLst>
                <a:gd name="T0" fmla="*/ 43 w 54"/>
                <a:gd name="T1" fmla="*/ 3 h 74"/>
                <a:gd name="T2" fmla="*/ 2 w 54"/>
                <a:gd name="T3" fmla="*/ 69 h 74"/>
                <a:gd name="T4" fmla="*/ 11 w 54"/>
                <a:gd name="T5" fmla="*/ 68 h 74"/>
                <a:gd name="T6" fmla="*/ 50 w 54"/>
                <a:gd name="T7" fmla="*/ 7 h 74"/>
                <a:gd name="T8" fmla="*/ 43 w 54"/>
                <a:gd name="T9" fmla="*/ 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74">
                  <a:moveTo>
                    <a:pt x="43" y="3"/>
                  </a:moveTo>
                  <a:cubicBezTo>
                    <a:pt x="22" y="20"/>
                    <a:pt x="8" y="43"/>
                    <a:pt x="2" y="69"/>
                  </a:cubicBezTo>
                  <a:cubicBezTo>
                    <a:pt x="0" y="74"/>
                    <a:pt x="10" y="73"/>
                    <a:pt x="11" y="68"/>
                  </a:cubicBezTo>
                  <a:cubicBezTo>
                    <a:pt x="17" y="45"/>
                    <a:pt x="30" y="23"/>
                    <a:pt x="50" y="7"/>
                  </a:cubicBezTo>
                  <a:cubicBezTo>
                    <a:pt x="54" y="3"/>
                    <a:pt x="47" y="0"/>
                    <a:pt x="43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Freeform 22"/>
            <p:cNvSpPr/>
            <p:nvPr/>
          </p:nvSpPr>
          <p:spPr bwMode="auto">
            <a:xfrm>
              <a:off x="804038" y="5538868"/>
              <a:ext cx="185283" cy="86197"/>
            </a:xfrm>
            <a:custGeom>
              <a:avLst/>
              <a:gdLst>
                <a:gd name="T0" fmla="*/ 86 w 97"/>
                <a:gd name="T1" fmla="*/ 2 h 45"/>
                <a:gd name="T2" fmla="*/ 6 w 97"/>
                <a:gd name="T3" fmla="*/ 41 h 45"/>
                <a:gd name="T4" fmla="*/ 12 w 97"/>
                <a:gd name="T5" fmla="*/ 43 h 45"/>
                <a:gd name="T6" fmla="*/ 95 w 97"/>
                <a:gd name="T7" fmla="*/ 2 h 45"/>
                <a:gd name="T8" fmla="*/ 86 w 97"/>
                <a:gd name="T9" fmla="*/ 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45">
                  <a:moveTo>
                    <a:pt x="86" y="2"/>
                  </a:moveTo>
                  <a:cubicBezTo>
                    <a:pt x="65" y="23"/>
                    <a:pt x="32" y="28"/>
                    <a:pt x="6" y="41"/>
                  </a:cubicBezTo>
                  <a:cubicBezTo>
                    <a:pt x="0" y="44"/>
                    <a:pt x="9" y="45"/>
                    <a:pt x="12" y="43"/>
                  </a:cubicBezTo>
                  <a:cubicBezTo>
                    <a:pt x="40" y="30"/>
                    <a:pt x="72" y="25"/>
                    <a:pt x="95" y="2"/>
                  </a:cubicBezTo>
                  <a:cubicBezTo>
                    <a:pt x="97" y="0"/>
                    <a:pt x="88" y="0"/>
                    <a:pt x="86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Freeform 23"/>
            <p:cNvSpPr/>
            <p:nvPr/>
          </p:nvSpPr>
          <p:spPr bwMode="auto">
            <a:xfrm>
              <a:off x="869290" y="5525979"/>
              <a:ext cx="89419" cy="108753"/>
            </a:xfrm>
            <a:custGeom>
              <a:avLst/>
              <a:gdLst>
                <a:gd name="T0" fmla="*/ 7 w 47"/>
                <a:gd name="T1" fmla="*/ 7 h 57"/>
                <a:gd name="T2" fmla="*/ 36 w 47"/>
                <a:gd name="T3" fmla="*/ 54 h 57"/>
                <a:gd name="T4" fmla="*/ 45 w 47"/>
                <a:gd name="T5" fmla="*/ 50 h 57"/>
                <a:gd name="T6" fmla="*/ 10 w 47"/>
                <a:gd name="T7" fmla="*/ 1 h 57"/>
                <a:gd name="T8" fmla="*/ 7 w 47"/>
                <a:gd name="T9" fmla="*/ 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57">
                  <a:moveTo>
                    <a:pt x="7" y="7"/>
                  </a:moveTo>
                  <a:cubicBezTo>
                    <a:pt x="25" y="9"/>
                    <a:pt x="29" y="41"/>
                    <a:pt x="36" y="54"/>
                  </a:cubicBezTo>
                  <a:cubicBezTo>
                    <a:pt x="38" y="57"/>
                    <a:pt x="47" y="54"/>
                    <a:pt x="45" y="50"/>
                  </a:cubicBezTo>
                  <a:cubicBezTo>
                    <a:pt x="36" y="34"/>
                    <a:pt x="34" y="4"/>
                    <a:pt x="10" y="1"/>
                  </a:cubicBezTo>
                  <a:cubicBezTo>
                    <a:pt x="6" y="0"/>
                    <a:pt x="0" y="6"/>
                    <a:pt x="7" y="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24"/>
            <p:cNvSpPr/>
            <p:nvPr/>
          </p:nvSpPr>
          <p:spPr bwMode="auto">
            <a:xfrm>
              <a:off x="638089" y="4270884"/>
              <a:ext cx="108753" cy="306926"/>
            </a:xfrm>
            <a:custGeom>
              <a:avLst/>
              <a:gdLst>
                <a:gd name="T0" fmla="*/ 10 w 57"/>
                <a:gd name="T1" fmla="*/ 120 h 161"/>
                <a:gd name="T2" fmla="*/ 18 w 57"/>
                <a:gd name="T3" fmla="*/ 58 h 161"/>
                <a:gd name="T4" fmla="*/ 18 w 57"/>
                <a:gd name="T5" fmla="*/ 4 h 161"/>
                <a:gd name="T6" fmla="*/ 8 w 57"/>
                <a:gd name="T7" fmla="*/ 6 h 161"/>
                <a:gd name="T8" fmla="*/ 47 w 57"/>
                <a:gd name="T9" fmla="*/ 158 h 161"/>
                <a:gd name="T10" fmla="*/ 56 w 57"/>
                <a:gd name="T11" fmla="*/ 155 h 161"/>
                <a:gd name="T12" fmla="*/ 18 w 57"/>
                <a:gd name="T13" fmla="*/ 3 h 161"/>
                <a:gd name="T14" fmla="*/ 8 w 57"/>
                <a:gd name="T15" fmla="*/ 5 h 161"/>
                <a:gd name="T16" fmla="*/ 8 w 57"/>
                <a:gd name="T17" fmla="*/ 49 h 161"/>
                <a:gd name="T18" fmla="*/ 0 w 57"/>
                <a:gd name="T19" fmla="*/ 121 h 161"/>
                <a:gd name="T20" fmla="*/ 10 w 57"/>
                <a:gd name="T21" fmla="*/ 12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" h="161">
                  <a:moveTo>
                    <a:pt x="10" y="120"/>
                  </a:moveTo>
                  <a:cubicBezTo>
                    <a:pt x="11" y="99"/>
                    <a:pt x="17" y="79"/>
                    <a:pt x="18" y="58"/>
                  </a:cubicBezTo>
                  <a:cubicBezTo>
                    <a:pt x="19" y="40"/>
                    <a:pt x="14" y="22"/>
                    <a:pt x="18" y="4"/>
                  </a:cubicBezTo>
                  <a:cubicBezTo>
                    <a:pt x="15" y="4"/>
                    <a:pt x="11" y="5"/>
                    <a:pt x="8" y="6"/>
                  </a:cubicBezTo>
                  <a:cubicBezTo>
                    <a:pt x="28" y="55"/>
                    <a:pt x="39" y="106"/>
                    <a:pt x="47" y="158"/>
                  </a:cubicBezTo>
                  <a:cubicBezTo>
                    <a:pt x="47" y="161"/>
                    <a:pt x="57" y="159"/>
                    <a:pt x="56" y="155"/>
                  </a:cubicBezTo>
                  <a:cubicBezTo>
                    <a:pt x="48" y="103"/>
                    <a:pt x="37" y="52"/>
                    <a:pt x="18" y="3"/>
                  </a:cubicBezTo>
                  <a:cubicBezTo>
                    <a:pt x="16" y="0"/>
                    <a:pt x="9" y="2"/>
                    <a:pt x="8" y="5"/>
                  </a:cubicBezTo>
                  <a:cubicBezTo>
                    <a:pt x="5" y="19"/>
                    <a:pt x="7" y="34"/>
                    <a:pt x="8" y="49"/>
                  </a:cubicBezTo>
                  <a:cubicBezTo>
                    <a:pt x="9" y="73"/>
                    <a:pt x="1" y="96"/>
                    <a:pt x="0" y="121"/>
                  </a:cubicBezTo>
                  <a:cubicBezTo>
                    <a:pt x="0" y="125"/>
                    <a:pt x="10" y="123"/>
                    <a:pt x="10" y="12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Freeform 25"/>
            <p:cNvSpPr/>
            <p:nvPr/>
          </p:nvSpPr>
          <p:spPr bwMode="auto">
            <a:xfrm>
              <a:off x="433471" y="4100907"/>
              <a:ext cx="476098" cy="625936"/>
            </a:xfrm>
            <a:custGeom>
              <a:avLst/>
              <a:gdLst>
                <a:gd name="T0" fmla="*/ 132 w 249"/>
                <a:gd name="T1" fmla="*/ 55 h 328"/>
                <a:gd name="T2" fmla="*/ 6 w 249"/>
                <a:gd name="T3" fmla="*/ 163 h 328"/>
                <a:gd name="T4" fmla="*/ 125 w 249"/>
                <a:gd name="T5" fmla="*/ 320 h 328"/>
                <a:gd name="T6" fmla="*/ 229 w 249"/>
                <a:gd name="T7" fmla="*/ 135 h 328"/>
                <a:gd name="T8" fmla="*/ 138 w 249"/>
                <a:gd name="T9" fmla="*/ 39 h 328"/>
                <a:gd name="T10" fmla="*/ 33 w 249"/>
                <a:gd name="T11" fmla="*/ 104 h 328"/>
                <a:gd name="T12" fmla="*/ 19 w 249"/>
                <a:gd name="T13" fmla="*/ 130 h 328"/>
                <a:gd name="T14" fmla="*/ 29 w 249"/>
                <a:gd name="T15" fmla="*/ 129 h 328"/>
                <a:gd name="T16" fmla="*/ 152 w 249"/>
                <a:gd name="T17" fmla="*/ 50 h 328"/>
                <a:gd name="T18" fmla="*/ 219 w 249"/>
                <a:gd name="T19" fmla="*/ 138 h 328"/>
                <a:gd name="T20" fmla="*/ 132 w 249"/>
                <a:gd name="T21" fmla="*/ 314 h 328"/>
                <a:gd name="T22" fmla="*/ 16 w 249"/>
                <a:gd name="T23" fmla="*/ 191 h 328"/>
                <a:gd name="T24" fmla="*/ 29 w 249"/>
                <a:gd name="T25" fmla="*/ 111 h 328"/>
                <a:gd name="T26" fmla="*/ 123 w 249"/>
                <a:gd name="T27" fmla="*/ 59 h 328"/>
                <a:gd name="T28" fmla="*/ 132 w 249"/>
                <a:gd name="T29" fmla="*/ 55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49" h="328">
                  <a:moveTo>
                    <a:pt x="132" y="55"/>
                  </a:moveTo>
                  <a:cubicBezTo>
                    <a:pt x="68" y="0"/>
                    <a:pt x="11" y="115"/>
                    <a:pt x="6" y="163"/>
                  </a:cubicBezTo>
                  <a:cubicBezTo>
                    <a:pt x="0" y="232"/>
                    <a:pt x="37" y="326"/>
                    <a:pt x="125" y="320"/>
                  </a:cubicBezTo>
                  <a:cubicBezTo>
                    <a:pt x="222" y="312"/>
                    <a:pt x="249" y="210"/>
                    <a:pt x="229" y="135"/>
                  </a:cubicBezTo>
                  <a:cubicBezTo>
                    <a:pt x="217" y="91"/>
                    <a:pt x="188" y="48"/>
                    <a:pt x="138" y="39"/>
                  </a:cubicBezTo>
                  <a:cubicBezTo>
                    <a:pt x="90" y="31"/>
                    <a:pt x="54" y="69"/>
                    <a:pt x="33" y="104"/>
                  </a:cubicBezTo>
                  <a:cubicBezTo>
                    <a:pt x="28" y="112"/>
                    <a:pt x="24" y="121"/>
                    <a:pt x="19" y="130"/>
                  </a:cubicBezTo>
                  <a:cubicBezTo>
                    <a:pt x="18" y="133"/>
                    <a:pt x="27" y="132"/>
                    <a:pt x="29" y="129"/>
                  </a:cubicBezTo>
                  <a:cubicBezTo>
                    <a:pt x="53" y="83"/>
                    <a:pt x="86" y="26"/>
                    <a:pt x="152" y="50"/>
                  </a:cubicBezTo>
                  <a:cubicBezTo>
                    <a:pt x="190" y="64"/>
                    <a:pt x="209" y="103"/>
                    <a:pt x="219" y="138"/>
                  </a:cubicBezTo>
                  <a:cubicBezTo>
                    <a:pt x="240" y="207"/>
                    <a:pt x="218" y="299"/>
                    <a:pt x="132" y="314"/>
                  </a:cubicBezTo>
                  <a:cubicBezTo>
                    <a:pt x="58" y="328"/>
                    <a:pt x="22" y="247"/>
                    <a:pt x="16" y="191"/>
                  </a:cubicBezTo>
                  <a:cubicBezTo>
                    <a:pt x="13" y="164"/>
                    <a:pt x="17" y="136"/>
                    <a:pt x="29" y="111"/>
                  </a:cubicBezTo>
                  <a:cubicBezTo>
                    <a:pt x="44" y="79"/>
                    <a:pt x="83" y="24"/>
                    <a:pt x="123" y="59"/>
                  </a:cubicBezTo>
                  <a:cubicBezTo>
                    <a:pt x="126" y="61"/>
                    <a:pt x="135" y="57"/>
                    <a:pt x="132" y="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Freeform 26"/>
            <p:cNvSpPr/>
            <p:nvPr/>
          </p:nvSpPr>
          <p:spPr bwMode="auto">
            <a:xfrm>
              <a:off x="498723" y="3606280"/>
              <a:ext cx="122448" cy="418096"/>
            </a:xfrm>
            <a:custGeom>
              <a:avLst/>
              <a:gdLst>
                <a:gd name="T0" fmla="*/ 54 w 64"/>
                <a:gd name="T1" fmla="*/ 208 h 219"/>
                <a:gd name="T2" fmla="*/ 54 w 64"/>
                <a:gd name="T3" fmla="*/ 215 h 219"/>
                <a:gd name="T4" fmla="*/ 64 w 64"/>
                <a:gd name="T5" fmla="*/ 213 h 219"/>
                <a:gd name="T6" fmla="*/ 10 w 64"/>
                <a:gd name="T7" fmla="*/ 3 h 219"/>
                <a:gd name="T8" fmla="*/ 0 w 64"/>
                <a:gd name="T9" fmla="*/ 5 h 219"/>
                <a:gd name="T10" fmla="*/ 0 w 64"/>
                <a:gd name="T11" fmla="*/ 12 h 219"/>
                <a:gd name="T12" fmla="*/ 10 w 64"/>
                <a:gd name="T13" fmla="*/ 11 h 219"/>
                <a:gd name="T14" fmla="*/ 10 w 64"/>
                <a:gd name="T15" fmla="*/ 4 h 219"/>
                <a:gd name="T16" fmla="*/ 0 w 64"/>
                <a:gd name="T17" fmla="*/ 6 h 219"/>
                <a:gd name="T18" fmla="*/ 54 w 64"/>
                <a:gd name="T19" fmla="*/ 216 h 219"/>
                <a:gd name="T20" fmla="*/ 64 w 64"/>
                <a:gd name="T21" fmla="*/ 214 h 219"/>
                <a:gd name="T22" fmla="*/ 64 w 64"/>
                <a:gd name="T23" fmla="*/ 207 h 219"/>
                <a:gd name="T24" fmla="*/ 54 w 64"/>
                <a:gd name="T25" fmla="*/ 208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" h="219">
                  <a:moveTo>
                    <a:pt x="54" y="208"/>
                  </a:moveTo>
                  <a:cubicBezTo>
                    <a:pt x="54" y="215"/>
                    <a:pt x="54" y="215"/>
                    <a:pt x="54" y="215"/>
                  </a:cubicBezTo>
                  <a:cubicBezTo>
                    <a:pt x="57" y="215"/>
                    <a:pt x="61" y="214"/>
                    <a:pt x="64" y="213"/>
                  </a:cubicBezTo>
                  <a:cubicBezTo>
                    <a:pt x="59" y="141"/>
                    <a:pt x="30" y="73"/>
                    <a:pt x="10" y="3"/>
                  </a:cubicBezTo>
                  <a:cubicBezTo>
                    <a:pt x="9" y="0"/>
                    <a:pt x="0" y="2"/>
                    <a:pt x="0" y="5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7"/>
                    <a:pt x="10" y="15"/>
                    <a:pt x="10" y="11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7" y="5"/>
                    <a:pt x="4" y="5"/>
                    <a:pt x="0" y="6"/>
                  </a:cubicBezTo>
                  <a:cubicBezTo>
                    <a:pt x="20" y="76"/>
                    <a:pt x="49" y="143"/>
                    <a:pt x="54" y="216"/>
                  </a:cubicBezTo>
                  <a:cubicBezTo>
                    <a:pt x="54" y="219"/>
                    <a:pt x="64" y="218"/>
                    <a:pt x="64" y="214"/>
                  </a:cubicBezTo>
                  <a:cubicBezTo>
                    <a:pt x="64" y="207"/>
                    <a:pt x="64" y="207"/>
                    <a:pt x="64" y="207"/>
                  </a:cubicBezTo>
                  <a:cubicBezTo>
                    <a:pt x="64" y="203"/>
                    <a:pt x="54" y="204"/>
                    <a:pt x="54" y="20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Freeform 27"/>
            <p:cNvSpPr/>
            <p:nvPr/>
          </p:nvSpPr>
          <p:spPr bwMode="auto">
            <a:xfrm>
              <a:off x="405276" y="3528139"/>
              <a:ext cx="244091" cy="162727"/>
            </a:xfrm>
            <a:custGeom>
              <a:avLst/>
              <a:gdLst>
                <a:gd name="T0" fmla="*/ 12 w 128"/>
                <a:gd name="T1" fmla="*/ 83 h 85"/>
                <a:gd name="T2" fmla="*/ 41 w 128"/>
                <a:gd name="T3" fmla="*/ 32 h 85"/>
                <a:gd name="T4" fmla="*/ 116 w 128"/>
                <a:gd name="T5" fmla="*/ 37 h 85"/>
                <a:gd name="T6" fmla="*/ 123 w 128"/>
                <a:gd name="T7" fmla="*/ 32 h 85"/>
                <a:gd name="T8" fmla="*/ 51 w 128"/>
                <a:gd name="T9" fmla="*/ 11 h 85"/>
                <a:gd name="T10" fmla="*/ 4 w 128"/>
                <a:gd name="T11" fmla="*/ 81 h 85"/>
                <a:gd name="T12" fmla="*/ 12 w 128"/>
                <a:gd name="T13" fmla="*/ 83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8" h="85">
                  <a:moveTo>
                    <a:pt x="12" y="83"/>
                  </a:moveTo>
                  <a:cubicBezTo>
                    <a:pt x="28" y="69"/>
                    <a:pt x="31" y="50"/>
                    <a:pt x="41" y="32"/>
                  </a:cubicBezTo>
                  <a:cubicBezTo>
                    <a:pt x="58" y="0"/>
                    <a:pt x="93" y="27"/>
                    <a:pt x="116" y="37"/>
                  </a:cubicBezTo>
                  <a:cubicBezTo>
                    <a:pt x="119" y="39"/>
                    <a:pt x="128" y="34"/>
                    <a:pt x="123" y="32"/>
                  </a:cubicBezTo>
                  <a:cubicBezTo>
                    <a:pt x="101" y="23"/>
                    <a:pt x="77" y="4"/>
                    <a:pt x="51" y="11"/>
                  </a:cubicBezTo>
                  <a:cubicBezTo>
                    <a:pt x="24" y="19"/>
                    <a:pt x="23" y="64"/>
                    <a:pt x="4" y="81"/>
                  </a:cubicBezTo>
                  <a:cubicBezTo>
                    <a:pt x="0" y="85"/>
                    <a:pt x="9" y="85"/>
                    <a:pt x="12" y="8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34" name="组合 133"/>
          <p:cNvGrpSpPr/>
          <p:nvPr/>
        </p:nvGrpSpPr>
        <p:grpSpPr>
          <a:xfrm>
            <a:off x="8255102" y="5341975"/>
            <a:ext cx="3834230" cy="1338199"/>
            <a:chOff x="9039353" y="5621961"/>
            <a:chExt cx="2986742" cy="1042414"/>
          </a:xfrm>
        </p:grpSpPr>
        <p:grpSp>
          <p:nvGrpSpPr>
            <p:cNvPr id="10" name="组合 9"/>
            <p:cNvGrpSpPr/>
            <p:nvPr/>
          </p:nvGrpSpPr>
          <p:grpSpPr>
            <a:xfrm>
              <a:off x="9696717" y="5621961"/>
              <a:ext cx="2329378" cy="1042414"/>
              <a:chOff x="9595413" y="5666311"/>
              <a:chExt cx="2407533" cy="1077389"/>
            </a:xfrm>
          </p:grpSpPr>
          <p:pic>
            <p:nvPicPr>
              <p:cNvPr id="7" name="图片 6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595413" y="5666311"/>
                <a:ext cx="2407533" cy="963089"/>
              </a:xfrm>
              <a:prstGeom prst="rect">
                <a:avLst/>
              </a:prstGeom>
            </p:spPr>
          </p:pic>
          <p:pic>
            <p:nvPicPr>
              <p:cNvPr id="8" name="图片 7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486662" y="6094767"/>
                <a:ext cx="1516284" cy="648933"/>
              </a:xfrm>
              <a:prstGeom prst="rect">
                <a:avLst/>
              </a:prstGeom>
            </p:spPr>
          </p:pic>
        </p:grpSp>
        <p:pic>
          <p:nvPicPr>
            <p:cNvPr id="37" name="图片 3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39353" y="6350441"/>
              <a:ext cx="657364" cy="116674"/>
            </a:xfrm>
            <a:prstGeom prst="rect">
              <a:avLst/>
            </a:prstGeom>
          </p:spPr>
        </p:pic>
      </p:grpSp>
      <p:grpSp>
        <p:nvGrpSpPr>
          <p:cNvPr id="39" name="Group 30"/>
          <p:cNvGrpSpPr>
            <a:grpSpLocks noChangeAspect="1"/>
          </p:cNvGrpSpPr>
          <p:nvPr/>
        </p:nvGrpSpPr>
        <p:grpSpPr bwMode="auto">
          <a:xfrm>
            <a:off x="8947230" y="252311"/>
            <a:ext cx="2839204" cy="1789575"/>
            <a:chOff x="1688" y="801"/>
            <a:chExt cx="4309" cy="2716"/>
          </a:xfrm>
          <a:solidFill>
            <a:schemeClr val="bg1">
              <a:lumMod val="95000"/>
              <a:alpha val="60000"/>
            </a:schemeClr>
          </a:solidFill>
        </p:grpSpPr>
        <p:sp>
          <p:nvSpPr>
            <p:cNvPr id="41" name="Freeform 31"/>
            <p:cNvSpPr/>
            <p:nvPr/>
          </p:nvSpPr>
          <p:spPr bwMode="auto">
            <a:xfrm>
              <a:off x="2523" y="3280"/>
              <a:ext cx="187" cy="187"/>
            </a:xfrm>
            <a:custGeom>
              <a:avLst/>
              <a:gdLst>
                <a:gd name="T0" fmla="*/ 68 w 79"/>
                <a:gd name="T1" fmla="*/ 2 h 79"/>
                <a:gd name="T2" fmla="*/ 4 w 79"/>
                <a:gd name="T3" fmla="*/ 75 h 79"/>
                <a:gd name="T4" fmla="*/ 10 w 79"/>
                <a:gd name="T5" fmla="*/ 77 h 79"/>
                <a:gd name="T6" fmla="*/ 75 w 79"/>
                <a:gd name="T7" fmla="*/ 4 h 79"/>
                <a:gd name="T8" fmla="*/ 68 w 79"/>
                <a:gd name="T9" fmla="*/ 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79">
                  <a:moveTo>
                    <a:pt x="68" y="2"/>
                  </a:moveTo>
                  <a:cubicBezTo>
                    <a:pt x="44" y="23"/>
                    <a:pt x="28" y="53"/>
                    <a:pt x="4" y="75"/>
                  </a:cubicBezTo>
                  <a:cubicBezTo>
                    <a:pt x="0" y="78"/>
                    <a:pt x="8" y="79"/>
                    <a:pt x="10" y="77"/>
                  </a:cubicBezTo>
                  <a:cubicBezTo>
                    <a:pt x="35" y="55"/>
                    <a:pt x="50" y="25"/>
                    <a:pt x="75" y="4"/>
                  </a:cubicBezTo>
                  <a:cubicBezTo>
                    <a:pt x="79" y="0"/>
                    <a:pt x="71" y="0"/>
                    <a:pt x="68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Freeform 32"/>
            <p:cNvSpPr/>
            <p:nvPr/>
          </p:nvSpPr>
          <p:spPr bwMode="auto">
            <a:xfrm>
              <a:off x="3515" y="3406"/>
              <a:ext cx="158" cy="19"/>
            </a:xfrm>
            <a:custGeom>
              <a:avLst/>
              <a:gdLst>
                <a:gd name="T0" fmla="*/ 6 w 67"/>
                <a:gd name="T1" fmla="*/ 7 h 8"/>
                <a:gd name="T2" fmla="*/ 57 w 67"/>
                <a:gd name="T3" fmla="*/ 7 h 8"/>
                <a:gd name="T4" fmla="*/ 62 w 67"/>
                <a:gd name="T5" fmla="*/ 4 h 8"/>
                <a:gd name="T6" fmla="*/ 8 w 67"/>
                <a:gd name="T7" fmla="*/ 4 h 8"/>
                <a:gd name="T8" fmla="*/ 6 w 67"/>
                <a:gd name="T9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8">
                  <a:moveTo>
                    <a:pt x="6" y="7"/>
                  </a:moveTo>
                  <a:cubicBezTo>
                    <a:pt x="23" y="3"/>
                    <a:pt x="40" y="7"/>
                    <a:pt x="57" y="7"/>
                  </a:cubicBezTo>
                  <a:cubicBezTo>
                    <a:pt x="59" y="7"/>
                    <a:pt x="67" y="4"/>
                    <a:pt x="62" y="4"/>
                  </a:cubicBezTo>
                  <a:cubicBezTo>
                    <a:pt x="44" y="4"/>
                    <a:pt x="26" y="0"/>
                    <a:pt x="8" y="4"/>
                  </a:cubicBezTo>
                  <a:cubicBezTo>
                    <a:pt x="5" y="5"/>
                    <a:pt x="0" y="8"/>
                    <a:pt x="6" y="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Freeform 33"/>
            <p:cNvSpPr/>
            <p:nvPr/>
          </p:nvSpPr>
          <p:spPr bwMode="auto">
            <a:xfrm>
              <a:off x="3269" y="3297"/>
              <a:ext cx="118" cy="125"/>
            </a:xfrm>
            <a:custGeom>
              <a:avLst/>
              <a:gdLst>
                <a:gd name="T0" fmla="*/ 39 w 50"/>
                <a:gd name="T1" fmla="*/ 3 h 53"/>
                <a:gd name="T2" fmla="*/ 4 w 50"/>
                <a:gd name="T3" fmla="*/ 46 h 53"/>
                <a:gd name="T4" fmla="*/ 10 w 50"/>
                <a:gd name="T5" fmla="*/ 51 h 53"/>
                <a:gd name="T6" fmla="*/ 48 w 50"/>
                <a:gd name="T7" fmla="*/ 5 h 53"/>
                <a:gd name="T8" fmla="*/ 39 w 50"/>
                <a:gd name="T9" fmla="*/ 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53">
                  <a:moveTo>
                    <a:pt x="39" y="3"/>
                  </a:moveTo>
                  <a:cubicBezTo>
                    <a:pt x="31" y="20"/>
                    <a:pt x="19" y="35"/>
                    <a:pt x="4" y="46"/>
                  </a:cubicBezTo>
                  <a:cubicBezTo>
                    <a:pt x="0" y="50"/>
                    <a:pt x="6" y="53"/>
                    <a:pt x="10" y="51"/>
                  </a:cubicBezTo>
                  <a:cubicBezTo>
                    <a:pt x="26" y="38"/>
                    <a:pt x="38" y="22"/>
                    <a:pt x="48" y="5"/>
                  </a:cubicBezTo>
                  <a:cubicBezTo>
                    <a:pt x="50" y="0"/>
                    <a:pt x="41" y="0"/>
                    <a:pt x="39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Freeform 34"/>
            <p:cNvSpPr/>
            <p:nvPr/>
          </p:nvSpPr>
          <p:spPr bwMode="auto">
            <a:xfrm>
              <a:off x="3243" y="3323"/>
              <a:ext cx="137" cy="118"/>
            </a:xfrm>
            <a:custGeom>
              <a:avLst/>
              <a:gdLst>
                <a:gd name="T0" fmla="*/ 2 w 58"/>
                <a:gd name="T1" fmla="*/ 7 h 50"/>
                <a:gd name="T2" fmla="*/ 47 w 58"/>
                <a:gd name="T3" fmla="*/ 48 h 50"/>
                <a:gd name="T4" fmla="*/ 54 w 58"/>
                <a:gd name="T5" fmla="*/ 43 h 50"/>
                <a:gd name="T6" fmla="*/ 10 w 58"/>
                <a:gd name="T7" fmla="*/ 3 h 50"/>
                <a:gd name="T8" fmla="*/ 2 w 58"/>
                <a:gd name="T9" fmla="*/ 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0">
                  <a:moveTo>
                    <a:pt x="2" y="7"/>
                  </a:moveTo>
                  <a:cubicBezTo>
                    <a:pt x="15" y="23"/>
                    <a:pt x="31" y="36"/>
                    <a:pt x="47" y="48"/>
                  </a:cubicBezTo>
                  <a:cubicBezTo>
                    <a:pt x="50" y="50"/>
                    <a:pt x="58" y="46"/>
                    <a:pt x="54" y="43"/>
                  </a:cubicBezTo>
                  <a:cubicBezTo>
                    <a:pt x="38" y="31"/>
                    <a:pt x="22" y="19"/>
                    <a:pt x="10" y="3"/>
                  </a:cubicBezTo>
                  <a:cubicBezTo>
                    <a:pt x="8" y="0"/>
                    <a:pt x="0" y="4"/>
                    <a:pt x="2" y="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Freeform 35"/>
            <p:cNvSpPr/>
            <p:nvPr/>
          </p:nvSpPr>
          <p:spPr bwMode="auto">
            <a:xfrm>
              <a:off x="3493" y="3275"/>
              <a:ext cx="52" cy="242"/>
            </a:xfrm>
            <a:custGeom>
              <a:avLst/>
              <a:gdLst>
                <a:gd name="T0" fmla="*/ 1 w 22"/>
                <a:gd name="T1" fmla="*/ 6 h 102"/>
                <a:gd name="T2" fmla="*/ 5 w 22"/>
                <a:gd name="T3" fmla="*/ 97 h 102"/>
                <a:gd name="T4" fmla="*/ 13 w 22"/>
                <a:gd name="T5" fmla="*/ 98 h 102"/>
                <a:gd name="T6" fmla="*/ 9 w 22"/>
                <a:gd name="T7" fmla="*/ 4 h 102"/>
                <a:gd name="T8" fmla="*/ 1 w 22"/>
                <a:gd name="T9" fmla="*/ 6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102">
                  <a:moveTo>
                    <a:pt x="1" y="6"/>
                  </a:moveTo>
                  <a:cubicBezTo>
                    <a:pt x="10" y="34"/>
                    <a:pt x="14" y="68"/>
                    <a:pt x="5" y="97"/>
                  </a:cubicBezTo>
                  <a:cubicBezTo>
                    <a:pt x="4" y="102"/>
                    <a:pt x="12" y="102"/>
                    <a:pt x="13" y="98"/>
                  </a:cubicBezTo>
                  <a:cubicBezTo>
                    <a:pt x="22" y="69"/>
                    <a:pt x="18" y="33"/>
                    <a:pt x="9" y="4"/>
                  </a:cubicBezTo>
                  <a:cubicBezTo>
                    <a:pt x="8" y="0"/>
                    <a:pt x="0" y="2"/>
                    <a:pt x="1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Freeform 36"/>
            <p:cNvSpPr/>
            <p:nvPr/>
          </p:nvSpPr>
          <p:spPr bwMode="auto">
            <a:xfrm>
              <a:off x="4068" y="3328"/>
              <a:ext cx="90" cy="111"/>
            </a:xfrm>
            <a:custGeom>
              <a:avLst/>
              <a:gdLst>
                <a:gd name="T0" fmla="*/ 0 w 38"/>
                <a:gd name="T1" fmla="*/ 4 h 47"/>
                <a:gd name="T2" fmla="*/ 29 w 38"/>
                <a:gd name="T3" fmla="*/ 45 h 47"/>
                <a:gd name="T4" fmla="*/ 37 w 38"/>
                <a:gd name="T5" fmla="*/ 42 h 47"/>
                <a:gd name="T6" fmla="*/ 9 w 38"/>
                <a:gd name="T7" fmla="*/ 2 h 47"/>
                <a:gd name="T8" fmla="*/ 0 w 38"/>
                <a:gd name="T9" fmla="*/ 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47">
                  <a:moveTo>
                    <a:pt x="0" y="4"/>
                  </a:moveTo>
                  <a:cubicBezTo>
                    <a:pt x="8" y="19"/>
                    <a:pt x="19" y="31"/>
                    <a:pt x="29" y="45"/>
                  </a:cubicBezTo>
                  <a:cubicBezTo>
                    <a:pt x="30" y="47"/>
                    <a:pt x="38" y="43"/>
                    <a:pt x="37" y="42"/>
                  </a:cubicBezTo>
                  <a:cubicBezTo>
                    <a:pt x="28" y="29"/>
                    <a:pt x="16" y="17"/>
                    <a:pt x="9" y="2"/>
                  </a:cubicBezTo>
                  <a:cubicBezTo>
                    <a:pt x="8" y="0"/>
                    <a:pt x="0" y="3"/>
                    <a:pt x="0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" name="Freeform 37"/>
            <p:cNvSpPr/>
            <p:nvPr/>
          </p:nvSpPr>
          <p:spPr bwMode="auto">
            <a:xfrm>
              <a:off x="2566" y="2127"/>
              <a:ext cx="184" cy="298"/>
            </a:xfrm>
            <a:custGeom>
              <a:avLst/>
              <a:gdLst>
                <a:gd name="T0" fmla="*/ 69 w 78"/>
                <a:gd name="T1" fmla="*/ 3 h 126"/>
                <a:gd name="T2" fmla="*/ 40 w 78"/>
                <a:gd name="T3" fmla="*/ 69 h 126"/>
                <a:gd name="T4" fmla="*/ 5 w 78"/>
                <a:gd name="T5" fmla="*/ 124 h 126"/>
                <a:gd name="T6" fmla="*/ 13 w 78"/>
                <a:gd name="T7" fmla="*/ 123 h 126"/>
                <a:gd name="T8" fmla="*/ 9 w 78"/>
                <a:gd name="T9" fmla="*/ 115 h 126"/>
                <a:gd name="T10" fmla="*/ 0 w 78"/>
                <a:gd name="T11" fmla="*/ 117 h 126"/>
                <a:gd name="T12" fmla="*/ 4 w 78"/>
                <a:gd name="T13" fmla="*/ 125 h 126"/>
                <a:gd name="T14" fmla="*/ 12 w 78"/>
                <a:gd name="T15" fmla="*/ 123 h 126"/>
                <a:gd name="T16" fmla="*/ 46 w 78"/>
                <a:gd name="T17" fmla="*/ 72 h 126"/>
                <a:gd name="T18" fmla="*/ 77 w 78"/>
                <a:gd name="T19" fmla="*/ 1 h 126"/>
                <a:gd name="T20" fmla="*/ 69 w 78"/>
                <a:gd name="T21" fmla="*/ 3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8" h="126">
                  <a:moveTo>
                    <a:pt x="69" y="3"/>
                  </a:moveTo>
                  <a:cubicBezTo>
                    <a:pt x="58" y="24"/>
                    <a:pt x="50" y="47"/>
                    <a:pt x="40" y="69"/>
                  </a:cubicBezTo>
                  <a:cubicBezTo>
                    <a:pt x="31" y="88"/>
                    <a:pt x="24" y="111"/>
                    <a:pt x="5" y="124"/>
                  </a:cubicBezTo>
                  <a:cubicBezTo>
                    <a:pt x="7" y="124"/>
                    <a:pt x="10" y="123"/>
                    <a:pt x="13" y="123"/>
                  </a:cubicBezTo>
                  <a:cubicBezTo>
                    <a:pt x="10" y="121"/>
                    <a:pt x="8" y="118"/>
                    <a:pt x="9" y="115"/>
                  </a:cubicBezTo>
                  <a:cubicBezTo>
                    <a:pt x="8" y="114"/>
                    <a:pt x="0" y="115"/>
                    <a:pt x="0" y="117"/>
                  </a:cubicBezTo>
                  <a:cubicBezTo>
                    <a:pt x="0" y="120"/>
                    <a:pt x="1" y="123"/>
                    <a:pt x="4" y="125"/>
                  </a:cubicBezTo>
                  <a:cubicBezTo>
                    <a:pt x="6" y="126"/>
                    <a:pt x="11" y="124"/>
                    <a:pt x="12" y="123"/>
                  </a:cubicBezTo>
                  <a:cubicBezTo>
                    <a:pt x="30" y="111"/>
                    <a:pt x="38" y="90"/>
                    <a:pt x="46" y="72"/>
                  </a:cubicBezTo>
                  <a:cubicBezTo>
                    <a:pt x="57" y="48"/>
                    <a:pt x="65" y="24"/>
                    <a:pt x="77" y="1"/>
                  </a:cubicBezTo>
                  <a:cubicBezTo>
                    <a:pt x="78" y="0"/>
                    <a:pt x="70" y="1"/>
                    <a:pt x="69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Freeform 38"/>
            <p:cNvSpPr/>
            <p:nvPr/>
          </p:nvSpPr>
          <p:spPr bwMode="auto">
            <a:xfrm>
              <a:off x="2530" y="2205"/>
              <a:ext cx="253" cy="199"/>
            </a:xfrm>
            <a:custGeom>
              <a:avLst/>
              <a:gdLst>
                <a:gd name="T0" fmla="*/ 9 w 107"/>
                <a:gd name="T1" fmla="*/ 13 h 84"/>
                <a:gd name="T2" fmla="*/ 60 w 107"/>
                <a:gd name="T3" fmla="*/ 48 h 84"/>
                <a:gd name="T4" fmla="*/ 97 w 107"/>
                <a:gd name="T5" fmla="*/ 81 h 84"/>
                <a:gd name="T6" fmla="*/ 103 w 107"/>
                <a:gd name="T7" fmla="*/ 77 h 84"/>
                <a:gd name="T8" fmla="*/ 50 w 107"/>
                <a:gd name="T9" fmla="*/ 28 h 84"/>
                <a:gd name="T10" fmla="*/ 5 w 107"/>
                <a:gd name="T11" fmla="*/ 8 h 84"/>
                <a:gd name="T12" fmla="*/ 9 w 107"/>
                <a:gd name="T13" fmla="*/ 1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84">
                  <a:moveTo>
                    <a:pt x="9" y="13"/>
                  </a:moveTo>
                  <a:cubicBezTo>
                    <a:pt x="21" y="6"/>
                    <a:pt x="54" y="41"/>
                    <a:pt x="60" y="48"/>
                  </a:cubicBezTo>
                  <a:cubicBezTo>
                    <a:pt x="72" y="59"/>
                    <a:pt x="84" y="72"/>
                    <a:pt x="97" y="81"/>
                  </a:cubicBezTo>
                  <a:cubicBezTo>
                    <a:pt x="100" y="84"/>
                    <a:pt x="107" y="80"/>
                    <a:pt x="103" y="77"/>
                  </a:cubicBezTo>
                  <a:cubicBezTo>
                    <a:pt x="84" y="63"/>
                    <a:pt x="68" y="44"/>
                    <a:pt x="50" y="28"/>
                  </a:cubicBezTo>
                  <a:cubicBezTo>
                    <a:pt x="40" y="20"/>
                    <a:pt x="20" y="0"/>
                    <a:pt x="5" y="8"/>
                  </a:cubicBezTo>
                  <a:cubicBezTo>
                    <a:pt x="0" y="11"/>
                    <a:pt x="5" y="15"/>
                    <a:pt x="9" y="1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Freeform 39"/>
            <p:cNvSpPr/>
            <p:nvPr/>
          </p:nvSpPr>
          <p:spPr bwMode="auto">
            <a:xfrm>
              <a:off x="2765" y="2023"/>
              <a:ext cx="191" cy="168"/>
            </a:xfrm>
            <a:custGeom>
              <a:avLst/>
              <a:gdLst>
                <a:gd name="T0" fmla="*/ 9 w 81"/>
                <a:gd name="T1" fmla="*/ 15 h 71"/>
                <a:gd name="T2" fmla="*/ 25 w 81"/>
                <a:gd name="T3" fmla="*/ 15 h 71"/>
                <a:gd name="T4" fmla="*/ 22 w 81"/>
                <a:gd name="T5" fmla="*/ 30 h 71"/>
                <a:gd name="T6" fmla="*/ 22 w 81"/>
                <a:gd name="T7" fmla="*/ 55 h 71"/>
                <a:gd name="T8" fmla="*/ 71 w 81"/>
                <a:gd name="T9" fmla="*/ 71 h 71"/>
                <a:gd name="T10" fmla="*/ 77 w 81"/>
                <a:gd name="T11" fmla="*/ 67 h 71"/>
                <a:gd name="T12" fmla="*/ 35 w 81"/>
                <a:gd name="T13" fmla="*/ 58 h 71"/>
                <a:gd name="T14" fmla="*/ 31 w 81"/>
                <a:gd name="T15" fmla="*/ 23 h 71"/>
                <a:gd name="T16" fmla="*/ 25 w 81"/>
                <a:gd name="T17" fmla="*/ 1 h 71"/>
                <a:gd name="T18" fmla="*/ 1 w 81"/>
                <a:gd name="T19" fmla="*/ 15 h 71"/>
                <a:gd name="T20" fmla="*/ 9 w 81"/>
                <a:gd name="T21" fmla="*/ 1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1" h="71">
                  <a:moveTo>
                    <a:pt x="9" y="15"/>
                  </a:moveTo>
                  <a:cubicBezTo>
                    <a:pt x="14" y="8"/>
                    <a:pt x="25" y="3"/>
                    <a:pt x="25" y="15"/>
                  </a:cubicBezTo>
                  <a:cubicBezTo>
                    <a:pt x="24" y="20"/>
                    <a:pt x="23" y="25"/>
                    <a:pt x="22" y="30"/>
                  </a:cubicBezTo>
                  <a:cubicBezTo>
                    <a:pt x="20" y="38"/>
                    <a:pt x="18" y="47"/>
                    <a:pt x="22" y="55"/>
                  </a:cubicBezTo>
                  <a:cubicBezTo>
                    <a:pt x="28" y="70"/>
                    <a:pt x="58" y="69"/>
                    <a:pt x="71" y="71"/>
                  </a:cubicBezTo>
                  <a:cubicBezTo>
                    <a:pt x="74" y="71"/>
                    <a:pt x="81" y="67"/>
                    <a:pt x="77" y="67"/>
                  </a:cubicBezTo>
                  <a:cubicBezTo>
                    <a:pt x="63" y="65"/>
                    <a:pt x="47" y="65"/>
                    <a:pt x="35" y="58"/>
                  </a:cubicBezTo>
                  <a:cubicBezTo>
                    <a:pt x="23" y="51"/>
                    <a:pt x="29" y="34"/>
                    <a:pt x="31" y="23"/>
                  </a:cubicBezTo>
                  <a:cubicBezTo>
                    <a:pt x="33" y="16"/>
                    <a:pt x="37" y="3"/>
                    <a:pt x="25" y="1"/>
                  </a:cubicBezTo>
                  <a:cubicBezTo>
                    <a:pt x="14" y="0"/>
                    <a:pt x="6" y="8"/>
                    <a:pt x="1" y="15"/>
                  </a:cubicBezTo>
                  <a:cubicBezTo>
                    <a:pt x="0" y="18"/>
                    <a:pt x="8" y="17"/>
                    <a:pt x="9" y="1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Freeform 40"/>
            <p:cNvSpPr/>
            <p:nvPr/>
          </p:nvSpPr>
          <p:spPr bwMode="auto">
            <a:xfrm>
              <a:off x="2980" y="2136"/>
              <a:ext cx="66" cy="244"/>
            </a:xfrm>
            <a:custGeom>
              <a:avLst/>
              <a:gdLst>
                <a:gd name="T0" fmla="*/ 11 w 28"/>
                <a:gd name="T1" fmla="*/ 2 h 103"/>
                <a:gd name="T2" fmla="*/ 19 w 28"/>
                <a:gd name="T3" fmla="*/ 102 h 103"/>
                <a:gd name="T4" fmla="*/ 28 w 28"/>
                <a:gd name="T5" fmla="*/ 100 h 103"/>
                <a:gd name="T6" fmla="*/ 19 w 28"/>
                <a:gd name="T7" fmla="*/ 1 h 103"/>
                <a:gd name="T8" fmla="*/ 11 w 28"/>
                <a:gd name="T9" fmla="*/ 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03">
                  <a:moveTo>
                    <a:pt x="11" y="2"/>
                  </a:moveTo>
                  <a:cubicBezTo>
                    <a:pt x="0" y="36"/>
                    <a:pt x="14" y="69"/>
                    <a:pt x="19" y="102"/>
                  </a:cubicBezTo>
                  <a:cubicBezTo>
                    <a:pt x="19" y="103"/>
                    <a:pt x="28" y="101"/>
                    <a:pt x="28" y="100"/>
                  </a:cubicBezTo>
                  <a:cubicBezTo>
                    <a:pt x="23" y="67"/>
                    <a:pt x="8" y="34"/>
                    <a:pt x="19" y="1"/>
                  </a:cubicBezTo>
                  <a:cubicBezTo>
                    <a:pt x="20" y="0"/>
                    <a:pt x="12" y="1"/>
                    <a:pt x="11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Freeform 41"/>
            <p:cNvSpPr/>
            <p:nvPr/>
          </p:nvSpPr>
          <p:spPr bwMode="auto">
            <a:xfrm>
              <a:off x="2949" y="2229"/>
              <a:ext cx="215" cy="85"/>
            </a:xfrm>
            <a:custGeom>
              <a:avLst/>
              <a:gdLst>
                <a:gd name="T0" fmla="*/ 12 w 91"/>
                <a:gd name="T1" fmla="*/ 29 h 36"/>
                <a:gd name="T2" fmla="*/ 17 w 91"/>
                <a:gd name="T3" fmla="*/ 23 h 36"/>
                <a:gd name="T4" fmla="*/ 41 w 91"/>
                <a:gd name="T5" fmla="*/ 18 h 36"/>
                <a:gd name="T6" fmla="*/ 86 w 91"/>
                <a:gd name="T7" fmla="*/ 7 h 36"/>
                <a:gd name="T8" fmla="*/ 84 w 91"/>
                <a:gd name="T9" fmla="*/ 2 h 36"/>
                <a:gd name="T10" fmla="*/ 3 w 91"/>
                <a:gd name="T11" fmla="*/ 21 h 36"/>
                <a:gd name="T12" fmla="*/ 0 w 91"/>
                <a:gd name="T13" fmla="*/ 24 h 36"/>
                <a:gd name="T14" fmla="*/ 4 w 91"/>
                <a:gd name="T15" fmla="*/ 33 h 36"/>
                <a:gd name="T16" fmla="*/ 12 w 91"/>
                <a:gd name="T17" fmla="*/ 29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1" h="36">
                  <a:moveTo>
                    <a:pt x="12" y="29"/>
                  </a:moveTo>
                  <a:cubicBezTo>
                    <a:pt x="7" y="25"/>
                    <a:pt x="11" y="25"/>
                    <a:pt x="17" y="23"/>
                  </a:cubicBezTo>
                  <a:cubicBezTo>
                    <a:pt x="25" y="21"/>
                    <a:pt x="33" y="20"/>
                    <a:pt x="41" y="18"/>
                  </a:cubicBezTo>
                  <a:cubicBezTo>
                    <a:pt x="56" y="15"/>
                    <a:pt x="71" y="12"/>
                    <a:pt x="86" y="7"/>
                  </a:cubicBezTo>
                  <a:cubicBezTo>
                    <a:pt x="91" y="6"/>
                    <a:pt x="89" y="0"/>
                    <a:pt x="84" y="2"/>
                  </a:cubicBezTo>
                  <a:cubicBezTo>
                    <a:pt x="58" y="10"/>
                    <a:pt x="30" y="14"/>
                    <a:pt x="3" y="21"/>
                  </a:cubicBezTo>
                  <a:cubicBezTo>
                    <a:pt x="2" y="21"/>
                    <a:pt x="0" y="22"/>
                    <a:pt x="0" y="24"/>
                  </a:cubicBezTo>
                  <a:cubicBezTo>
                    <a:pt x="0" y="28"/>
                    <a:pt x="1" y="30"/>
                    <a:pt x="4" y="33"/>
                  </a:cubicBezTo>
                  <a:cubicBezTo>
                    <a:pt x="7" y="36"/>
                    <a:pt x="15" y="32"/>
                    <a:pt x="12" y="2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" name="Freeform 42"/>
            <p:cNvSpPr/>
            <p:nvPr/>
          </p:nvSpPr>
          <p:spPr bwMode="auto">
            <a:xfrm>
              <a:off x="3143" y="2160"/>
              <a:ext cx="227" cy="483"/>
            </a:xfrm>
            <a:custGeom>
              <a:avLst/>
              <a:gdLst>
                <a:gd name="T0" fmla="*/ 11 w 96"/>
                <a:gd name="T1" fmla="*/ 4 h 204"/>
                <a:gd name="T2" fmla="*/ 43 w 96"/>
                <a:gd name="T3" fmla="*/ 28 h 204"/>
                <a:gd name="T4" fmla="*/ 80 w 96"/>
                <a:gd name="T5" fmla="*/ 28 h 204"/>
                <a:gd name="T6" fmla="*/ 82 w 96"/>
                <a:gd name="T7" fmla="*/ 78 h 204"/>
                <a:gd name="T8" fmla="*/ 65 w 96"/>
                <a:gd name="T9" fmla="*/ 164 h 204"/>
                <a:gd name="T10" fmla="*/ 24 w 96"/>
                <a:gd name="T11" fmla="*/ 185 h 204"/>
                <a:gd name="T12" fmla="*/ 13 w 96"/>
                <a:gd name="T13" fmla="*/ 144 h 204"/>
                <a:gd name="T14" fmla="*/ 59 w 96"/>
                <a:gd name="T15" fmla="*/ 83 h 204"/>
                <a:gd name="T16" fmla="*/ 51 w 96"/>
                <a:gd name="T17" fmla="*/ 83 h 204"/>
                <a:gd name="T18" fmla="*/ 5 w 96"/>
                <a:gd name="T19" fmla="*/ 145 h 204"/>
                <a:gd name="T20" fmla="*/ 30 w 96"/>
                <a:gd name="T21" fmla="*/ 196 h 204"/>
                <a:gd name="T22" fmla="*/ 81 w 96"/>
                <a:gd name="T23" fmla="*/ 132 h 204"/>
                <a:gd name="T24" fmla="*/ 91 w 96"/>
                <a:gd name="T25" fmla="*/ 69 h 204"/>
                <a:gd name="T26" fmla="*/ 86 w 96"/>
                <a:gd name="T27" fmla="*/ 22 h 204"/>
                <a:gd name="T28" fmla="*/ 19 w 96"/>
                <a:gd name="T29" fmla="*/ 3 h 204"/>
                <a:gd name="T30" fmla="*/ 11 w 96"/>
                <a:gd name="T31" fmla="*/ 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6" h="204">
                  <a:moveTo>
                    <a:pt x="11" y="4"/>
                  </a:moveTo>
                  <a:cubicBezTo>
                    <a:pt x="3" y="30"/>
                    <a:pt x="20" y="34"/>
                    <a:pt x="43" y="28"/>
                  </a:cubicBezTo>
                  <a:cubicBezTo>
                    <a:pt x="55" y="25"/>
                    <a:pt x="73" y="14"/>
                    <a:pt x="80" y="28"/>
                  </a:cubicBezTo>
                  <a:cubicBezTo>
                    <a:pt x="87" y="43"/>
                    <a:pt x="84" y="63"/>
                    <a:pt x="82" y="78"/>
                  </a:cubicBezTo>
                  <a:cubicBezTo>
                    <a:pt x="79" y="106"/>
                    <a:pt x="76" y="138"/>
                    <a:pt x="65" y="164"/>
                  </a:cubicBezTo>
                  <a:cubicBezTo>
                    <a:pt x="60" y="178"/>
                    <a:pt x="41" y="202"/>
                    <a:pt x="24" y="185"/>
                  </a:cubicBezTo>
                  <a:cubicBezTo>
                    <a:pt x="14" y="175"/>
                    <a:pt x="12" y="157"/>
                    <a:pt x="13" y="144"/>
                  </a:cubicBezTo>
                  <a:cubicBezTo>
                    <a:pt x="17" y="120"/>
                    <a:pt x="43" y="101"/>
                    <a:pt x="59" y="83"/>
                  </a:cubicBezTo>
                  <a:cubicBezTo>
                    <a:pt x="62" y="80"/>
                    <a:pt x="53" y="81"/>
                    <a:pt x="51" y="83"/>
                  </a:cubicBezTo>
                  <a:cubicBezTo>
                    <a:pt x="34" y="102"/>
                    <a:pt x="12" y="120"/>
                    <a:pt x="5" y="145"/>
                  </a:cubicBezTo>
                  <a:cubicBezTo>
                    <a:pt x="0" y="163"/>
                    <a:pt x="10" y="191"/>
                    <a:pt x="30" y="196"/>
                  </a:cubicBezTo>
                  <a:cubicBezTo>
                    <a:pt x="65" y="204"/>
                    <a:pt x="77" y="154"/>
                    <a:pt x="81" y="132"/>
                  </a:cubicBezTo>
                  <a:cubicBezTo>
                    <a:pt x="86" y="111"/>
                    <a:pt x="90" y="90"/>
                    <a:pt x="91" y="69"/>
                  </a:cubicBezTo>
                  <a:cubicBezTo>
                    <a:pt x="93" y="55"/>
                    <a:pt x="96" y="33"/>
                    <a:pt x="86" y="22"/>
                  </a:cubicBezTo>
                  <a:cubicBezTo>
                    <a:pt x="68" y="0"/>
                    <a:pt x="4" y="54"/>
                    <a:pt x="19" y="3"/>
                  </a:cubicBezTo>
                  <a:cubicBezTo>
                    <a:pt x="20" y="0"/>
                    <a:pt x="11" y="1"/>
                    <a:pt x="11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" name="Freeform 43"/>
            <p:cNvSpPr/>
            <p:nvPr/>
          </p:nvSpPr>
          <p:spPr bwMode="auto">
            <a:xfrm>
              <a:off x="3411" y="2044"/>
              <a:ext cx="184" cy="168"/>
            </a:xfrm>
            <a:custGeom>
              <a:avLst/>
              <a:gdLst>
                <a:gd name="T0" fmla="*/ 5 w 78"/>
                <a:gd name="T1" fmla="*/ 5 h 71"/>
                <a:gd name="T2" fmla="*/ 17 w 78"/>
                <a:gd name="T3" fmla="*/ 29 h 71"/>
                <a:gd name="T4" fmla="*/ 23 w 78"/>
                <a:gd name="T5" fmla="*/ 54 h 71"/>
                <a:gd name="T6" fmla="*/ 71 w 78"/>
                <a:gd name="T7" fmla="*/ 66 h 71"/>
                <a:gd name="T8" fmla="*/ 72 w 78"/>
                <a:gd name="T9" fmla="*/ 61 h 71"/>
                <a:gd name="T10" fmla="*/ 37 w 78"/>
                <a:gd name="T11" fmla="*/ 58 h 71"/>
                <a:gd name="T12" fmla="*/ 26 w 78"/>
                <a:gd name="T13" fmla="*/ 31 h 71"/>
                <a:gd name="T14" fmla="*/ 9 w 78"/>
                <a:gd name="T15" fmla="*/ 0 h 71"/>
                <a:gd name="T16" fmla="*/ 5 w 78"/>
                <a:gd name="T17" fmla="*/ 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8" h="71">
                  <a:moveTo>
                    <a:pt x="5" y="5"/>
                  </a:moveTo>
                  <a:cubicBezTo>
                    <a:pt x="17" y="6"/>
                    <a:pt x="17" y="21"/>
                    <a:pt x="17" y="29"/>
                  </a:cubicBezTo>
                  <a:cubicBezTo>
                    <a:pt x="18" y="38"/>
                    <a:pt x="18" y="46"/>
                    <a:pt x="23" y="54"/>
                  </a:cubicBezTo>
                  <a:cubicBezTo>
                    <a:pt x="33" y="71"/>
                    <a:pt x="55" y="68"/>
                    <a:pt x="71" y="66"/>
                  </a:cubicBezTo>
                  <a:cubicBezTo>
                    <a:pt x="75" y="65"/>
                    <a:pt x="78" y="61"/>
                    <a:pt x="72" y="61"/>
                  </a:cubicBezTo>
                  <a:cubicBezTo>
                    <a:pt x="60" y="63"/>
                    <a:pt x="47" y="66"/>
                    <a:pt x="37" y="58"/>
                  </a:cubicBezTo>
                  <a:cubicBezTo>
                    <a:pt x="28" y="52"/>
                    <a:pt x="26" y="41"/>
                    <a:pt x="26" y="31"/>
                  </a:cubicBezTo>
                  <a:cubicBezTo>
                    <a:pt x="26" y="18"/>
                    <a:pt x="26" y="2"/>
                    <a:pt x="9" y="0"/>
                  </a:cubicBezTo>
                  <a:cubicBezTo>
                    <a:pt x="6" y="0"/>
                    <a:pt x="0" y="4"/>
                    <a:pt x="5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" name="Freeform 44"/>
            <p:cNvSpPr/>
            <p:nvPr/>
          </p:nvSpPr>
          <p:spPr bwMode="auto">
            <a:xfrm>
              <a:off x="3626" y="2262"/>
              <a:ext cx="199" cy="16"/>
            </a:xfrm>
            <a:custGeom>
              <a:avLst/>
              <a:gdLst>
                <a:gd name="T0" fmla="*/ 9 w 84"/>
                <a:gd name="T1" fmla="*/ 5 h 7"/>
                <a:gd name="T2" fmla="*/ 45 w 84"/>
                <a:gd name="T3" fmla="*/ 5 h 7"/>
                <a:gd name="T4" fmla="*/ 75 w 84"/>
                <a:gd name="T5" fmla="*/ 7 h 7"/>
                <a:gd name="T6" fmla="*/ 80 w 84"/>
                <a:gd name="T7" fmla="*/ 4 h 7"/>
                <a:gd name="T8" fmla="*/ 28 w 84"/>
                <a:gd name="T9" fmla="*/ 1 h 7"/>
                <a:gd name="T10" fmla="*/ 1 w 84"/>
                <a:gd name="T11" fmla="*/ 6 h 7"/>
                <a:gd name="T12" fmla="*/ 9 w 84"/>
                <a:gd name="T13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7">
                  <a:moveTo>
                    <a:pt x="9" y="5"/>
                  </a:moveTo>
                  <a:cubicBezTo>
                    <a:pt x="13" y="0"/>
                    <a:pt x="39" y="5"/>
                    <a:pt x="45" y="5"/>
                  </a:cubicBezTo>
                  <a:cubicBezTo>
                    <a:pt x="55" y="6"/>
                    <a:pt x="65" y="7"/>
                    <a:pt x="75" y="7"/>
                  </a:cubicBezTo>
                  <a:cubicBezTo>
                    <a:pt x="77" y="7"/>
                    <a:pt x="84" y="4"/>
                    <a:pt x="80" y="4"/>
                  </a:cubicBezTo>
                  <a:cubicBezTo>
                    <a:pt x="63" y="4"/>
                    <a:pt x="46" y="1"/>
                    <a:pt x="28" y="1"/>
                  </a:cubicBezTo>
                  <a:cubicBezTo>
                    <a:pt x="21" y="1"/>
                    <a:pt x="6" y="0"/>
                    <a:pt x="1" y="6"/>
                  </a:cubicBezTo>
                  <a:cubicBezTo>
                    <a:pt x="0" y="7"/>
                    <a:pt x="8" y="7"/>
                    <a:pt x="9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" name="Freeform 45"/>
            <p:cNvSpPr/>
            <p:nvPr/>
          </p:nvSpPr>
          <p:spPr bwMode="auto">
            <a:xfrm>
              <a:off x="3960" y="2120"/>
              <a:ext cx="104" cy="310"/>
            </a:xfrm>
            <a:custGeom>
              <a:avLst/>
              <a:gdLst>
                <a:gd name="T0" fmla="*/ 9 w 44"/>
                <a:gd name="T1" fmla="*/ 66 h 131"/>
                <a:gd name="T2" fmla="*/ 18 w 44"/>
                <a:gd name="T3" fmla="*/ 5 h 131"/>
                <a:gd name="T4" fmla="*/ 9 w 44"/>
                <a:gd name="T5" fmla="*/ 6 h 131"/>
                <a:gd name="T6" fmla="*/ 22 w 44"/>
                <a:gd name="T7" fmla="*/ 76 h 131"/>
                <a:gd name="T8" fmla="*/ 34 w 44"/>
                <a:gd name="T9" fmla="*/ 128 h 131"/>
                <a:gd name="T10" fmla="*/ 41 w 44"/>
                <a:gd name="T11" fmla="*/ 125 h 131"/>
                <a:gd name="T12" fmla="*/ 30 w 44"/>
                <a:gd name="T13" fmla="*/ 69 h 131"/>
                <a:gd name="T14" fmla="*/ 18 w 44"/>
                <a:gd name="T15" fmla="*/ 4 h 131"/>
                <a:gd name="T16" fmla="*/ 9 w 44"/>
                <a:gd name="T17" fmla="*/ 5 h 131"/>
                <a:gd name="T18" fmla="*/ 1 w 44"/>
                <a:gd name="T19" fmla="*/ 65 h 131"/>
                <a:gd name="T20" fmla="*/ 9 w 44"/>
                <a:gd name="T21" fmla="*/ 66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" h="131">
                  <a:moveTo>
                    <a:pt x="9" y="66"/>
                  </a:moveTo>
                  <a:cubicBezTo>
                    <a:pt x="17" y="46"/>
                    <a:pt x="18" y="26"/>
                    <a:pt x="18" y="5"/>
                  </a:cubicBezTo>
                  <a:cubicBezTo>
                    <a:pt x="15" y="5"/>
                    <a:pt x="12" y="6"/>
                    <a:pt x="9" y="6"/>
                  </a:cubicBezTo>
                  <a:cubicBezTo>
                    <a:pt x="16" y="29"/>
                    <a:pt x="18" y="53"/>
                    <a:pt x="22" y="76"/>
                  </a:cubicBezTo>
                  <a:cubicBezTo>
                    <a:pt x="25" y="95"/>
                    <a:pt x="23" y="112"/>
                    <a:pt x="34" y="128"/>
                  </a:cubicBezTo>
                  <a:cubicBezTo>
                    <a:pt x="36" y="131"/>
                    <a:pt x="44" y="128"/>
                    <a:pt x="41" y="125"/>
                  </a:cubicBezTo>
                  <a:cubicBezTo>
                    <a:pt x="30" y="108"/>
                    <a:pt x="33" y="88"/>
                    <a:pt x="30" y="69"/>
                  </a:cubicBezTo>
                  <a:cubicBezTo>
                    <a:pt x="26" y="47"/>
                    <a:pt x="24" y="25"/>
                    <a:pt x="18" y="4"/>
                  </a:cubicBezTo>
                  <a:cubicBezTo>
                    <a:pt x="16" y="0"/>
                    <a:pt x="9" y="2"/>
                    <a:pt x="9" y="5"/>
                  </a:cubicBezTo>
                  <a:cubicBezTo>
                    <a:pt x="9" y="26"/>
                    <a:pt x="9" y="46"/>
                    <a:pt x="1" y="65"/>
                  </a:cubicBezTo>
                  <a:cubicBezTo>
                    <a:pt x="0" y="70"/>
                    <a:pt x="8" y="70"/>
                    <a:pt x="9" y="6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6" name="Freeform 46"/>
            <p:cNvSpPr/>
            <p:nvPr/>
          </p:nvSpPr>
          <p:spPr bwMode="auto">
            <a:xfrm>
              <a:off x="4177" y="2174"/>
              <a:ext cx="239" cy="64"/>
            </a:xfrm>
            <a:custGeom>
              <a:avLst/>
              <a:gdLst>
                <a:gd name="T0" fmla="*/ 11 w 101"/>
                <a:gd name="T1" fmla="*/ 8 h 27"/>
                <a:gd name="T2" fmla="*/ 8 w 101"/>
                <a:gd name="T3" fmla="*/ 10 h 27"/>
                <a:gd name="T4" fmla="*/ 7 w 101"/>
                <a:gd name="T5" fmla="*/ 14 h 27"/>
                <a:gd name="T6" fmla="*/ 91 w 101"/>
                <a:gd name="T7" fmla="*/ 25 h 27"/>
                <a:gd name="T8" fmla="*/ 99 w 101"/>
                <a:gd name="T9" fmla="*/ 22 h 27"/>
                <a:gd name="T10" fmla="*/ 6 w 101"/>
                <a:gd name="T11" fmla="*/ 10 h 27"/>
                <a:gd name="T12" fmla="*/ 5 w 101"/>
                <a:gd name="T13" fmla="*/ 15 h 27"/>
                <a:gd name="T14" fmla="*/ 18 w 101"/>
                <a:gd name="T15" fmla="*/ 9 h 27"/>
                <a:gd name="T16" fmla="*/ 11 w 101"/>
                <a:gd name="T17" fmla="*/ 8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1" h="27">
                  <a:moveTo>
                    <a:pt x="11" y="8"/>
                  </a:moveTo>
                  <a:cubicBezTo>
                    <a:pt x="10" y="9"/>
                    <a:pt x="9" y="9"/>
                    <a:pt x="8" y="10"/>
                  </a:cubicBezTo>
                  <a:cubicBezTo>
                    <a:pt x="7" y="12"/>
                    <a:pt x="7" y="13"/>
                    <a:pt x="7" y="14"/>
                  </a:cubicBezTo>
                  <a:cubicBezTo>
                    <a:pt x="32" y="7"/>
                    <a:pt x="72" y="5"/>
                    <a:pt x="91" y="25"/>
                  </a:cubicBezTo>
                  <a:cubicBezTo>
                    <a:pt x="93" y="27"/>
                    <a:pt x="101" y="24"/>
                    <a:pt x="99" y="22"/>
                  </a:cubicBezTo>
                  <a:cubicBezTo>
                    <a:pt x="78" y="0"/>
                    <a:pt x="33" y="2"/>
                    <a:pt x="6" y="10"/>
                  </a:cubicBezTo>
                  <a:cubicBezTo>
                    <a:pt x="3" y="11"/>
                    <a:pt x="0" y="15"/>
                    <a:pt x="5" y="15"/>
                  </a:cubicBezTo>
                  <a:cubicBezTo>
                    <a:pt x="10" y="14"/>
                    <a:pt x="13" y="13"/>
                    <a:pt x="18" y="9"/>
                  </a:cubicBezTo>
                  <a:cubicBezTo>
                    <a:pt x="21" y="6"/>
                    <a:pt x="13" y="6"/>
                    <a:pt x="11" y="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7" name="Freeform 47"/>
            <p:cNvSpPr/>
            <p:nvPr/>
          </p:nvSpPr>
          <p:spPr bwMode="auto">
            <a:xfrm>
              <a:off x="4222" y="2286"/>
              <a:ext cx="223" cy="45"/>
            </a:xfrm>
            <a:custGeom>
              <a:avLst/>
              <a:gdLst>
                <a:gd name="T0" fmla="*/ 5 w 94"/>
                <a:gd name="T1" fmla="*/ 10 h 19"/>
                <a:gd name="T2" fmla="*/ 89 w 94"/>
                <a:gd name="T3" fmla="*/ 6 h 19"/>
                <a:gd name="T4" fmla="*/ 87 w 94"/>
                <a:gd name="T5" fmla="*/ 0 h 19"/>
                <a:gd name="T6" fmla="*/ 10 w 94"/>
                <a:gd name="T7" fmla="*/ 4 h 19"/>
                <a:gd name="T8" fmla="*/ 5 w 94"/>
                <a:gd name="T9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19">
                  <a:moveTo>
                    <a:pt x="5" y="10"/>
                  </a:moveTo>
                  <a:cubicBezTo>
                    <a:pt x="32" y="19"/>
                    <a:pt x="62" y="11"/>
                    <a:pt x="89" y="6"/>
                  </a:cubicBezTo>
                  <a:cubicBezTo>
                    <a:pt x="94" y="5"/>
                    <a:pt x="93" y="0"/>
                    <a:pt x="87" y="0"/>
                  </a:cubicBezTo>
                  <a:cubicBezTo>
                    <a:pt x="63" y="4"/>
                    <a:pt x="34" y="12"/>
                    <a:pt x="10" y="4"/>
                  </a:cubicBezTo>
                  <a:cubicBezTo>
                    <a:pt x="6" y="3"/>
                    <a:pt x="0" y="8"/>
                    <a:pt x="5" y="1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" name="Freeform 48"/>
            <p:cNvSpPr/>
            <p:nvPr/>
          </p:nvSpPr>
          <p:spPr bwMode="auto">
            <a:xfrm>
              <a:off x="4561" y="2108"/>
              <a:ext cx="229" cy="317"/>
            </a:xfrm>
            <a:custGeom>
              <a:avLst/>
              <a:gdLst>
                <a:gd name="T0" fmla="*/ 11 w 97"/>
                <a:gd name="T1" fmla="*/ 0 h 134"/>
                <a:gd name="T2" fmla="*/ 7 w 97"/>
                <a:gd name="T3" fmla="*/ 0 h 134"/>
                <a:gd name="T4" fmla="*/ 5 w 97"/>
                <a:gd name="T5" fmla="*/ 5 h 134"/>
                <a:gd name="T6" fmla="*/ 24 w 97"/>
                <a:gd name="T7" fmla="*/ 102 h 134"/>
                <a:gd name="T8" fmla="*/ 94 w 97"/>
                <a:gd name="T9" fmla="*/ 110 h 134"/>
                <a:gd name="T10" fmla="*/ 87 w 97"/>
                <a:gd name="T11" fmla="*/ 108 h 134"/>
                <a:gd name="T12" fmla="*/ 37 w 97"/>
                <a:gd name="T13" fmla="*/ 110 h 134"/>
                <a:gd name="T14" fmla="*/ 35 w 97"/>
                <a:gd name="T15" fmla="*/ 84 h 134"/>
                <a:gd name="T16" fmla="*/ 48 w 97"/>
                <a:gd name="T17" fmla="*/ 37 h 134"/>
                <a:gd name="T18" fmla="*/ 8 w 97"/>
                <a:gd name="T19" fmla="*/ 0 h 134"/>
                <a:gd name="T20" fmla="*/ 6 w 97"/>
                <a:gd name="T21" fmla="*/ 5 h 134"/>
                <a:gd name="T22" fmla="*/ 8 w 97"/>
                <a:gd name="T23" fmla="*/ 5 h 134"/>
                <a:gd name="T24" fmla="*/ 11 w 97"/>
                <a:gd name="T25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7" h="134">
                  <a:moveTo>
                    <a:pt x="11" y="0"/>
                  </a:moveTo>
                  <a:cubicBezTo>
                    <a:pt x="10" y="0"/>
                    <a:pt x="8" y="0"/>
                    <a:pt x="7" y="0"/>
                  </a:cubicBezTo>
                  <a:cubicBezTo>
                    <a:pt x="4" y="0"/>
                    <a:pt x="0" y="4"/>
                    <a:pt x="5" y="5"/>
                  </a:cubicBezTo>
                  <a:cubicBezTo>
                    <a:pt x="68" y="10"/>
                    <a:pt x="23" y="68"/>
                    <a:pt x="24" y="102"/>
                  </a:cubicBezTo>
                  <a:cubicBezTo>
                    <a:pt x="26" y="134"/>
                    <a:pt x="79" y="126"/>
                    <a:pt x="94" y="110"/>
                  </a:cubicBezTo>
                  <a:cubicBezTo>
                    <a:pt x="97" y="106"/>
                    <a:pt x="89" y="105"/>
                    <a:pt x="87" y="108"/>
                  </a:cubicBezTo>
                  <a:cubicBezTo>
                    <a:pt x="75" y="122"/>
                    <a:pt x="51" y="123"/>
                    <a:pt x="37" y="110"/>
                  </a:cubicBezTo>
                  <a:cubicBezTo>
                    <a:pt x="30" y="104"/>
                    <a:pt x="33" y="92"/>
                    <a:pt x="35" y="84"/>
                  </a:cubicBezTo>
                  <a:cubicBezTo>
                    <a:pt x="39" y="68"/>
                    <a:pt x="45" y="53"/>
                    <a:pt x="48" y="37"/>
                  </a:cubicBezTo>
                  <a:cubicBezTo>
                    <a:pt x="52" y="11"/>
                    <a:pt x="31" y="2"/>
                    <a:pt x="8" y="0"/>
                  </a:cubicBezTo>
                  <a:cubicBezTo>
                    <a:pt x="7" y="1"/>
                    <a:pt x="7" y="3"/>
                    <a:pt x="6" y="5"/>
                  </a:cubicBezTo>
                  <a:cubicBezTo>
                    <a:pt x="7" y="5"/>
                    <a:pt x="8" y="5"/>
                    <a:pt x="8" y="5"/>
                  </a:cubicBezTo>
                  <a:cubicBezTo>
                    <a:pt x="12" y="5"/>
                    <a:pt x="17" y="0"/>
                    <a:pt x="11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" name="Freeform 49"/>
            <p:cNvSpPr/>
            <p:nvPr/>
          </p:nvSpPr>
          <p:spPr bwMode="auto">
            <a:xfrm>
              <a:off x="4584" y="2236"/>
              <a:ext cx="152" cy="38"/>
            </a:xfrm>
            <a:custGeom>
              <a:avLst/>
              <a:gdLst>
                <a:gd name="T0" fmla="*/ 8 w 64"/>
                <a:gd name="T1" fmla="*/ 12 h 16"/>
                <a:gd name="T2" fmla="*/ 8 w 64"/>
                <a:gd name="T3" fmla="*/ 8 h 16"/>
                <a:gd name="T4" fmla="*/ 5 w 64"/>
                <a:gd name="T5" fmla="*/ 10 h 16"/>
                <a:gd name="T6" fmla="*/ 55 w 64"/>
                <a:gd name="T7" fmla="*/ 7 h 16"/>
                <a:gd name="T8" fmla="*/ 58 w 64"/>
                <a:gd name="T9" fmla="*/ 3 h 16"/>
                <a:gd name="T10" fmla="*/ 2 w 64"/>
                <a:gd name="T11" fmla="*/ 8 h 16"/>
                <a:gd name="T12" fmla="*/ 0 w 64"/>
                <a:gd name="T13" fmla="*/ 10 h 16"/>
                <a:gd name="T14" fmla="*/ 0 w 64"/>
                <a:gd name="T15" fmla="*/ 14 h 16"/>
                <a:gd name="T16" fmla="*/ 8 w 64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16">
                  <a:moveTo>
                    <a:pt x="8" y="12"/>
                  </a:moveTo>
                  <a:cubicBezTo>
                    <a:pt x="8" y="8"/>
                    <a:pt x="8" y="8"/>
                    <a:pt x="8" y="8"/>
                  </a:cubicBezTo>
                  <a:cubicBezTo>
                    <a:pt x="7" y="9"/>
                    <a:pt x="6" y="10"/>
                    <a:pt x="5" y="10"/>
                  </a:cubicBezTo>
                  <a:cubicBezTo>
                    <a:pt x="21" y="4"/>
                    <a:pt x="38" y="7"/>
                    <a:pt x="55" y="7"/>
                  </a:cubicBezTo>
                  <a:cubicBezTo>
                    <a:pt x="57" y="7"/>
                    <a:pt x="64" y="3"/>
                    <a:pt x="58" y="3"/>
                  </a:cubicBezTo>
                  <a:cubicBezTo>
                    <a:pt x="39" y="3"/>
                    <a:pt x="20" y="0"/>
                    <a:pt x="2" y="8"/>
                  </a:cubicBezTo>
                  <a:cubicBezTo>
                    <a:pt x="1" y="8"/>
                    <a:pt x="0" y="9"/>
                    <a:pt x="0" y="10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6"/>
                    <a:pt x="8" y="15"/>
                    <a:pt x="8" y="1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" name="Freeform 50"/>
            <p:cNvSpPr/>
            <p:nvPr/>
          </p:nvSpPr>
          <p:spPr bwMode="auto">
            <a:xfrm>
              <a:off x="2599" y="2783"/>
              <a:ext cx="182" cy="282"/>
            </a:xfrm>
            <a:custGeom>
              <a:avLst/>
              <a:gdLst>
                <a:gd name="T0" fmla="*/ 67 w 77"/>
                <a:gd name="T1" fmla="*/ 3 h 119"/>
                <a:gd name="T2" fmla="*/ 34 w 77"/>
                <a:gd name="T3" fmla="*/ 66 h 119"/>
                <a:gd name="T4" fmla="*/ 7 w 77"/>
                <a:gd name="T5" fmla="*/ 115 h 119"/>
                <a:gd name="T6" fmla="*/ 6 w 77"/>
                <a:gd name="T7" fmla="*/ 118 h 119"/>
                <a:gd name="T8" fmla="*/ 35 w 77"/>
                <a:gd name="T9" fmla="*/ 87 h 119"/>
                <a:gd name="T10" fmla="*/ 75 w 77"/>
                <a:gd name="T11" fmla="*/ 2 h 119"/>
                <a:gd name="T12" fmla="*/ 67 w 77"/>
                <a:gd name="T13" fmla="*/ 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119">
                  <a:moveTo>
                    <a:pt x="67" y="3"/>
                  </a:moveTo>
                  <a:cubicBezTo>
                    <a:pt x="52" y="22"/>
                    <a:pt x="41" y="43"/>
                    <a:pt x="34" y="66"/>
                  </a:cubicBezTo>
                  <a:cubicBezTo>
                    <a:pt x="30" y="79"/>
                    <a:pt x="25" y="113"/>
                    <a:pt x="7" y="115"/>
                  </a:cubicBezTo>
                  <a:cubicBezTo>
                    <a:pt x="4" y="116"/>
                    <a:pt x="0" y="119"/>
                    <a:pt x="6" y="118"/>
                  </a:cubicBezTo>
                  <a:cubicBezTo>
                    <a:pt x="23" y="116"/>
                    <a:pt x="30" y="102"/>
                    <a:pt x="35" y="87"/>
                  </a:cubicBezTo>
                  <a:cubicBezTo>
                    <a:pt x="47" y="57"/>
                    <a:pt x="54" y="29"/>
                    <a:pt x="75" y="2"/>
                  </a:cubicBezTo>
                  <a:cubicBezTo>
                    <a:pt x="77" y="0"/>
                    <a:pt x="69" y="1"/>
                    <a:pt x="67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" name="Freeform 51"/>
            <p:cNvSpPr/>
            <p:nvPr/>
          </p:nvSpPr>
          <p:spPr bwMode="auto">
            <a:xfrm>
              <a:off x="2568" y="2871"/>
              <a:ext cx="253" cy="120"/>
            </a:xfrm>
            <a:custGeom>
              <a:avLst/>
              <a:gdLst>
                <a:gd name="T0" fmla="*/ 10 w 107"/>
                <a:gd name="T1" fmla="*/ 8 h 51"/>
                <a:gd name="T2" fmla="*/ 58 w 107"/>
                <a:gd name="T3" fmla="*/ 31 h 51"/>
                <a:gd name="T4" fmla="*/ 97 w 107"/>
                <a:gd name="T5" fmla="*/ 51 h 51"/>
                <a:gd name="T6" fmla="*/ 104 w 107"/>
                <a:gd name="T7" fmla="*/ 48 h 51"/>
                <a:gd name="T8" fmla="*/ 41 w 107"/>
                <a:gd name="T9" fmla="*/ 13 h 51"/>
                <a:gd name="T10" fmla="*/ 5 w 107"/>
                <a:gd name="T11" fmla="*/ 7 h 51"/>
                <a:gd name="T12" fmla="*/ 10 w 107"/>
                <a:gd name="T13" fmla="*/ 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51">
                  <a:moveTo>
                    <a:pt x="10" y="8"/>
                  </a:moveTo>
                  <a:cubicBezTo>
                    <a:pt x="21" y="2"/>
                    <a:pt x="49" y="26"/>
                    <a:pt x="58" y="31"/>
                  </a:cubicBezTo>
                  <a:cubicBezTo>
                    <a:pt x="70" y="39"/>
                    <a:pt x="83" y="48"/>
                    <a:pt x="97" y="51"/>
                  </a:cubicBezTo>
                  <a:cubicBezTo>
                    <a:pt x="99" y="51"/>
                    <a:pt x="107" y="48"/>
                    <a:pt x="104" y="48"/>
                  </a:cubicBezTo>
                  <a:cubicBezTo>
                    <a:pt x="81" y="43"/>
                    <a:pt x="61" y="24"/>
                    <a:pt x="41" y="13"/>
                  </a:cubicBezTo>
                  <a:cubicBezTo>
                    <a:pt x="30" y="7"/>
                    <a:pt x="17" y="0"/>
                    <a:pt x="5" y="7"/>
                  </a:cubicBezTo>
                  <a:cubicBezTo>
                    <a:pt x="0" y="9"/>
                    <a:pt x="8" y="9"/>
                    <a:pt x="10" y="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" name="Freeform 52"/>
            <p:cNvSpPr/>
            <p:nvPr/>
          </p:nvSpPr>
          <p:spPr bwMode="auto">
            <a:xfrm>
              <a:off x="2838" y="2653"/>
              <a:ext cx="156" cy="201"/>
            </a:xfrm>
            <a:custGeom>
              <a:avLst/>
              <a:gdLst>
                <a:gd name="T0" fmla="*/ 11 w 66"/>
                <a:gd name="T1" fmla="*/ 16 h 85"/>
                <a:gd name="T2" fmla="*/ 27 w 66"/>
                <a:gd name="T3" fmla="*/ 14 h 85"/>
                <a:gd name="T4" fmla="*/ 27 w 66"/>
                <a:gd name="T5" fmla="*/ 31 h 85"/>
                <a:gd name="T6" fmla="*/ 26 w 66"/>
                <a:gd name="T7" fmla="*/ 55 h 85"/>
                <a:gd name="T8" fmla="*/ 56 w 66"/>
                <a:gd name="T9" fmla="*/ 83 h 85"/>
                <a:gd name="T10" fmla="*/ 62 w 66"/>
                <a:gd name="T11" fmla="*/ 78 h 85"/>
                <a:gd name="T12" fmla="*/ 35 w 66"/>
                <a:gd name="T13" fmla="*/ 55 h 85"/>
                <a:gd name="T14" fmla="*/ 36 w 66"/>
                <a:gd name="T15" fmla="*/ 19 h 85"/>
                <a:gd name="T16" fmla="*/ 24 w 66"/>
                <a:gd name="T17" fmla="*/ 1 h 85"/>
                <a:gd name="T18" fmla="*/ 3 w 66"/>
                <a:gd name="T19" fmla="*/ 15 h 85"/>
                <a:gd name="T20" fmla="*/ 11 w 66"/>
                <a:gd name="T21" fmla="*/ 1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6" h="85">
                  <a:moveTo>
                    <a:pt x="11" y="16"/>
                  </a:moveTo>
                  <a:cubicBezTo>
                    <a:pt x="14" y="11"/>
                    <a:pt x="24" y="3"/>
                    <a:pt x="27" y="14"/>
                  </a:cubicBezTo>
                  <a:cubicBezTo>
                    <a:pt x="28" y="19"/>
                    <a:pt x="28" y="25"/>
                    <a:pt x="27" y="31"/>
                  </a:cubicBezTo>
                  <a:cubicBezTo>
                    <a:pt x="27" y="39"/>
                    <a:pt x="25" y="47"/>
                    <a:pt x="26" y="55"/>
                  </a:cubicBezTo>
                  <a:cubicBezTo>
                    <a:pt x="28" y="68"/>
                    <a:pt x="46" y="75"/>
                    <a:pt x="56" y="83"/>
                  </a:cubicBezTo>
                  <a:cubicBezTo>
                    <a:pt x="59" y="85"/>
                    <a:pt x="66" y="81"/>
                    <a:pt x="62" y="78"/>
                  </a:cubicBezTo>
                  <a:cubicBezTo>
                    <a:pt x="53" y="72"/>
                    <a:pt x="40" y="66"/>
                    <a:pt x="35" y="55"/>
                  </a:cubicBezTo>
                  <a:cubicBezTo>
                    <a:pt x="31" y="44"/>
                    <a:pt x="37" y="30"/>
                    <a:pt x="36" y="19"/>
                  </a:cubicBezTo>
                  <a:cubicBezTo>
                    <a:pt x="35" y="11"/>
                    <a:pt x="34" y="2"/>
                    <a:pt x="24" y="1"/>
                  </a:cubicBezTo>
                  <a:cubicBezTo>
                    <a:pt x="14" y="0"/>
                    <a:pt x="7" y="8"/>
                    <a:pt x="3" y="15"/>
                  </a:cubicBezTo>
                  <a:cubicBezTo>
                    <a:pt x="0" y="19"/>
                    <a:pt x="9" y="19"/>
                    <a:pt x="11" y="1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" name="Freeform 53"/>
            <p:cNvSpPr/>
            <p:nvPr/>
          </p:nvSpPr>
          <p:spPr bwMode="auto">
            <a:xfrm>
              <a:off x="3013" y="2823"/>
              <a:ext cx="69" cy="246"/>
            </a:xfrm>
            <a:custGeom>
              <a:avLst/>
              <a:gdLst>
                <a:gd name="T0" fmla="*/ 1 w 29"/>
                <a:gd name="T1" fmla="*/ 6 h 104"/>
                <a:gd name="T2" fmla="*/ 17 w 29"/>
                <a:gd name="T3" fmla="*/ 100 h 104"/>
                <a:gd name="T4" fmla="*/ 26 w 29"/>
                <a:gd name="T5" fmla="*/ 99 h 104"/>
                <a:gd name="T6" fmla="*/ 10 w 29"/>
                <a:gd name="T7" fmla="*/ 4 h 104"/>
                <a:gd name="T8" fmla="*/ 1 w 29"/>
                <a:gd name="T9" fmla="*/ 6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04">
                  <a:moveTo>
                    <a:pt x="1" y="6"/>
                  </a:moveTo>
                  <a:cubicBezTo>
                    <a:pt x="11" y="35"/>
                    <a:pt x="21" y="69"/>
                    <a:pt x="17" y="100"/>
                  </a:cubicBezTo>
                  <a:cubicBezTo>
                    <a:pt x="17" y="104"/>
                    <a:pt x="25" y="102"/>
                    <a:pt x="26" y="99"/>
                  </a:cubicBezTo>
                  <a:cubicBezTo>
                    <a:pt x="29" y="67"/>
                    <a:pt x="20" y="34"/>
                    <a:pt x="10" y="4"/>
                  </a:cubicBezTo>
                  <a:cubicBezTo>
                    <a:pt x="8" y="0"/>
                    <a:pt x="0" y="3"/>
                    <a:pt x="1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" name="Freeform 54"/>
            <p:cNvSpPr/>
            <p:nvPr/>
          </p:nvSpPr>
          <p:spPr bwMode="auto">
            <a:xfrm>
              <a:off x="2942" y="2918"/>
              <a:ext cx="187" cy="66"/>
            </a:xfrm>
            <a:custGeom>
              <a:avLst/>
              <a:gdLst>
                <a:gd name="T0" fmla="*/ 10 w 79"/>
                <a:gd name="T1" fmla="*/ 26 h 28"/>
                <a:gd name="T2" fmla="*/ 70 w 79"/>
                <a:gd name="T3" fmla="*/ 5 h 28"/>
                <a:gd name="T4" fmla="*/ 73 w 79"/>
                <a:gd name="T5" fmla="*/ 0 h 28"/>
                <a:gd name="T6" fmla="*/ 4 w 79"/>
                <a:gd name="T7" fmla="*/ 25 h 28"/>
                <a:gd name="T8" fmla="*/ 10 w 79"/>
                <a:gd name="T9" fmla="*/ 2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28">
                  <a:moveTo>
                    <a:pt x="10" y="26"/>
                  </a:moveTo>
                  <a:cubicBezTo>
                    <a:pt x="26" y="12"/>
                    <a:pt x="49" y="6"/>
                    <a:pt x="70" y="5"/>
                  </a:cubicBezTo>
                  <a:cubicBezTo>
                    <a:pt x="74" y="5"/>
                    <a:pt x="79" y="0"/>
                    <a:pt x="73" y="0"/>
                  </a:cubicBezTo>
                  <a:cubicBezTo>
                    <a:pt x="48" y="1"/>
                    <a:pt x="22" y="8"/>
                    <a:pt x="4" y="25"/>
                  </a:cubicBezTo>
                  <a:cubicBezTo>
                    <a:pt x="0" y="28"/>
                    <a:pt x="8" y="28"/>
                    <a:pt x="10" y="2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" name="Freeform 55"/>
            <p:cNvSpPr/>
            <p:nvPr/>
          </p:nvSpPr>
          <p:spPr bwMode="auto">
            <a:xfrm>
              <a:off x="3155" y="2790"/>
              <a:ext cx="144" cy="234"/>
            </a:xfrm>
            <a:custGeom>
              <a:avLst/>
              <a:gdLst>
                <a:gd name="T0" fmla="*/ 10 w 61"/>
                <a:gd name="T1" fmla="*/ 23 h 99"/>
                <a:gd name="T2" fmla="*/ 16 w 61"/>
                <a:gd name="T3" fmla="*/ 13 h 99"/>
                <a:gd name="T4" fmla="*/ 34 w 61"/>
                <a:gd name="T5" fmla="*/ 22 h 99"/>
                <a:gd name="T6" fmla="*/ 29 w 61"/>
                <a:gd name="T7" fmla="*/ 40 h 99"/>
                <a:gd name="T8" fmla="*/ 13 w 61"/>
                <a:gd name="T9" fmla="*/ 74 h 99"/>
                <a:gd name="T10" fmla="*/ 54 w 61"/>
                <a:gd name="T11" fmla="*/ 94 h 99"/>
                <a:gd name="T12" fmla="*/ 55 w 61"/>
                <a:gd name="T13" fmla="*/ 88 h 99"/>
                <a:gd name="T14" fmla="*/ 30 w 61"/>
                <a:gd name="T15" fmla="*/ 89 h 99"/>
                <a:gd name="T16" fmla="*/ 26 w 61"/>
                <a:gd name="T17" fmla="*/ 63 h 99"/>
                <a:gd name="T18" fmla="*/ 42 w 61"/>
                <a:gd name="T19" fmla="*/ 25 h 99"/>
                <a:gd name="T20" fmla="*/ 27 w 61"/>
                <a:gd name="T21" fmla="*/ 4 h 99"/>
                <a:gd name="T22" fmla="*/ 2 w 61"/>
                <a:gd name="T23" fmla="*/ 22 h 99"/>
                <a:gd name="T24" fmla="*/ 10 w 61"/>
                <a:gd name="T25" fmla="*/ 23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99">
                  <a:moveTo>
                    <a:pt x="10" y="23"/>
                  </a:moveTo>
                  <a:cubicBezTo>
                    <a:pt x="11" y="19"/>
                    <a:pt x="13" y="16"/>
                    <a:pt x="16" y="13"/>
                  </a:cubicBezTo>
                  <a:cubicBezTo>
                    <a:pt x="25" y="0"/>
                    <a:pt x="34" y="15"/>
                    <a:pt x="34" y="22"/>
                  </a:cubicBezTo>
                  <a:cubicBezTo>
                    <a:pt x="34" y="28"/>
                    <a:pt x="31" y="35"/>
                    <a:pt x="29" y="40"/>
                  </a:cubicBezTo>
                  <a:cubicBezTo>
                    <a:pt x="25" y="52"/>
                    <a:pt x="17" y="62"/>
                    <a:pt x="13" y="74"/>
                  </a:cubicBezTo>
                  <a:cubicBezTo>
                    <a:pt x="5" y="99"/>
                    <a:pt x="37" y="94"/>
                    <a:pt x="54" y="94"/>
                  </a:cubicBezTo>
                  <a:cubicBezTo>
                    <a:pt x="59" y="93"/>
                    <a:pt x="61" y="88"/>
                    <a:pt x="55" y="88"/>
                  </a:cubicBezTo>
                  <a:cubicBezTo>
                    <a:pt x="47" y="89"/>
                    <a:pt x="38" y="89"/>
                    <a:pt x="30" y="89"/>
                  </a:cubicBezTo>
                  <a:cubicBezTo>
                    <a:pt x="13" y="88"/>
                    <a:pt x="22" y="71"/>
                    <a:pt x="26" y="63"/>
                  </a:cubicBezTo>
                  <a:cubicBezTo>
                    <a:pt x="33" y="50"/>
                    <a:pt x="39" y="39"/>
                    <a:pt x="42" y="25"/>
                  </a:cubicBezTo>
                  <a:cubicBezTo>
                    <a:pt x="44" y="14"/>
                    <a:pt x="40" y="5"/>
                    <a:pt x="27" y="4"/>
                  </a:cubicBezTo>
                  <a:cubicBezTo>
                    <a:pt x="14" y="3"/>
                    <a:pt x="6" y="12"/>
                    <a:pt x="2" y="22"/>
                  </a:cubicBezTo>
                  <a:cubicBezTo>
                    <a:pt x="0" y="26"/>
                    <a:pt x="9" y="26"/>
                    <a:pt x="10" y="2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" name="Freeform 56"/>
            <p:cNvSpPr/>
            <p:nvPr/>
          </p:nvSpPr>
          <p:spPr bwMode="auto">
            <a:xfrm>
              <a:off x="3380" y="2766"/>
              <a:ext cx="165" cy="434"/>
            </a:xfrm>
            <a:custGeom>
              <a:avLst/>
              <a:gdLst>
                <a:gd name="T0" fmla="*/ 20 w 70"/>
                <a:gd name="T1" fmla="*/ 2 h 183"/>
                <a:gd name="T2" fmla="*/ 16 w 70"/>
                <a:gd name="T3" fmla="*/ 36 h 183"/>
                <a:gd name="T4" fmla="*/ 47 w 70"/>
                <a:gd name="T5" fmla="*/ 29 h 183"/>
                <a:gd name="T6" fmla="*/ 40 w 70"/>
                <a:gd name="T7" fmla="*/ 30 h 183"/>
                <a:gd name="T8" fmla="*/ 51 w 70"/>
                <a:gd name="T9" fmla="*/ 59 h 183"/>
                <a:gd name="T10" fmla="*/ 58 w 70"/>
                <a:gd name="T11" fmla="*/ 109 h 183"/>
                <a:gd name="T12" fmla="*/ 56 w 70"/>
                <a:gd name="T13" fmla="*/ 153 h 183"/>
                <a:gd name="T14" fmla="*/ 29 w 70"/>
                <a:gd name="T15" fmla="*/ 147 h 183"/>
                <a:gd name="T16" fmla="*/ 20 w 70"/>
                <a:gd name="T17" fmla="*/ 116 h 183"/>
                <a:gd name="T18" fmla="*/ 12 w 70"/>
                <a:gd name="T19" fmla="*/ 117 h 183"/>
                <a:gd name="T20" fmla="*/ 66 w 70"/>
                <a:gd name="T21" fmla="*/ 144 h 183"/>
                <a:gd name="T22" fmla="*/ 63 w 70"/>
                <a:gd name="T23" fmla="*/ 77 h 183"/>
                <a:gd name="T24" fmla="*/ 48 w 70"/>
                <a:gd name="T25" fmla="*/ 27 h 183"/>
                <a:gd name="T26" fmla="*/ 41 w 70"/>
                <a:gd name="T27" fmla="*/ 28 h 183"/>
                <a:gd name="T28" fmla="*/ 28 w 70"/>
                <a:gd name="T29" fmla="*/ 2 h 183"/>
                <a:gd name="T30" fmla="*/ 20 w 70"/>
                <a:gd name="T31" fmla="*/ 2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0" h="183">
                  <a:moveTo>
                    <a:pt x="20" y="2"/>
                  </a:moveTo>
                  <a:cubicBezTo>
                    <a:pt x="10" y="11"/>
                    <a:pt x="5" y="26"/>
                    <a:pt x="16" y="36"/>
                  </a:cubicBezTo>
                  <a:cubicBezTo>
                    <a:pt x="25" y="43"/>
                    <a:pt x="41" y="34"/>
                    <a:pt x="47" y="29"/>
                  </a:cubicBezTo>
                  <a:cubicBezTo>
                    <a:pt x="45" y="29"/>
                    <a:pt x="43" y="30"/>
                    <a:pt x="40" y="30"/>
                  </a:cubicBezTo>
                  <a:cubicBezTo>
                    <a:pt x="48" y="34"/>
                    <a:pt x="50" y="52"/>
                    <a:pt x="51" y="59"/>
                  </a:cubicBezTo>
                  <a:cubicBezTo>
                    <a:pt x="55" y="75"/>
                    <a:pt x="57" y="92"/>
                    <a:pt x="58" y="109"/>
                  </a:cubicBezTo>
                  <a:cubicBezTo>
                    <a:pt x="59" y="123"/>
                    <a:pt x="60" y="139"/>
                    <a:pt x="56" y="153"/>
                  </a:cubicBezTo>
                  <a:cubicBezTo>
                    <a:pt x="52" y="166"/>
                    <a:pt x="35" y="153"/>
                    <a:pt x="29" y="147"/>
                  </a:cubicBezTo>
                  <a:cubicBezTo>
                    <a:pt x="22" y="139"/>
                    <a:pt x="16" y="126"/>
                    <a:pt x="20" y="116"/>
                  </a:cubicBezTo>
                  <a:cubicBezTo>
                    <a:pt x="21" y="114"/>
                    <a:pt x="13" y="115"/>
                    <a:pt x="12" y="117"/>
                  </a:cubicBezTo>
                  <a:cubicBezTo>
                    <a:pt x="0" y="149"/>
                    <a:pt x="59" y="183"/>
                    <a:pt x="66" y="144"/>
                  </a:cubicBezTo>
                  <a:cubicBezTo>
                    <a:pt x="70" y="122"/>
                    <a:pt x="67" y="98"/>
                    <a:pt x="63" y="77"/>
                  </a:cubicBezTo>
                  <a:cubicBezTo>
                    <a:pt x="62" y="66"/>
                    <a:pt x="60" y="34"/>
                    <a:pt x="48" y="27"/>
                  </a:cubicBezTo>
                  <a:cubicBezTo>
                    <a:pt x="46" y="26"/>
                    <a:pt x="43" y="27"/>
                    <a:pt x="41" y="28"/>
                  </a:cubicBezTo>
                  <a:cubicBezTo>
                    <a:pt x="14" y="47"/>
                    <a:pt x="16" y="13"/>
                    <a:pt x="28" y="2"/>
                  </a:cubicBezTo>
                  <a:cubicBezTo>
                    <a:pt x="30" y="0"/>
                    <a:pt x="22" y="1"/>
                    <a:pt x="20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Freeform 57"/>
            <p:cNvSpPr/>
            <p:nvPr/>
          </p:nvSpPr>
          <p:spPr bwMode="auto">
            <a:xfrm>
              <a:off x="3486" y="2707"/>
              <a:ext cx="185" cy="190"/>
            </a:xfrm>
            <a:custGeom>
              <a:avLst/>
              <a:gdLst>
                <a:gd name="T0" fmla="*/ 9 w 78"/>
                <a:gd name="T1" fmla="*/ 26 h 80"/>
                <a:gd name="T2" fmla="*/ 39 w 78"/>
                <a:gd name="T3" fmla="*/ 57 h 80"/>
                <a:gd name="T4" fmla="*/ 73 w 78"/>
                <a:gd name="T5" fmla="*/ 76 h 80"/>
                <a:gd name="T6" fmla="*/ 71 w 78"/>
                <a:gd name="T7" fmla="*/ 70 h 80"/>
                <a:gd name="T8" fmla="*/ 5 w 78"/>
                <a:gd name="T9" fmla="*/ 21 h 80"/>
                <a:gd name="T10" fmla="*/ 9 w 78"/>
                <a:gd name="T11" fmla="*/ 26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8" h="80">
                  <a:moveTo>
                    <a:pt x="9" y="26"/>
                  </a:moveTo>
                  <a:cubicBezTo>
                    <a:pt x="28" y="17"/>
                    <a:pt x="33" y="46"/>
                    <a:pt x="39" y="57"/>
                  </a:cubicBezTo>
                  <a:cubicBezTo>
                    <a:pt x="45" y="71"/>
                    <a:pt x="56" y="80"/>
                    <a:pt x="73" y="76"/>
                  </a:cubicBezTo>
                  <a:cubicBezTo>
                    <a:pt x="78" y="74"/>
                    <a:pt x="76" y="69"/>
                    <a:pt x="71" y="70"/>
                  </a:cubicBezTo>
                  <a:cubicBezTo>
                    <a:pt x="35" y="79"/>
                    <a:pt x="48" y="0"/>
                    <a:pt x="5" y="21"/>
                  </a:cubicBezTo>
                  <a:cubicBezTo>
                    <a:pt x="0" y="23"/>
                    <a:pt x="5" y="28"/>
                    <a:pt x="9" y="2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" name="Freeform 58"/>
            <p:cNvSpPr/>
            <p:nvPr/>
          </p:nvSpPr>
          <p:spPr bwMode="auto">
            <a:xfrm>
              <a:off x="3721" y="2871"/>
              <a:ext cx="172" cy="52"/>
            </a:xfrm>
            <a:custGeom>
              <a:avLst/>
              <a:gdLst>
                <a:gd name="T0" fmla="*/ 9 w 73"/>
                <a:gd name="T1" fmla="*/ 18 h 22"/>
                <a:gd name="T2" fmla="*/ 64 w 73"/>
                <a:gd name="T3" fmla="*/ 9 h 22"/>
                <a:gd name="T4" fmla="*/ 68 w 73"/>
                <a:gd name="T5" fmla="*/ 6 h 22"/>
                <a:gd name="T6" fmla="*/ 1 w 73"/>
                <a:gd name="T7" fmla="*/ 20 h 22"/>
                <a:gd name="T8" fmla="*/ 9 w 73"/>
                <a:gd name="T9" fmla="*/ 18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22">
                  <a:moveTo>
                    <a:pt x="9" y="18"/>
                  </a:moveTo>
                  <a:cubicBezTo>
                    <a:pt x="15" y="4"/>
                    <a:pt x="51" y="9"/>
                    <a:pt x="64" y="9"/>
                  </a:cubicBezTo>
                  <a:cubicBezTo>
                    <a:pt x="67" y="9"/>
                    <a:pt x="73" y="6"/>
                    <a:pt x="68" y="6"/>
                  </a:cubicBezTo>
                  <a:cubicBezTo>
                    <a:pt x="51" y="5"/>
                    <a:pt x="8" y="0"/>
                    <a:pt x="1" y="20"/>
                  </a:cubicBezTo>
                  <a:cubicBezTo>
                    <a:pt x="0" y="22"/>
                    <a:pt x="9" y="21"/>
                    <a:pt x="9" y="1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Freeform 59"/>
            <p:cNvSpPr/>
            <p:nvPr/>
          </p:nvSpPr>
          <p:spPr bwMode="auto">
            <a:xfrm>
              <a:off x="3945" y="2728"/>
              <a:ext cx="197" cy="287"/>
            </a:xfrm>
            <a:custGeom>
              <a:avLst/>
              <a:gdLst>
                <a:gd name="T0" fmla="*/ 11 w 83"/>
                <a:gd name="T1" fmla="*/ 19 h 121"/>
                <a:gd name="T2" fmla="*/ 27 w 83"/>
                <a:gd name="T3" fmla="*/ 45 h 121"/>
                <a:gd name="T4" fmla="*/ 38 w 83"/>
                <a:gd name="T5" fmla="*/ 64 h 121"/>
                <a:gd name="T6" fmla="*/ 56 w 83"/>
                <a:gd name="T7" fmla="*/ 80 h 121"/>
                <a:gd name="T8" fmla="*/ 63 w 83"/>
                <a:gd name="T9" fmla="*/ 87 h 121"/>
                <a:gd name="T10" fmla="*/ 54 w 83"/>
                <a:gd name="T11" fmla="*/ 112 h 121"/>
                <a:gd name="T12" fmla="*/ 39 w 83"/>
                <a:gd name="T13" fmla="*/ 114 h 121"/>
                <a:gd name="T14" fmla="*/ 40 w 83"/>
                <a:gd name="T15" fmla="*/ 120 h 121"/>
                <a:gd name="T16" fmla="*/ 78 w 83"/>
                <a:gd name="T17" fmla="*/ 101 h 121"/>
                <a:gd name="T18" fmla="*/ 51 w 83"/>
                <a:gd name="T19" fmla="*/ 66 h 121"/>
                <a:gd name="T20" fmla="*/ 37 w 83"/>
                <a:gd name="T21" fmla="*/ 32 h 121"/>
                <a:gd name="T22" fmla="*/ 29 w 83"/>
                <a:gd name="T23" fmla="*/ 10 h 121"/>
                <a:gd name="T24" fmla="*/ 4 w 83"/>
                <a:gd name="T25" fmla="*/ 17 h 121"/>
                <a:gd name="T26" fmla="*/ 11 w 83"/>
                <a:gd name="T27" fmla="*/ 19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3" h="121">
                  <a:moveTo>
                    <a:pt x="11" y="19"/>
                  </a:moveTo>
                  <a:cubicBezTo>
                    <a:pt x="29" y="0"/>
                    <a:pt x="28" y="38"/>
                    <a:pt x="27" y="45"/>
                  </a:cubicBezTo>
                  <a:cubicBezTo>
                    <a:pt x="26" y="51"/>
                    <a:pt x="34" y="60"/>
                    <a:pt x="38" y="64"/>
                  </a:cubicBezTo>
                  <a:cubicBezTo>
                    <a:pt x="43" y="70"/>
                    <a:pt x="50" y="75"/>
                    <a:pt x="56" y="80"/>
                  </a:cubicBezTo>
                  <a:cubicBezTo>
                    <a:pt x="59" y="83"/>
                    <a:pt x="61" y="85"/>
                    <a:pt x="63" y="87"/>
                  </a:cubicBezTo>
                  <a:cubicBezTo>
                    <a:pt x="72" y="94"/>
                    <a:pt x="68" y="103"/>
                    <a:pt x="54" y="112"/>
                  </a:cubicBezTo>
                  <a:cubicBezTo>
                    <a:pt x="49" y="112"/>
                    <a:pt x="44" y="113"/>
                    <a:pt x="39" y="114"/>
                  </a:cubicBezTo>
                  <a:cubicBezTo>
                    <a:pt x="34" y="116"/>
                    <a:pt x="35" y="121"/>
                    <a:pt x="40" y="120"/>
                  </a:cubicBezTo>
                  <a:cubicBezTo>
                    <a:pt x="56" y="115"/>
                    <a:pt x="70" y="118"/>
                    <a:pt x="78" y="101"/>
                  </a:cubicBezTo>
                  <a:cubicBezTo>
                    <a:pt x="83" y="88"/>
                    <a:pt x="59" y="73"/>
                    <a:pt x="51" y="66"/>
                  </a:cubicBezTo>
                  <a:cubicBezTo>
                    <a:pt x="39" y="55"/>
                    <a:pt x="36" y="47"/>
                    <a:pt x="37" y="32"/>
                  </a:cubicBezTo>
                  <a:cubicBezTo>
                    <a:pt x="38" y="24"/>
                    <a:pt x="34" y="16"/>
                    <a:pt x="29" y="10"/>
                  </a:cubicBezTo>
                  <a:cubicBezTo>
                    <a:pt x="21" y="1"/>
                    <a:pt x="9" y="11"/>
                    <a:pt x="4" y="17"/>
                  </a:cubicBezTo>
                  <a:cubicBezTo>
                    <a:pt x="0" y="21"/>
                    <a:pt x="8" y="22"/>
                    <a:pt x="11" y="1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" name="Freeform 60"/>
            <p:cNvSpPr/>
            <p:nvPr/>
          </p:nvSpPr>
          <p:spPr bwMode="auto">
            <a:xfrm>
              <a:off x="4165" y="2790"/>
              <a:ext cx="213" cy="62"/>
            </a:xfrm>
            <a:custGeom>
              <a:avLst/>
              <a:gdLst>
                <a:gd name="T0" fmla="*/ 9 w 90"/>
                <a:gd name="T1" fmla="*/ 24 h 26"/>
                <a:gd name="T2" fmla="*/ 80 w 90"/>
                <a:gd name="T3" fmla="*/ 20 h 26"/>
                <a:gd name="T4" fmla="*/ 88 w 90"/>
                <a:gd name="T5" fmla="*/ 17 h 26"/>
                <a:gd name="T6" fmla="*/ 5 w 90"/>
                <a:gd name="T7" fmla="*/ 21 h 26"/>
                <a:gd name="T8" fmla="*/ 9 w 90"/>
                <a:gd name="T9" fmla="*/ 24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26">
                  <a:moveTo>
                    <a:pt x="9" y="24"/>
                  </a:moveTo>
                  <a:cubicBezTo>
                    <a:pt x="28" y="16"/>
                    <a:pt x="62" y="6"/>
                    <a:pt x="80" y="20"/>
                  </a:cubicBezTo>
                  <a:cubicBezTo>
                    <a:pt x="82" y="22"/>
                    <a:pt x="90" y="19"/>
                    <a:pt x="88" y="17"/>
                  </a:cubicBezTo>
                  <a:cubicBezTo>
                    <a:pt x="67" y="0"/>
                    <a:pt x="28" y="11"/>
                    <a:pt x="5" y="21"/>
                  </a:cubicBezTo>
                  <a:cubicBezTo>
                    <a:pt x="0" y="23"/>
                    <a:pt x="5" y="26"/>
                    <a:pt x="9" y="2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" name="Freeform 61"/>
            <p:cNvSpPr/>
            <p:nvPr/>
          </p:nvSpPr>
          <p:spPr bwMode="auto">
            <a:xfrm>
              <a:off x="4217" y="2899"/>
              <a:ext cx="173" cy="33"/>
            </a:xfrm>
            <a:custGeom>
              <a:avLst/>
              <a:gdLst>
                <a:gd name="T0" fmla="*/ 1 w 73"/>
                <a:gd name="T1" fmla="*/ 5 h 14"/>
                <a:gd name="T2" fmla="*/ 64 w 73"/>
                <a:gd name="T3" fmla="*/ 5 h 14"/>
                <a:gd name="T4" fmla="*/ 68 w 73"/>
                <a:gd name="T5" fmla="*/ 1 h 14"/>
                <a:gd name="T6" fmla="*/ 9 w 73"/>
                <a:gd name="T7" fmla="*/ 2 h 14"/>
                <a:gd name="T8" fmla="*/ 1 w 73"/>
                <a:gd name="T9" fmla="*/ 5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14">
                  <a:moveTo>
                    <a:pt x="1" y="5"/>
                  </a:moveTo>
                  <a:cubicBezTo>
                    <a:pt x="19" y="14"/>
                    <a:pt x="45" y="5"/>
                    <a:pt x="64" y="5"/>
                  </a:cubicBezTo>
                  <a:cubicBezTo>
                    <a:pt x="67" y="5"/>
                    <a:pt x="73" y="1"/>
                    <a:pt x="68" y="1"/>
                  </a:cubicBezTo>
                  <a:cubicBezTo>
                    <a:pt x="50" y="2"/>
                    <a:pt x="26" y="10"/>
                    <a:pt x="9" y="2"/>
                  </a:cubicBezTo>
                  <a:cubicBezTo>
                    <a:pt x="7" y="0"/>
                    <a:pt x="0" y="4"/>
                    <a:pt x="1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2" name="Freeform 62"/>
            <p:cNvSpPr/>
            <p:nvPr/>
          </p:nvSpPr>
          <p:spPr bwMode="auto">
            <a:xfrm>
              <a:off x="4459" y="2740"/>
              <a:ext cx="234" cy="292"/>
            </a:xfrm>
            <a:custGeom>
              <a:avLst/>
              <a:gdLst>
                <a:gd name="T0" fmla="*/ 13 w 99"/>
                <a:gd name="T1" fmla="*/ 31 h 123"/>
                <a:gd name="T2" fmla="*/ 36 w 99"/>
                <a:gd name="T3" fmla="*/ 25 h 123"/>
                <a:gd name="T4" fmla="*/ 37 w 99"/>
                <a:gd name="T5" fmla="*/ 39 h 123"/>
                <a:gd name="T6" fmla="*/ 33 w 99"/>
                <a:gd name="T7" fmla="*/ 56 h 123"/>
                <a:gd name="T8" fmla="*/ 29 w 99"/>
                <a:gd name="T9" fmla="*/ 95 h 123"/>
                <a:gd name="T10" fmla="*/ 94 w 99"/>
                <a:gd name="T11" fmla="*/ 103 h 123"/>
                <a:gd name="T12" fmla="*/ 92 w 99"/>
                <a:gd name="T13" fmla="*/ 98 h 123"/>
                <a:gd name="T14" fmla="*/ 51 w 99"/>
                <a:gd name="T15" fmla="*/ 106 h 123"/>
                <a:gd name="T16" fmla="*/ 38 w 99"/>
                <a:gd name="T17" fmla="*/ 72 h 123"/>
                <a:gd name="T18" fmla="*/ 46 w 99"/>
                <a:gd name="T19" fmla="*/ 26 h 123"/>
                <a:gd name="T20" fmla="*/ 4 w 99"/>
                <a:gd name="T21" fmla="*/ 33 h 123"/>
                <a:gd name="T22" fmla="*/ 13 w 99"/>
                <a:gd name="T23" fmla="*/ 3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123">
                  <a:moveTo>
                    <a:pt x="13" y="31"/>
                  </a:moveTo>
                  <a:cubicBezTo>
                    <a:pt x="25" y="16"/>
                    <a:pt x="33" y="14"/>
                    <a:pt x="36" y="25"/>
                  </a:cubicBezTo>
                  <a:cubicBezTo>
                    <a:pt x="38" y="29"/>
                    <a:pt x="37" y="35"/>
                    <a:pt x="37" y="39"/>
                  </a:cubicBezTo>
                  <a:cubicBezTo>
                    <a:pt x="37" y="45"/>
                    <a:pt x="35" y="51"/>
                    <a:pt x="33" y="56"/>
                  </a:cubicBezTo>
                  <a:cubicBezTo>
                    <a:pt x="29" y="69"/>
                    <a:pt x="26" y="82"/>
                    <a:pt x="29" y="95"/>
                  </a:cubicBezTo>
                  <a:cubicBezTo>
                    <a:pt x="35" y="123"/>
                    <a:pt x="77" y="109"/>
                    <a:pt x="94" y="103"/>
                  </a:cubicBezTo>
                  <a:cubicBezTo>
                    <a:pt x="99" y="102"/>
                    <a:pt x="98" y="96"/>
                    <a:pt x="92" y="98"/>
                  </a:cubicBezTo>
                  <a:cubicBezTo>
                    <a:pt x="80" y="102"/>
                    <a:pt x="65" y="108"/>
                    <a:pt x="51" y="106"/>
                  </a:cubicBezTo>
                  <a:cubicBezTo>
                    <a:pt x="34" y="102"/>
                    <a:pt x="36" y="84"/>
                    <a:pt x="38" y="72"/>
                  </a:cubicBezTo>
                  <a:cubicBezTo>
                    <a:pt x="41" y="56"/>
                    <a:pt x="47" y="42"/>
                    <a:pt x="46" y="26"/>
                  </a:cubicBezTo>
                  <a:cubicBezTo>
                    <a:pt x="43" y="0"/>
                    <a:pt x="0" y="7"/>
                    <a:pt x="4" y="33"/>
                  </a:cubicBezTo>
                  <a:cubicBezTo>
                    <a:pt x="5" y="37"/>
                    <a:pt x="13" y="35"/>
                    <a:pt x="13" y="3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3" name="Freeform 63"/>
            <p:cNvSpPr/>
            <p:nvPr/>
          </p:nvSpPr>
          <p:spPr bwMode="auto">
            <a:xfrm>
              <a:off x="4646" y="2747"/>
              <a:ext cx="236" cy="247"/>
            </a:xfrm>
            <a:custGeom>
              <a:avLst/>
              <a:gdLst>
                <a:gd name="T0" fmla="*/ 10 w 100"/>
                <a:gd name="T1" fmla="*/ 17 h 104"/>
                <a:gd name="T2" fmla="*/ 38 w 100"/>
                <a:gd name="T3" fmla="*/ 34 h 104"/>
                <a:gd name="T4" fmla="*/ 47 w 100"/>
                <a:gd name="T5" fmla="*/ 70 h 104"/>
                <a:gd name="T6" fmla="*/ 99 w 100"/>
                <a:gd name="T7" fmla="*/ 82 h 104"/>
                <a:gd name="T8" fmla="*/ 91 w 100"/>
                <a:gd name="T9" fmla="*/ 83 h 104"/>
                <a:gd name="T10" fmla="*/ 54 w 100"/>
                <a:gd name="T11" fmla="*/ 63 h 104"/>
                <a:gd name="T12" fmla="*/ 44 w 100"/>
                <a:gd name="T13" fmla="*/ 24 h 104"/>
                <a:gd name="T14" fmla="*/ 2 w 100"/>
                <a:gd name="T15" fmla="*/ 18 h 104"/>
                <a:gd name="T16" fmla="*/ 10 w 100"/>
                <a:gd name="T17" fmla="*/ 17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0" h="104">
                  <a:moveTo>
                    <a:pt x="10" y="17"/>
                  </a:moveTo>
                  <a:cubicBezTo>
                    <a:pt x="28" y="0"/>
                    <a:pt x="34" y="19"/>
                    <a:pt x="38" y="34"/>
                  </a:cubicBezTo>
                  <a:cubicBezTo>
                    <a:pt x="41" y="46"/>
                    <a:pt x="42" y="59"/>
                    <a:pt x="47" y="70"/>
                  </a:cubicBezTo>
                  <a:cubicBezTo>
                    <a:pt x="54" y="83"/>
                    <a:pt x="92" y="104"/>
                    <a:pt x="99" y="82"/>
                  </a:cubicBezTo>
                  <a:cubicBezTo>
                    <a:pt x="100" y="80"/>
                    <a:pt x="92" y="81"/>
                    <a:pt x="91" y="83"/>
                  </a:cubicBezTo>
                  <a:cubicBezTo>
                    <a:pt x="86" y="98"/>
                    <a:pt x="56" y="71"/>
                    <a:pt x="54" y="63"/>
                  </a:cubicBezTo>
                  <a:cubicBezTo>
                    <a:pt x="49" y="51"/>
                    <a:pt x="48" y="37"/>
                    <a:pt x="44" y="24"/>
                  </a:cubicBezTo>
                  <a:cubicBezTo>
                    <a:pt x="37" y="0"/>
                    <a:pt x="18" y="2"/>
                    <a:pt x="2" y="18"/>
                  </a:cubicBezTo>
                  <a:cubicBezTo>
                    <a:pt x="0" y="20"/>
                    <a:pt x="9" y="19"/>
                    <a:pt x="10" y="1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4" name="Freeform 64"/>
            <p:cNvSpPr/>
            <p:nvPr/>
          </p:nvSpPr>
          <p:spPr bwMode="auto">
            <a:xfrm>
              <a:off x="4674" y="2816"/>
              <a:ext cx="211" cy="55"/>
            </a:xfrm>
            <a:custGeom>
              <a:avLst/>
              <a:gdLst>
                <a:gd name="T0" fmla="*/ 6 w 89"/>
                <a:gd name="T1" fmla="*/ 22 h 23"/>
                <a:gd name="T2" fmla="*/ 83 w 89"/>
                <a:gd name="T3" fmla="*/ 6 h 23"/>
                <a:gd name="T4" fmla="*/ 83 w 89"/>
                <a:gd name="T5" fmla="*/ 1 h 23"/>
                <a:gd name="T6" fmla="*/ 7 w 89"/>
                <a:gd name="T7" fmla="*/ 16 h 23"/>
                <a:gd name="T8" fmla="*/ 6 w 89"/>
                <a:gd name="T9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23">
                  <a:moveTo>
                    <a:pt x="6" y="22"/>
                  </a:moveTo>
                  <a:cubicBezTo>
                    <a:pt x="32" y="17"/>
                    <a:pt x="57" y="10"/>
                    <a:pt x="83" y="6"/>
                  </a:cubicBezTo>
                  <a:cubicBezTo>
                    <a:pt x="87" y="6"/>
                    <a:pt x="89" y="0"/>
                    <a:pt x="83" y="1"/>
                  </a:cubicBezTo>
                  <a:cubicBezTo>
                    <a:pt x="58" y="5"/>
                    <a:pt x="32" y="12"/>
                    <a:pt x="7" y="16"/>
                  </a:cubicBezTo>
                  <a:cubicBezTo>
                    <a:pt x="2" y="17"/>
                    <a:pt x="0" y="23"/>
                    <a:pt x="6" y="2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5" name="Freeform 65"/>
            <p:cNvSpPr/>
            <p:nvPr/>
          </p:nvSpPr>
          <p:spPr bwMode="auto">
            <a:xfrm>
              <a:off x="2365" y="2792"/>
              <a:ext cx="196" cy="320"/>
            </a:xfrm>
            <a:custGeom>
              <a:avLst/>
              <a:gdLst>
                <a:gd name="T0" fmla="*/ 9 w 83"/>
                <a:gd name="T1" fmla="*/ 25 h 135"/>
                <a:gd name="T2" fmla="*/ 39 w 83"/>
                <a:gd name="T3" fmla="*/ 19 h 135"/>
                <a:gd name="T4" fmla="*/ 32 w 83"/>
                <a:gd name="T5" fmla="*/ 41 h 135"/>
                <a:gd name="T6" fmla="*/ 40 w 83"/>
                <a:gd name="T7" fmla="*/ 72 h 135"/>
                <a:gd name="T8" fmla="*/ 72 w 83"/>
                <a:gd name="T9" fmla="*/ 102 h 135"/>
                <a:gd name="T10" fmla="*/ 19 w 83"/>
                <a:gd name="T11" fmla="*/ 131 h 135"/>
                <a:gd name="T12" fmla="*/ 22 w 83"/>
                <a:gd name="T13" fmla="*/ 133 h 135"/>
                <a:gd name="T14" fmla="*/ 62 w 83"/>
                <a:gd name="T15" fmla="*/ 129 h 135"/>
                <a:gd name="T16" fmla="*/ 80 w 83"/>
                <a:gd name="T17" fmla="*/ 103 h 135"/>
                <a:gd name="T18" fmla="*/ 39 w 83"/>
                <a:gd name="T19" fmla="*/ 59 h 135"/>
                <a:gd name="T20" fmla="*/ 40 w 83"/>
                <a:gd name="T21" fmla="*/ 3 h 135"/>
                <a:gd name="T22" fmla="*/ 0 w 83"/>
                <a:gd name="T23" fmla="*/ 26 h 135"/>
                <a:gd name="T24" fmla="*/ 9 w 83"/>
                <a:gd name="T25" fmla="*/ 2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3" h="135">
                  <a:moveTo>
                    <a:pt x="9" y="25"/>
                  </a:moveTo>
                  <a:cubicBezTo>
                    <a:pt x="12" y="12"/>
                    <a:pt x="42" y="0"/>
                    <a:pt x="39" y="19"/>
                  </a:cubicBezTo>
                  <a:cubicBezTo>
                    <a:pt x="38" y="27"/>
                    <a:pt x="35" y="34"/>
                    <a:pt x="32" y="41"/>
                  </a:cubicBezTo>
                  <a:cubicBezTo>
                    <a:pt x="28" y="53"/>
                    <a:pt x="29" y="63"/>
                    <a:pt x="40" y="72"/>
                  </a:cubicBezTo>
                  <a:cubicBezTo>
                    <a:pt x="51" y="82"/>
                    <a:pt x="67" y="87"/>
                    <a:pt x="72" y="102"/>
                  </a:cubicBezTo>
                  <a:cubicBezTo>
                    <a:pt x="79" y="127"/>
                    <a:pt x="36" y="125"/>
                    <a:pt x="19" y="131"/>
                  </a:cubicBezTo>
                  <a:cubicBezTo>
                    <a:pt x="14" y="133"/>
                    <a:pt x="19" y="134"/>
                    <a:pt x="22" y="133"/>
                  </a:cubicBezTo>
                  <a:cubicBezTo>
                    <a:pt x="35" y="129"/>
                    <a:pt x="50" y="135"/>
                    <a:pt x="62" y="129"/>
                  </a:cubicBezTo>
                  <a:cubicBezTo>
                    <a:pt x="72" y="124"/>
                    <a:pt x="79" y="113"/>
                    <a:pt x="80" y="103"/>
                  </a:cubicBezTo>
                  <a:cubicBezTo>
                    <a:pt x="83" y="84"/>
                    <a:pt x="48" y="73"/>
                    <a:pt x="39" y="59"/>
                  </a:cubicBezTo>
                  <a:cubicBezTo>
                    <a:pt x="33" y="49"/>
                    <a:pt x="61" y="5"/>
                    <a:pt x="40" y="3"/>
                  </a:cubicBezTo>
                  <a:cubicBezTo>
                    <a:pt x="25" y="2"/>
                    <a:pt x="4" y="11"/>
                    <a:pt x="0" y="26"/>
                  </a:cubicBezTo>
                  <a:cubicBezTo>
                    <a:pt x="0" y="28"/>
                    <a:pt x="8" y="27"/>
                    <a:pt x="9" y="2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6" name="Freeform 66"/>
            <p:cNvSpPr/>
            <p:nvPr/>
          </p:nvSpPr>
          <p:spPr bwMode="auto">
            <a:xfrm>
              <a:off x="1882" y="2608"/>
              <a:ext cx="135" cy="132"/>
            </a:xfrm>
            <a:custGeom>
              <a:avLst/>
              <a:gdLst>
                <a:gd name="T0" fmla="*/ 48 w 57"/>
                <a:gd name="T1" fmla="*/ 2 h 56"/>
                <a:gd name="T2" fmla="*/ 5 w 57"/>
                <a:gd name="T3" fmla="*/ 54 h 56"/>
                <a:gd name="T4" fmla="*/ 10 w 57"/>
                <a:gd name="T5" fmla="*/ 55 h 56"/>
                <a:gd name="T6" fmla="*/ 56 w 57"/>
                <a:gd name="T7" fmla="*/ 1 h 56"/>
                <a:gd name="T8" fmla="*/ 48 w 57"/>
                <a:gd name="T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6">
                  <a:moveTo>
                    <a:pt x="48" y="2"/>
                  </a:moveTo>
                  <a:cubicBezTo>
                    <a:pt x="40" y="22"/>
                    <a:pt x="27" y="45"/>
                    <a:pt x="5" y="54"/>
                  </a:cubicBezTo>
                  <a:cubicBezTo>
                    <a:pt x="0" y="56"/>
                    <a:pt x="8" y="56"/>
                    <a:pt x="10" y="55"/>
                  </a:cubicBezTo>
                  <a:cubicBezTo>
                    <a:pt x="33" y="45"/>
                    <a:pt x="47" y="22"/>
                    <a:pt x="56" y="1"/>
                  </a:cubicBezTo>
                  <a:cubicBezTo>
                    <a:pt x="57" y="0"/>
                    <a:pt x="49" y="0"/>
                    <a:pt x="48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" name="Freeform 67"/>
            <p:cNvSpPr/>
            <p:nvPr/>
          </p:nvSpPr>
          <p:spPr bwMode="auto">
            <a:xfrm>
              <a:off x="1898" y="2622"/>
              <a:ext cx="138" cy="95"/>
            </a:xfrm>
            <a:custGeom>
              <a:avLst/>
              <a:gdLst>
                <a:gd name="T0" fmla="*/ 1 w 58"/>
                <a:gd name="T1" fmla="*/ 4 h 40"/>
                <a:gd name="T2" fmla="*/ 49 w 58"/>
                <a:gd name="T3" fmla="*/ 39 h 40"/>
                <a:gd name="T4" fmla="*/ 57 w 58"/>
                <a:gd name="T5" fmla="*/ 36 h 40"/>
                <a:gd name="T6" fmla="*/ 9 w 58"/>
                <a:gd name="T7" fmla="*/ 2 h 40"/>
                <a:gd name="T8" fmla="*/ 1 w 58"/>
                <a:gd name="T9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40">
                  <a:moveTo>
                    <a:pt x="1" y="4"/>
                  </a:moveTo>
                  <a:cubicBezTo>
                    <a:pt x="17" y="16"/>
                    <a:pt x="35" y="25"/>
                    <a:pt x="49" y="39"/>
                  </a:cubicBezTo>
                  <a:cubicBezTo>
                    <a:pt x="51" y="40"/>
                    <a:pt x="58" y="37"/>
                    <a:pt x="57" y="36"/>
                  </a:cubicBezTo>
                  <a:cubicBezTo>
                    <a:pt x="43" y="23"/>
                    <a:pt x="25" y="13"/>
                    <a:pt x="9" y="2"/>
                  </a:cubicBezTo>
                  <a:cubicBezTo>
                    <a:pt x="7" y="0"/>
                    <a:pt x="0" y="4"/>
                    <a:pt x="1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8" name="Freeform 68"/>
            <p:cNvSpPr/>
            <p:nvPr/>
          </p:nvSpPr>
          <p:spPr bwMode="auto">
            <a:xfrm>
              <a:off x="2017" y="2638"/>
              <a:ext cx="120" cy="31"/>
            </a:xfrm>
            <a:custGeom>
              <a:avLst/>
              <a:gdLst>
                <a:gd name="T0" fmla="*/ 5 w 51"/>
                <a:gd name="T1" fmla="*/ 10 h 13"/>
                <a:gd name="T2" fmla="*/ 45 w 51"/>
                <a:gd name="T3" fmla="*/ 6 h 13"/>
                <a:gd name="T4" fmla="*/ 42 w 51"/>
                <a:gd name="T5" fmla="*/ 2 h 13"/>
                <a:gd name="T6" fmla="*/ 10 w 51"/>
                <a:gd name="T7" fmla="*/ 5 h 13"/>
                <a:gd name="T8" fmla="*/ 5 w 51"/>
                <a:gd name="T9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13">
                  <a:moveTo>
                    <a:pt x="5" y="10"/>
                  </a:moveTo>
                  <a:cubicBezTo>
                    <a:pt x="18" y="13"/>
                    <a:pt x="33" y="11"/>
                    <a:pt x="45" y="6"/>
                  </a:cubicBezTo>
                  <a:cubicBezTo>
                    <a:pt x="51" y="3"/>
                    <a:pt x="46" y="0"/>
                    <a:pt x="42" y="2"/>
                  </a:cubicBezTo>
                  <a:cubicBezTo>
                    <a:pt x="32" y="6"/>
                    <a:pt x="20" y="8"/>
                    <a:pt x="10" y="5"/>
                  </a:cubicBezTo>
                  <a:cubicBezTo>
                    <a:pt x="7" y="4"/>
                    <a:pt x="0" y="8"/>
                    <a:pt x="5" y="1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9" name="Freeform 69"/>
            <p:cNvSpPr/>
            <p:nvPr/>
          </p:nvSpPr>
          <p:spPr bwMode="auto">
            <a:xfrm>
              <a:off x="2064" y="2601"/>
              <a:ext cx="111" cy="125"/>
            </a:xfrm>
            <a:custGeom>
              <a:avLst/>
              <a:gdLst>
                <a:gd name="T0" fmla="*/ 24 w 47"/>
                <a:gd name="T1" fmla="*/ 6 h 53"/>
                <a:gd name="T2" fmla="*/ 30 w 47"/>
                <a:gd name="T3" fmla="*/ 33 h 53"/>
                <a:gd name="T4" fmla="*/ 4 w 47"/>
                <a:gd name="T5" fmla="*/ 49 h 53"/>
                <a:gd name="T6" fmla="*/ 11 w 47"/>
                <a:gd name="T7" fmla="*/ 51 h 53"/>
                <a:gd name="T8" fmla="*/ 41 w 47"/>
                <a:gd name="T9" fmla="*/ 28 h 53"/>
                <a:gd name="T10" fmla="*/ 32 w 47"/>
                <a:gd name="T11" fmla="*/ 3 h 53"/>
                <a:gd name="T12" fmla="*/ 24 w 47"/>
                <a:gd name="T13" fmla="*/ 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" h="53">
                  <a:moveTo>
                    <a:pt x="24" y="6"/>
                  </a:moveTo>
                  <a:cubicBezTo>
                    <a:pt x="31" y="15"/>
                    <a:pt x="41" y="22"/>
                    <a:pt x="30" y="33"/>
                  </a:cubicBezTo>
                  <a:cubicBezTo>
                    <a:pt x="23" y="40"/>
                    <a:pt x="12" y="43"/>
                    <a:pt x="4" y="49"/>
                  </a:cubicBezTo>
                  <a:cubicBezTo>
                    <a:pt x="0" y="52"/>
                    <a:pt x="9" y="53"/>
                    <a:pt x="11" y="51"/>
                  </a:cubicBezTo>
                  <a:cubicBezTo>
                    <a:pt x="21" y="43"/>
                    <a:pt x="35" y="41"/>
                    <a:pt x="41" y="28"/>
                  </a:cubicBezTo>
                  <a:cubicBezTo>
                    <a:pt x="47" y="17"/>
                    <a:pt x="38" y="12"/>
                    <a:pt x="32" y="3"/>
                  </a:cubicBezTo>
                  <a:cubicBezTo>
                    <a:pt x="30" y="0"/>
                    <a:pt x="22" y="3"/>
                    <a:pt x="24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0" name="Freeform 70"/>
            <p:cNvSpPr/>
            <p:nvPr/>
          </p:nvSpPr>
          <p:spPr bwMode="auto">
            <a:xfrm>
              <a:off x="2180" y="2582"/>
              <a:ext cx="118" cy="132"/>
            </a:xfrm>
            <a:custGeom>
              <a:avLst/>
              <a:gdLst>
                <a:gd name="T0" fmla="*/ 12 w 50"/>
                <a:gd name="T1" fmla="*/ 11 h 56"/>
                <a:gd name="T2" fmla="*/ 8 w 50"/>
                <a:gd name="T3" fmla="*/ 44 h 56"/>
                <a:gd name="T4" fmla="*/ 43 w 50"/>
                <a:gd name="T5" fmla="*/ 39 h 56"/>
                <a:gd name="T6" fmla="*/ 38 w 50"/>
                <a:gd name="T7" fmla="*/ 4 h 56"/>
                <a:gd name="T8" fmla="*/ 23 w 50"/>
                <a:gd name="T9" fmla="*/ 2 h 56"/>
                <a:gd name="T10" fmla="*/ 11 w 50"/>
                <a:gd name="T11" fmla="*/ 17 h 56"/>
                <a:gd name="T12" fmla="*/ 19 w 50"/>
                <a:gd name="T13" fmla="*/ 16 h 56"/>
                <a:gd name="T14" fmla="*/ 27 w 50"/>
                <a:gd name="T15" fmla="*/ 6 h 56"/>
                <a:gd name="T16" fmla="*/ 34 w 50"/>
                <a:gd name="T17" fmla="*/ 12 h 56"/>
                <a:gd name="T18" fmla="*/ 35 w 50"/>
                <a:gd name="T19" fmla="*/ 38 h 56"/>
                <a:gd name="T20" fmla="*/ 23 w 50"/>
                <a:gd name="T21" fmla="*/ 45 h 56"/>
                <a:gd name="T22" fmla="*/ 14 w 50"/>
                <a:gd name="T23" fmla="*/ 38 h 56"/>
                <a:gd name="T24" fmla="*/ 18 w 50"/>
                <a:gd name="T25" fmla="*/ 14 h 56"/>
                <a:gd name="T26" fmla="*/ 12 w 50"/>
                <a:gd name="T27" fmla="*/ 1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0" h="56">
                  <a:moveTo>
                    <a:pt x="12" y="11"/>
                  </a:moveTo>
                  <a:cubicBezTo>
                    <a:pt x="0" y="18"/>
                    <a:pt x="0" y="34"/>
                    <a:pt x="8" y="44"/>
                  </a:cubicBezTo>
                  <a:cubicBezTo>
                    <a:pt x="18" y="56"/>
                    <a:pt x="35" y="50"/>
                    <a:pt x="43" y="39"/>
                  </a:cubicBezTo>
                  <a:cubicBezTo>
                    <a:pt x="50" y="29"/>
                    <a:pt x="47" y="13"/>
                    <a:pt x="38" y="4"/>
                  </a:cubicBezTo>
                  <a:cubicBezTo>
                    <a:pt x="34" y="1"/>
                    <a:pt x="28" y="0"/>
                    <a:pt x="23" y="2"/>
                  </a:cubicBezTo>
                  <a:cubicBezTo>
                    <a:pt x="16" y="4"/>
                    <a:pt x="13" y="11"/>
                    <a:pt x="11" y="17"/>
                  </a:cubicBezTo>
                  <a:cubicBezTo>
                    <a:pt x="10" y="20"/>
                    <a:pt x="18" y="19"/>
                    <a:pt x="19" y="16"/>
                  </a:cubicBezTo>
                  <a:cubicBezTo>
                    <a:pt x="20" y="14"/>
                    <a:pt x="23" y="6"/>
                    <a:pt x="27" y="6"/>
                  </a:cubicBezTo>
                  <a:cubicBezTo>
                    <a:pt x="30" y="6"/>
                    <a:pt x="32" y="10"/>
                    <a:pt x="34" y="12"/>
                  </a:cubicBezTo>
                  <a:cubicBezTo>
                    <a:pt x="39" y="20"/>
                    <a:pt x="39" y="30"/>
                    <a:pt x="35" y="38"/>
                  </a:cubicBezTo>
                  <a:cubicBezTo>
                    <a:pt x="33" y="41"/>
                    <a:pt x="29" y="46"/>
                    <a:pt x="23" y="45"/>
                  </a:cubicBezTo>
                  <a:cubicBezTo>
                    <a:pt x="19" y="45"/>
                    <a:pt x="16" y="41"/>
                    <a:pt x="14" y="38"/>
                  </a:cubicBezTo>
                  <a:cubicBezTo>
                    <a:pt x="9" y="31"/>
                    <a:pt x="9" y="19"/>
                    <a:pt x="18" y="14"/>
                  </a:cubicBezTo>
                  <a:cubicBezTo>
                    <a:pt x="23" y="11"/>
                    <a:pt x="15" y="9"/>
                    <a:pt x="12" y="1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1" name="Freeform 71"/>
            <p:cNvSpPr/>
            <p:nvPr/>
          </p:nvSpPr>
          <p:spPr bwMode="auto">
            <a:xfrm>
              <a:off x="2502" y="3257"/>
              <a:ext cx="170" cy="163"/>
            </a:xfrm>
            <a:custGeom>
              <a:avLst/>
              <a:gdLst>
                <a:gd name="T0" fmla="*/ 6 w 72"/>
                <a:gd name="T1" fmla="*/ 6 h 69"/>
                <a:gd name="T2" fmla="*/ 61 w 72"/>
                <a:gd name="T3" fmla="*/ 67 h 69"/>
                <a:gd name="T4" fmla="*/ 68 w 72"/>
                <a:gd name="T5" fmla="*/ 62 h 69"/>
                <a:gd name="T6" fmla="*/ 10 w 72"/>
                <a:gd name="T7" fmla="*/ 1 h 69"/>
                <a:gd name="T8" fmla="*/ 6 w 72"/>
                <a:gd name="T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69">
                  <a:moveTo>
                    <a:pt x="6" y="6"/>
                  </a:moveTo>
                  <a:cubicBezTo>
                    <a:pt x="32" y="16"/>
                    <a:pt x="40" y="50"/>
                    <a:pt x="61" y="67"/>
                  </a:cubicBezTo>
                  <a:cubicBezTo>
                    <a:pt x="64" y="69"/>
                    <a:pt x="72" y="65"/>
                    <a:pt x="68" y="62"/>
                  </a:cubicBezTo>
                  <a:cubicBezTo>
                    <a:pt x="46" y="45"/>
                    <a:pt x="39" y="11"/>
                    <a:pt x="10" y="1"/>
                  </a:cubicBezTo>
                  <a:cubicBezTo>
                    <a:pt x="7" y="0"/>
                    <a:pt x="0" y="5"/>
                    <a:pt x="6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2" name="Freeform 72"/>
            <p:cNvSpPr/>
            <p:nvPr/>
          </p:nvSpPr>
          <p:spPr bwMode="auto">
            <a:xfrm>
              <a:off x="3091" y="3271"/>
              <a:ext cx="147" cy="225"/>
            </a:xfrm>
            <a:custGeom>
              <a:avLst/>
              <a:gdLst>
                <a:gd name="T0" fmla="*/ 14 w 62"/>
                <a:gd name="T1" fmla="*/ 16 h 95"/>
                <a:gd name="T2" fmla="*/ 10 w 62"/>
                <a:gd name="T3" fmla="*/ 11 h 95"/>
                <a:gd name="T4" fmla="*/ 14 w 62"/>
                <a:gd name="T5" fmla="*/ 8 h 95"/>
                <a:gd name="T6" fmla="*/ 31 w 62"/>
                <a:gd name="T7" fmla="*/ 11 h 95"/>
                <a:gd name="T8" fmla="*/ 30 w 62"/>
                <a:gd name="T9" fmla="*/ 35 h 95"/>
                <a:gd name="T10" fmla="*/ 35 w 62"/>
                <a:gd name="T11" fmla="*/ 56 h 95"/>
                <a:gd name="T12" fmla="*/ 42 w 62"/>
                <a:gd name="T13" fmla="*/ 66 h 95"/>
                <a:gd name="T14" fmla="*/ 16 w 62"/>
                <a:gd name="T15" fmla="*/ 87 h 95"/>
                <a:gd name="T16" fmla="*/ 11 w 62"/>
                <a:gd name="T17" fmla="*/ 91 h 95"/>
                <a:gd name="T18" fmla="*/ 45 w 62"/>
                <a:gd name="T19" fmla="*/ 78 h 95"/>
                <a:gd name="T20" fmla="*/ 37 w 62"/>
                <a:gd name="T21" fmla="*/ 38 h 95"/>
                <a:gd name="T22" fmla="*/ 29 w 62"/>
                <a:gd name="T23" fmla="*/ 1 h 95"/>
                <a:gd name="T24" fmla="*/ 1 w 62"/>
                <a:gd name="T25" fmla="*/ 13 h 95"/>
                <a:gd name="T26" fmla="*/ 4 w 62"/>
                <a:gd name="T27" fmla="*/ 15 h 95"/>
                <a:gd name="T28" fmla="*/ 5 w 62"/>
                <a:gd name="T29" fmla="*/ 18 h 95"/>
                <a:gd name="T30" fmla="*/ 14 w 62"/>
                <a:gd name="T31" fmla="*/ 16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95">
                  <a:moveTo>
                    <a:pt x="14" y="16"/>
                  </a:moveTo>
                  <a:cubicBezTo>
                    <a:pt x="14" y="13"/>
                    <a:pt x="13" y="11"/>
                    <a:pt x="10" y="11"/>
                  </a:cubicBezTo>
                  <a:cubicBezTo>
                    <a:pt x="11" y="10"/>
                    <a:pt x="13" y="9"/>
                    <a:pt x="14" y="8"/>
                  </a:cubicBezTo>
                  <a:cubicBezTo>
                    <a:pt x="22" y="5"/>
                    <a:pt x="28" y="6"/>
                    <a:pt x="31" y="11"/>
                  </a:cubicBezTo>
                  <a:cubicBezTo>
                    <a:pt x="38" y="17"/>
                    <a:pt x="32" y="28"/>
                    <a:pt x="30" y="35"/>
                  </a:cubicBezTo>
                  <a:cubicBezTo>
                    <a:pt x="27" y="43"/>
                    <a:pt x="30" y="49"/>
                    <a:pt x="35" y="56"/>
                  </a:cubicBezTo>
                  <a:cubicBezTo>
                    <a:pt x="37" y="60"/>
                    <a:pt x="40" y="62"/>
                    <a:pt x="42" y="66"/>
                  </a:cubicBezTo>
                  <a:cubicBezTo>
                    <a:pt x="47" y="76"/>
                    <a:pt x="25" y="89"/>
                    <a:pt x="16" y="87"/>
                  </a:cubicBezTo>
                  <a:cubicBezTo>
                    <a:pt x="14" y="86"/>
                    <a:pt x="6" y="90"/>
                    <a:pt x="11" y="91"/>
                  </a:cubicBezTo>
                  <a:cubicBezTo>
                    <a:pt x="24" y="95"/>
                    <a:pt x="36" y="86"/>
                    <a:pt x="45" y="78"/>
                  </a:cubicBezTo>
                  <a:cubicBezTo>
                    <a:pt x="62" y="64"/>
                    <a:pt x="36" y="53"/>
                    <a:pt x="37" y="38"/>
                  </a:cubicBezTo>
                  <a:cubicBezTo>
                    <a:pt x="38" y="27"/>
                    <a:pt x="51" y="4"/>
                    <a:pt x="29" y="1"/>
                  </a:cubicBezTo>
                  <a:cubicBezTo>
                    <a:pt x="18" y="0"/>
                    <a:pt x="8" y="4"/>
                    <a:pt x="1" y="13"/>
                  </a:cubicBezTo>
                  <a:cubicBezTo>
                    <a:pt x="0" y="14"/>
                    <a:pt x="3" y="15"/>
                    <a:pt x="4" y="15"/>
                  </a:cubicBezTo>
                  <a:cubicBezTo>
                    <a:pt x="4" y="16"/>
                    <a:pt x="5" y="17"/>
                    <a:pt x="5" y="18"/>
                  </a:cubicBezTo>
                  <a:cubicBezTo>
                    <a:pt x="5" y="20"/>
                    <a:pt x="14" y="19"/>
                    <a:pt x="14" y="1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3" name="Freeform 73"/>
            <p:cNvSpPr/>
            <p:nvPr/>
          </p:nvSpPr>
          <p:spPr bwMode="auto">
            <a:xfrm>
              <a:off x="3652" y="3193"/>
              <a:ext cx="393" cy="319"/>
            </a:xfrm>
            <a:custGeom>
              <a:avLst/>
              <a:gdLst>
                <a:gd name="T0" fmla="*/ 11 w 166"/>
                <a:gd name="T1" fmla="*/ 96 h 135"/>
                <a:gd name="T2" fmla="*/ 47 w 166"/>
                <a:gd name="T3" fmla="*/ 4 h 135"/>
                <a:gd name="T4" fmla="*/ 39 w 166"/>
                <a:gd name="T5" fmla="*/ 4 h 135"/>
                <a:gd name="T6" fmla="*/ 39 w 166"/>
                <a:gd name="T7" fmla="*/ 113 h 135"/>
                <a:gd name="T8" fmla="*/ 104 w 166"/>
                <a:gd name="T9" fmla="*/ 80 h 135"/>
                <a:gd name="T10" fmla="*/ 95 w 166"/>
                <a:gd name="T11" fmla="*/ 81 h 135"/>
                <a:gd name="T12" fmla="*/ 116 w 166"/>
                <a:gd name="T13" fmla="*/ 93 h 135"/>
                <a:gd name="T14" fmla="*/ 136 w 166"/>
                <a:gd name="T15" fmla="*/ 78 h 135"/>
                <a:gd name="T16" fmla="*/ 156 w 166"/>
                <a:gd name="T17" fmla="*/ 100 h 135"/>
                <a:gd name="T18" fmla="*/ 165 w 166"/>
                <a:gd name="T19" fmla="*/ 98 h 135"/>
                <a:gd name="T20" fmla="*/ 145 w 166"/>
                <a:gd name="T21" fmla="*/ 66 h 135"/>
                <a:gd name="T22" fmla="*/ 104 w 166"/>
                <a:gd name="T23" fmla="*/ 80 h 135"/>
                <a:gd name="T24" fmla="*/ 96 w 166"/>
                <a:gd name="T25" fmla="*/ 80 h 135"/>
                <a:gd name="T26" fmla="*/ 76 w 166"/>
                <a:gd name="T27" fmla="*/ 104 h 135"/>
                <a:gd name="T28" fmla="*/ 34 w 166"/>
                <a:gd name="T29" fmla="*/ 85 h 135"/>
                <a:gd name="T30" fmla="*/ 47 w 166"/>
                <a:gd name="T31" fmla="*/ 4 h 135"/>
                <a:gd name="T32" fmla="*/ 39 w 166"/>
                <a:gd name="T33" fmla="*/ 5 h 135"/>
                <a:gd name="T34" fmla="*/ 3 w 166"/>
                <a:gd name="T35" fmla="*/ 95 h 135"/>
                <a:gd name="T36" fmla="*/ 11 w 166"/>
                <a:gd name="T37" fmla="*/ 96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135">
                  <a:moveTo>
                    <a:pt x="11" y="96"/>
                  </a:moveTo>
                  <a:cubicBezTo>
                    <a:pt x="31" y="68"/>
                    <a:pt x="43" y="37"/>
                    <a:pt x="47" y="4"/>
                  </a:cubicBezTo>
                  <a:cubicBezTo>
                    <a:pt x="48" y="0"/>
                    <a:pt x="40" y="2"/>
                    <a:pt x="39" y="4"/>
                  </a:cubicBezTo>
                  <a:cubicBezTo>
                    <a:pt x="26" y="35"/>
                    <a:pt x="11" y="85"/>
                    <a:pt x="39" y="113"/>
                  </a:cubicBezTo>
                  <a:cubicBezTo>
                    <a:pt x="63" y="135"/>
                    <a:pt x="92" y="96"/>
                    <a:pt x="104" y="80"/>
                  </a:cubicBezTo>
                  <a:cubicBezTo>
                    <a:pt x="101" y="81"/>
                    <a:pt x="98" y="81"/>
                    <a:pt x="95" y="81"/>
                  </a:cubicBezTo>
                  <a:cubicBezTo>
                    <a:pt x="94" y="96"/>
                    <a:pt x="102" y="100"/>
                    <a:pt x="116" y="93"/>
                  </a:cubicBezTo>
                  <a:cubicBezTo>
                    <a:pt x="123" y="89"/>
                    <a:pt x="131" y="83"/>
                    <a:pt x="136" y="78"/>
                  </a:cubicBezTo>
                  <a:cubicBezTo>
                    <a:pt x="152" y="63"/>
                    <a:pt x="153" y="92"/>
                    <a:pt x="156" y="100"/>
                  </a:cubicBezTo>
                  <a:cubicBezTo>
                    <a:pt x="157" y="104"/>
                    <a:pt x="166" y="101"/>
                    <a:pt x="165" y="98"/>
                  </a:cubicBezTo>
                  <a:cubicBezTo>
                    <a:pt x="159" y="85"/>
                    <a:pt x="163" y="68"/>
                    <a:pt x="145" y="66"/>
                  </a:cubicBezTo>
                  <a:cubicBezTo>
                    <a:pt x="135" y="64"/>
                    <a:pt x="102" y="108"/>
                    <a:pt x="104" y="80"/>
                  </a:cubicBezTo>
                  <a:cubicBezTo>
                    <a:pt x="104" y="76"/>
                    <a:pt x="97" y="78"/>
                    <a:pt x="96" y="80"/>
                  </a:cubicBezTo>
                  <a:cubicBezTo>
                    <a:pt x="89" y="88"/>
                    <a:pt x="83" y="96"/>
                    <a:pt x="76" y="104"/>
                  </a:cubicBezTo>
                  <a:cubicBezTo>
                    <a:pt x="55" y="125"/>
                    <a:pt x="38" y="104"/>
                    <a:pt x="34" y="85"/>
                  </a:cubicBezTo>
                  <a:cubicBezTo>
                    <a:pt x="28" y="59"/>
                    <a:pt x="37" y="28"/>
                    <a:pt x="47" y="4"/>
                  </a:cubicBezTo>
                  <a:cubicBezTo>
                    <a:pt x="44" y="4"/>
                    <a:pt x="42" y="4"/>
                    <a:pt x="39" y="5"/>
                  </a:cubicBezTo>
                  <a:cubicBezTo>
                    <a:pt x="34" y="38"/>
                    <a:pt x="23" y="68"/>
                    <a:pt x="3" y="95"/>
                  </a:cubicBezTo>
                  <a:cubicBezTo>
                    <a:pt x="0" y="99"/>
                    <a:pt x="9" y="98"/>
                    <a:pt x="11" y="9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4" name="Freeform 74"/>
            <p:cNvSpPr/>
            <p:nvPr/>
          </p:nvSpPr>
          <p:spPr bwMode="auto">
            <a:xfrm>
              <a:off x="4042" y="3285"/>
              <a:ext cx="131" cy="133"/>
            </a:xfrm>
            <a:custGeom>
              <a:avLst/>
              <a:gdLst>
                <a:gd name="T0" fmla="*/ 44 w 55"/>
                <a:gd name="T1" fmla="*/ 2 h 56"/>
                <a:gd name="T2" fmla="*/ 4 w 55"/>
                <a:gd name="T3" fmla="*/ 52 h 56"/>
                <a:gd name="T4" fmla="*/ 11 w 55"/>
                <a:gd name="T5" fmla="*/ 53 h 56"/>
                <a:gd name="T6" fmla="*/ 51 w 55"/>
                <a:gd name="T7" fmla="*/ 4 h 56"/>
                <a:gd name="T8" fmla="*/ 44 w 55"/>
                <a:gd name="T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56">
                  <a:moveTo>
                    <a:pt x="44" y="2"/>
                  </a:moveTo>
                  <a:cubicBezTo>
                    <a:pt x="27" y="16"/>
                    <a:pt x="19" y="37"/>
                    <a:pt x="4" y="52"/>
                  </a:cubicBezTo>
                  <a:cubicBezTo>
                    <a:pt x="0" y="55"/>
                    <a:pt x="9" y="56"/>
                    <a:pt x="11" y="53"/>
                  </a:cubicBezTo>
                  <a:cubicBezTo>
                    <a:pt x="26" y="38"/>
                    <a:pt x="34" y="18"/>
                    <a:pt x="51" y="4"/>
                  </a:cubicBezTo>
                  <a:cubicBezTo>
                    <a:pt x="55" y="1"/>
                    <a:pt x="47" y="0"/>
                    <a:pt x="44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5" name="Freeform 75"/>
            <p:cNvSpPr/>
            <p:nvPr/>
          </p:nvSpPr>
          <p:spPr bwMode="auto">
            <a:xfrm>
              <a:off x="4920" y="2020"/>
              <a:ext cx="346" cy="929"/>
            </a:xfrm>
            <a:custGeom>
              <a:avLst/>
              <a:gdLst>
                <a:gd name="T0" fmla="*/ 11 w 146"/>
                <a:gd name="T1" fmla="*/ 29 h 392"/>
                <a:gd name="T2" fmla="*/ 62 w 146"/>
                <a:gd name="T3" fmla="*/ 50 h 392"/>
                <a:gd name="T4" fmla="*/ 66 w 146"/>
                <a:gd name="T5" fmla="*/ 88 h 392"/>
                <a:gd name="T6" fmla="*/ 82 w 146"/>
                <a:gd name="T7" fmla="*/ 158 h 392"/>
                <a:gd name="T8" fmla="*/ 137 w 146"/>
                <a:gd name="T9" fmla="*/ 180 h 392"/>
                <a:gd name="T10" fmla="*/ 128 w 146"/>
                <a:gd name="T11" fmla="*/ 181 h 392"/>
                <a:gd name="T12" fmla="*/ 133 w 146"/>
                <a:gd name="T13" fmla="*/ 299 h 392"/>
                <a:gd name="T14" fmla="*/ 131 w 146"/>
                <a:gd name="T15" fmla="*/ 362 h 392"/>
                <a:gd name="T16" fmla="*/ 94 w 146"/>
                <a:gd name="T17" fmla="*/ 388 h 392"/>
                <a:gd name="T18" fmla="*/ 99 w 146"/>
                <a:gd name="T19" fmla="*/ 391 h 392"/>
                <a:gd name="T20" fmla="*/ 145 w 146"/>
                <a:gd name="T21" fmla="*/ 331 h 392"/>
                <a:gd name="T22" fmla="*/ 137 w 146"/>
                <a:gd name="T23" fmla="*/ 180 h 392"/>
                <a:gd name="T24" fmla="*/ 128 w 146"/>
                <a:gd name="T25" fmla="*/ 181 h 392"/>
                <a:gd name="T26" fmla="*/ 104 w 146"/>
                <a:gd name="T27" fmla="*/ 174 h 392"/>
                <a:gd name="T28" fmla="*/ 82 w 146"/>
                <a:gd name="T29" fmla="*/ 133 h 392"/>
                <a:gd name="T30" fmla="*/ 73 w 146"/>
                <a:gd name="T31" fmla="*/ 64 h 392"/>
                <a:gd name="T32" fmla="*/ 48 w 146"/>
                <a:gd name="T33" fmla="*/ 16 h 392"/>
                <a:gd name="T34" fmla="*/ 4 w 146"/>
                <a:gd name="T35" fmla="*/ 27 h 392"/>
                <a:gd name="T36" fmla="*/ 11 w 146"/>
                <a:gd name="T37" fmla="*/ 2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6" h="392">
                  <a:moveTo>
                    <a:pt x="11" y="29"/>
                  </a:moveTo>
                  <a:cubicBezTo>
                    <a:pt x="45" y="0"/>
                    <a:pt x="58" y="30"/>
                    <a:pt x="62" y="50"/>
                  </a:cubicBezTo>
                  <a:cubicBezTo>
                    <a:pt x="65" y="63"/>
                    <a:pt x="65" y="75"/>
                    <a:pt x="66" y="88"/>
                  </a:cubicBezTo>
                  <a:cubicBezTo>
                    <a:pt x="68" y="111"/>
                    <a:pt x="72" y="136"/>
                    <a:pt x="82" y="158"/>
                  </a:cubicBezTo>
                  <a:cubicBezTo>
                    <a:pt x="88" y="171"/>
                    <a:pt x="133" y="218"/>
                    <a:pt x="137" y="180"/>
                  </a:cubicBezTo>
                  <a:cubicBezTo>
                    <a:pt x="137" y="176"/>
                    <a:pt x="129" y="178"/>
                    <a:pt x="128" y="181"/>
                  </a:cubicBezTo>
                  <a:cubicBezTo>
                    <a:pt x="117" y="220"/>
                    <a:pt x="127" y="260"/>
                    <a:pt x="133" y="299"/>
                  </a:cubicBezTo>
                  <a:cubicBezTo>
                    <a:pt x="137" y="319"/>
                    <a:pt x="140" y="342"/>
                    <a:pt x="131" y="362"/>
                  </a:cubicBezTo>
                  <a:cubicBezTo>
                    <a:pt x="124" y="375"/>
                    <a:pt x="106" y="381"/>
                    <a:pt x="94" y="388"/>
                  </a:cubicBezTo>
                  <a:cubicBezTo>
                    <a:pt x="89" y="391"/>
                    <a:pt x="96" y="392"/>
                    <a:pt x="99" y="391"/>
                  </a:cubicBezTo>
                  <a:cubicBezTo>
                    <a:pt x="127" y="376"/>
                    <a:pt x="146" y="365"/>
                    <a:pt x="145" y="331"/>
                  </a:cubicBezTo>
                  <a:cubicBezTo>
                    <a:pt x="144" y="280"/>
                    <a:pt x="122" y="230"/>
                    <a:pt x="137" y="180"/>
                  </a:cubicBezTo>
                  <a:cubicBezTo>
                    <a:pt x="134" y="180"/>
                    <a:pt x="131" y="180"/>
                    <a:pt x="128" y="181"/>
                  </a:cubicBezTo>
                  <a:cubicBezTo>
                    <a:pt x="127" y="197"/>
                    <a:pt x="109" y="180"/>
                    <a:pt x="104" y="174"/>
                  </a:cubicBezTo>
                  <a:cubicBezTo>
                    <a:pt x="92" y="164"/>
                    <a:pt x="86" y="148"/>
                    <a:pt x="82" y="133"/>
                  </a:cubicBezTo>
                  <a:cubicBezTo>
                    <a:pt x="76" y="111"/>
                    <a:pt x="75" y="87"/>
                    <a:pt x="73" y="64"/>
                  </a:cubicBezTo>
                  <a:cubicBezTo>
                    <a:pt x="71" y="46"/>
                    <a:pt x="68" y="23"/>
                    <a:pt x="48" y="16"/>
                  </a:cubicBezTo>
                  <a:cubicBezTo>
                    <a:pt x="32" y="10"/>
                    <a:pt x="16" y="18"/>
                    <a:pt x="4" y="27"/>
                  </a:cubicBezTo>
                  <a:cubicBezTo>
                    <a:pt x="0" y="30"/>
                    <a:pt x="8" y="30"/>
                    <a:pt x="11" y="2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6" name="Freeform 76"/>
            <p:cNvSpPr/>
            <p:nvPr/>
          </p:nvSpPr>
          <p:spPr bwMode="auto">
            <a:xfrm>
              <a:off x="2384" y="1386"/>
              <a:ext cx="1112" cy="504"/>
            </a:xfrm>
            <a:custGeom>
              <a:avLst/>
              <a:gdLst>
                <a:gd name="T0" fmla="*/ 175 w 470"/>
                <a:gd name="T1" fmla="*/ 75 h 213"/>
                <a:gd name="T2" fmla="*/ 70 w 470"/>
                <a:gd name="T3" fmla="*/ 184 h 213"/>
                <a:gd name="T4" fmla="*/ 203 w 470"/>
                <a:gd name="T5" fmla="*/ 210 h 213"/>
                <a:gd name="T6" fmla="*/ 349 w 470"/>
                <a:gd name="T7" fmla="*/ 175 h 213"/>
                <a:gd name="T8" fmla="*/ 448 w 470"/>
                <a:gd name="T9" fmla="*/ 109 h 213"/>
                <a:gd name="T10" fmla="*/ 428 w 470"/>
                <a:gd name="T11" fmla="*/ 17 h 213"/>
                <a:gd name="T12" fmla="*/ 306 w 470"/>
                <a:gd name="T13" fmla="*/ 11 h 213"/>
                <a:gd name="T14" fmla="*/ 161 w 470"/>
                <a:gd name="T15" fmla="*/ 46 h 213"/>
                <a:gd name="T16" fmla="*/ 166 w 470"/>
                <a:gd name="T17" fmla="*/ 47 h 213"/>
                <a:gd name="T18" fmla="*/ 294 w 470"/>
                <a:gd name="T19" fmla="*/ 16 h 213"/>
                <a:gd name="T20" fmla="*/ 401 w 470"/>
                <a:gd name="T21" fmla="*/ 13 h 213"/>
                <a:gd name="T22" fmla="*/ 453 w 470"/>
                <a:gd name="T23" fmla="*/ 82 h 213"/>
                <a:gd name="T24" fmla="*/ 376 w 470"/>
                <a:gd name="T25" fmla="*/ 160 h 213"/>
                <a:gd name="T26" fmla="*/ 266 w 470"/>
                <a:gd name="T27" fmla="*/ 196 h 213"/>
                <a:gd name="T28" fmla="*/ 137 w 470"/>
                <a:gd name="T29" fmla="*/ 204 h 213"/>
                <a:gd name="T30" fmla="*/ 56 w 470"/>
                <a:gd name="T31" fmla="*/ 135 h 213"/>
                <a:gd name="T32" fmla="*/ 168 w 470"/>
                <a:gd name="T33" fmla="*/ 79 h 213"/>
                <a:gd name="T34" fmla="*/ 175 w 470"/>
                <a:gd name="T35" fmla="*/ 75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70" h="213">
                  <a:moveTo>
                    <a:pt x="175" y="75"/>
                  </a:moveTo>
                  <a:cubicBezTo>
                    <a:pt x="112" y="53"/>
                    <a:pt x="0" y="127"/>
                    <a:pt x="70" y="184"/>
                  </a:cubicBezTo>
                  <a:cubicBezTo>
                    <a:pt x="105" y="213"/>
                    <a:pt x="160" y="213"/>
                    <a:pt x="203" y="210"/>
                  </a:cubicBezTo>
                  <a:cubicBezTo>
                    <a:pt x="253" y="205"/>
                    <a:pt x="303" y="192"/>
                    <a:pt x="349" y="175"/>
                  </a:cubicBezTo>
                  <a:cubicBezTo>
                    <a:pt x="385" y="162"/>
                    <a:pt x="427" y="142"/>
                    <a:pt x="448" y="109"/>
                  </a:cubicBezTo>
                  <a:cubicBezTo>
                    <a:pt x="469" y="76"/>
                    <a:pt x="470" y="37"/>
                    <a:pt x="428" y="17"/>
                  </a:cubicBezTo>
                  <a:cubicBezTo>
                    <a:pt x="391" y="0"/>
                    <a:pt x="346" y="5"/>
                    <a:pt x="306" y="11"/>
                  </a:cubicBezTo>
                  <a:cubicBezTo>
                    <a:pt x="256" y="18"/>
                    <a:pt x="206" y="23"/>
                    <a:pt x="161" y="46"/>
                  </a:cubicBezTo>
                  <a:cubicBezTo>
                    <a:pt x="156" y="48"/>
                    <a:pt x="163" y="48"/>
                    <a:pt x="166" y="47"/>
                  </a:cubicBezTo>
                  <a:cubicBezTo>
                    <a:pt x="206" y="27"/>
                    <a:pt x="249" y="24"/>
                    <a:pt x="294" y="16"/>
                  </a:cubicBezTo>
                  <a:cubicBezTo>
                    <a:pt x="329" y="10"/>
                    <a:pt x="366" y="6"/>
                    <a:pt x="401" y="13"/>
                  </a:cubicBezTo>
                  <a:cubicBezTo>
                    <a:pt x="437" y="21"/>
                    <a:pt x="460" y="47"/>
                    <a:pt x="453" y="82"/>
                  </a:cubicBezTo>
                  <a:cubicBezTo>
                    <a:pt x="445" y="119"/>
                    <a:pt x="409" y="143"/>
                    <a:pt x="376" y="160"/>
                  </a:cubicBezTo>
                  <a:cubicBezTo>
                    <a:pt x="341" y="177"/>
                    <a:pt x="304" y="187"/>
                    <a:pt x="266" y="196"/>
                  </a:cubicBezTo>
                  <a:cubicBezTo>
                    <a:pt x="224" y="205"/>
                    <a:pt x="180" y="211"/>
                    <a:pt x="137" y="204"/>
                  </a:cubicBezTo>
                  <a:cubicBezTo>
                    <a:pt x="100" y="199"/>
                    <a:pt x="51" y="177"/>
                    <a:pt x="56" y="135"/>
                  </a:cubicBezTo>
                  <a:cubicBezTo>
                    <a:pt x="60" y="93"/>
                    <a:pt x="130" y="65"/>
                    <a:pt x="168" y="79"/>
                  </a:cubicBezTo>
                  <a:cubicBezTo>
                    <a:pt x="170" y="79"/>
                    <a:pt x="178" y="76"/>
                    <a:pt x="175" y="7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7" name="Freeform 77"/>
            <p:cNvSpPr/>
            <p:nvPr/>
          </p:nvSpPr>
          <p:spPr bwMode="auto">
            <a:xfrm>
              <a:off x="2911" y="846"/>
              <a:ext cx="100" cy="679"/>
            </a:xfrm>
            <a:custGeom>
              <a:avLst/>
              <a:gdLst>
                <a:gd name="T0" fmla="*/ 1 w 42"/>
                <a:gd name="T1" fmla="*/ 5 h 287"/>
                <a:gd name="T2" fmla="*/ 17 w 42"/>
                <a:gd name="T3" fmla="*/ 136 h 287"/>
                <a:gd name="T4" fmla="*/ 33 w 42"/>
                <a:gd name="T5" fmla="*/ 283 h 287"/>
                <a:gd name="T6" fmla="*/ 41 w 42"/>
                <a:gd name="T7" fmla="*/ 281 h 287"/>
                <a:gd name="T8" fmla="*/ 27 w 42"/>
                <a:gd name="T9" fmla="*/ 149 h 287"/>
                <a:gd name="T10" fmla="*/ 9 w 42"/>
                <a:gd name="T11" fmla="*/ 4 h 287"/>
                <a:gd name="T12" fmla="*/ 1 w 42"/>
                <a:gd name="T13" fmla="*/ 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287">
                  <a:moveTo>
                    <a:pt x="1" y="5"/>
                  </a:moveTo>
                  <a:cubicBezTo>
                    <a:pt x="1" y="49"/>
                    <a:pt x="11" y="92"/>
                    <a:pt x="17" y="136"/>
                  </a:cubicBezTo>
                  <a:cubicBezTo>
                    <a:pt x="22" y="185"/>
                    <a:pt x="26" y="234"/>
                    <a:pt x="33" y="283"/>
                  </a:cubicBezTo>
                  <a:cubicBezTo>
                    <a:pt x="33" y="287"/>
                    <a:pt x="42" y="285"/>
                    <a:pt x="41" y="281"/>
                  </a:cubicBezTo>
                  <a:cubicBezTo>
                    <a:pt x="36" y="237"/>
                    <a:pt x="32" y="193"/>
                    <a:pt x="27" y="149"/>
                  </a:cubicBezTo>
                  <a:cubicBezTo>
                    <a:pt x="22" y="101"/>
                    <a:pt x="10" y="53"/>
                    <a:pt x="9" y="4"/>
                  </a:cubicBezTo>
                  <a:cubicBezTo>
                    <a:pt x="9" y="0"/>
                    <a:pt x="0" y="1"/>
                    <a:pt x="1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8" name="Freeform 78"/>
            <p:cNvSpPr/>
            <p:nvPr/>
          </p:nvSpPr>
          <p:spPr bwMode="auto">
            <a:xfrm>
              <a:off x="2556" y="834"/>
              <a:ext cx="360" cy="739"/>
            </a:xfrm>
            <a:custGeom>
              <a:avLst/>
              <a:gdLst>
                <a:gd name="T0" fmla="*/ 143 w 152"/>
                <a:gd name="T1" fmla="*/ 2 h 312"/>
                <a:gd name="T2" fmla="*/ 1 w 152"/>
                <a:gd name="T3" fmla="*/ 311 h 312"/>
                <a:gd name="T4" fmla="*/ 9 w 152"/>
                <a:gd name="T5" fmla="*/ 309 h 312"/>
                <a:gd name="T6" fmla="*/ 151 w 152"/>
                <a:gd name="T7" fmla="*/ 1 h 312"/>
                <a:gd name="T8" fmla="*/ 143 w 152"/>
                <a:gd name="T9" fmla="*/ 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" h="312">
                  <a:moveTo>
                    <a:pt x="143" y="2"/>
                  </a:moveTo>
                  <a:cubicBezTo>
                    <a:pt x="87" y="101"/>
                    <a:pt x="54" y="210"/>
                    <a:pt x="1" y="311"/>
                  </a:cubicBezTo>
                  <a:cubicBezTo>
                    <a:pt x="0" y="312"/>
                    <a:pt x="8" y="311"/>
                    <a:pt x="9" y="309"/>
                  </a:cubicBezTo>
                  <a:cubicBezTo>
                    <a:pt x="62" y="209"/>
                    <a:pt x="95" y="100"/>
                    <a:pt x="151" y="1"/>
                  </a:cubicBezTo>
                  <a:cubicBezTo>
                    <a:pt x="152" y="0"/>
                    <a:pt x="144" y="0"/>
                    <a:pt x="143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9" name="Freeform 79"/>
            <p:cNvSpPr/>
            <p:nvPr/>
          </p:nvSpPr>
          <p:spPr bwMode="auto">
            <a:xfrm>
              <a:off x="2899" y="801"/>
              <a:ext cx="554" cy="776"/>
            </a:xfrm>
            <a:custGeom>
              <a:avLst/>
              <a:gdLst>
                <a:gd name="T0" fmla="*/ 2 w 234"/>
                <a:gd name="T1" fmla="*/ 6 h 328"/>
                <a:gd name="T2" fmla="*/ 224 w 234"/>
                <a:gd name="T3" fmla="*/ 326 h 328"/>
                <a:gd name="T4" fmla="*/ 232 w 234"/>
                <a:gd name="T5" fmla="*/ 322 h 328"/>
                <a:gd name="T6" fmla="*/ 10 w 234"/>
                <a:gd name="T7" fmla="*/ 3 h 328"/>
                <a:gd name="T8" fmla="*/ 2 w 234"/>
                <a:gd name="T9" fmla="*/ 6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328">
                  <a:moveTo>
                    <a:pt x="2" y="6"/>
                  </a:moveTo>
                  <a:cubicBezTo>
                    <a:pt x="70" y="116"/>
                    <a:pt x="144" y="223"/>
                    <a:pt x="224" y="326"/>
                  </a:cubicBezTo>
                  <a:cubicBezTo>
                    <a:pt x="226" y="328"/>
                    <a:pt x="234" y="325"/>
                    <a:pt x="232" y="322"/>
                  </a:cubicBezTo>
                  <a:cubicBezTo>
                    <a:pt x="151" y="220"/>
                    <a:pt x="78" y="112"/>
                    <a:pt x="10" y="3"/>
                  </a:cubicBezTo>
                  <a:cubicBezTo>
                    <a:pt x="8" y="0"/>
                    <a:pt x="0" y="3"/>
                    <a:pt x="2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0" name="Freeform 80"/>
            <p:cNvSpPr/>
            <p:nvPr/>
          </p:nvSpPr>
          <p:spPr bwMode="auto">
            <a:xfrm>
              <a:off x="2880" y="874"/>
              <a:ext cx="43" cy="123"/>
            </a:xfrm>
            <a:custGeom>
              <a:avLst/>
              <a:gdLst>
                <a:gd name="T0" fmla="*/ 1 w 18"/>
                <a:gd name="T1" fmla="*/ 5 h 52"/>
                <a:gd name="T2" fmla="*/ 1 w 18"/>
                <a:gd name="T3" fmla="*/ 50 h 52"/>
                <a:gd name="T4" fmla="*/ 10 w 18"/>
                <a:gd name="T5" fmla="*/ 49 h 52"/>
                <a:gd name="T6" fmla="*/ 10 w 18"/>
                <a:gd name="T7" fmla="*/ 3 h 52"/>
                <a:gd name="T8" fmla="*/ 1 w 18"/>
                <a:gd name="T9" fmla="*/ 5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52">
                  <a:moveTo>
                    <a:pt x="1" y="5"/>
                  </a:moveTo>
                  <a:cubicBezTo>
                    <a:pt x="10" y="18"/>
                    <a:pt x="6" y="36"/>
                    <a:pt x="1" y="50"/>
                  </a:cubicBezTo>
                  <a:cubicBezTo>
                    <a:pt x="1" y="52"/>
                    <a:pt x="9" y="51"/>
                    <a:pt x="10" y="49"/>
                  </a:cubicBezTo>
                  <a:cubicBezTo>
                    <a:pt x="15" y="35"/>
                    <a:pt x="18" y="16"/>
                    <a:pt x="10" y="3"/>
                  </a:cubicBezTo>
                  <a:cubicBezTo>
                    <a:pt x="8" y="0"/>
                    <a:pt x="0" y="3"/>
                    <a:pt x="1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1" name="Freeform 81"/>
            <p:cNvSpPr/>
            <p:nvPr/>
          </p:nvSpPr>
          <p:spPr bwMode="auto">
            <a:xfrm>
              <a:off x="2864" y="1236"/>
              <a:ext cx="21" cy="60"/>
            </a:xfrm>
            <a:custGeom>
              <a:avLst/>
              <a:gdLst>
                <a:gd name="T0" fmla="*/ 0 w 9"/>
                <a:gd name="T1" fmla="*/ 4 h 25"/>
                <a:gd name="T2" fmla="*/ 0 w 9"/>
                <a:gd name="T3" fmla="*/ 23 h 25"/>
                <a:gd name="T4" fmla="*/ 9 w 9"/>
                <a:gd name="T5" fmla="*/ 21 h 25"/>
                <a:gd name="T6" fmla="*/ 9 w 9"/>
                <a:gd name="T7" fmla="*/ 2 h 25"/>
                <a:gd name="T8" fmla="*/ 0 w 9"/>
                <a:gd name="T9" fmla="*/ 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25">
                  <a:moveTo>
                    <a:pt x="0" y="4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5"/>
                    <a:pt x="9" y="23"/>
                    <a:pt x="9" y="21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0"/>
                    <a:pt x="0" y="1"/>
                    <a:pt x="0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2" name="Freeform 82"/>
            <p:cNvSpPr/>
            <p:nvPr/>
          </p:nvSpPr>
          <p:spPr bwMode="auto">
            <a:xfrm>
              <a:off x="2836" y="1454"/>
              <a:ext cx="30" cy="64"/>
            </a:xfrm>
            <a:custGeom>
              <a:avLst/>
              <a:gdLst>
                <a:gd name="T0" fmla="*/ 4 w 13"/>
                <a:gd name="T1" fmla="*/ 3 h 27"/>
                <a:gd name="T2" fmla="*/ 0 w 13"/>
                <a:gd name="T3" fmla="*/ 26 h 27"/>
                <a:gd name="T4" fmla="*/ 9 w 13"/>
                <a:gd name="T5" fmla="*/ 24 h 27"/>
                <a:gd name="T6" fmla="*/ 13 w 13"/>
                <a:gd name="T7" fmla="*/ 1 h 27"/>
                <a:gd name="T8" fmla="*/ 4 w 13"/>
                <a:gd name="T9" fmla="*/ 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27">
                  <a:moveTo>
                    <a:pt x="4" y="3"/>
                  </a:moveTo>
                  <a:cubicBezTo>
                    <a:pt x="4" y="11"/>
                    <a:pt x="1" y="18"/>
                    <a:pt x="0" y="26"/>
                  </a:cubicBezTo>
                  <a:cubicBezTo>
                    <a:pt x="0" y="27"/>
                    <a:pt x="9" y="26"/>
                    <a:pt x="9" y="24"/>
                  </a:cubicBezTo>
                  <a:cubicBezTo>
                    <a:pt x="9" y="16"/>
                    <a:pt x="12" y="9"/>
                    <a:pt x="13" y="1"/>
                  </a:cubicBezTo>
                  <a:cubicBezTo>
                    <a:pt x="13" y="0"/>
                    <a:pt x="4" y="1"/>
                    <a:pt x="4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3" name="Freeform 83"/>
            <p:cNvSpPr/>
            <p:nvPr/>
          </p:nvSpPr>
          <p:spPr bwMode="auto">
            <a:xfrm>
              <a:off x="2826" y="1632"/>
              <a:ext cx="31" cy="78"/>
            </a:xfrm>
            <a:custGeom>
              <a:avLst/>
              <a:gdLst>
                <a:gd name="T0" fmla="*/ 4 w 13"/>
                <a:gd name="T1" fmla="*/ 4 h 33"/>
                <a:gd name="T2" fmla="*/ 0 w 13"/>
                <a:gd name="T3" fmla="*/ 31 h 33"/>
                <a:gd name="T4" fmla="*/ 9 w 13"/>
                <a:gd name="T5" fmla="*/ 29 h 33"/>
                <a:gd name="T6" fmla="*/ 13 w 13"/>
                <a:gd name="T7" fmla="*/ 2 h 33"/>
                <a:gd name="T8" fmla="*/ 4 w 13"/>
                <a:gd name="T9" fmla="*/ 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33">
                  <a:moveTo>
                    <a:pt x="4" y="4"/>
                  </a:moveTo>
                  <a:cubicBezTo>
                    <a:pt x="4" y="13"/>
                    <a:pt x="0" y="22"/>
                    <a:pt x="0" y="31"/>
                  </a:cubicBezTo>
                  <a:cubicBezTo>
                    <a:pt x="0" y="33"/>
                    <a:pt x="9" y="32"/>
                    <a:pt x="9" y="29"/>
                  </a:cubicBezTo>
                  <a:cubicBezTo>
                    <a:pt x="9" y="20"/>
                    <a:pt x="12" y="11"/>
                    <a:pt x="13" y="2"/>
                  </a:cubicBezTo>
                  <a:cubicBezTo>
                    <a:pt x="13" y="0"/>
                    <a:pt x="4" y="2"/>
                    <a:pt x="4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4" name="Freeform 84"/>
            <p:cNvSpPr/>
            <p:nvPr/>
          </p:nvSpPr>
          <p:spPr bwMode="auto">
            <a:xfrm>
              <a:off x="2779" y="1847"/>
              <a:ext cx="19" cy="52"/>
            </a:xfrm>
            <a:custGeom>
              <a:avLst/>
              <a:gdLst>
                <a:gd name="T0" fmla="*/ 0 w 8"/>
                <a:gd name="T1" fmla="*/ 5 h 22"/>
                <a:gd name="T2" fmla="*/ 0 w 8"/>
                <a:gd name="T3" fmla="*/ 20 h 22"/>
                <a:gd name="T4" fmla="*/ 8 w 8"/>
                <a:gd name="T5" fmla="*/ 18 h 22"/>
                <a:gd name="T6" fmla="*/ 8 w 8"/>
                <a:gd name="T7" fmla="*/ 3 h 22"/>
                <a:gd name="T8" fmla="*/ 0 w 8"/>
                <a:gd name="T9" fmla="*/ 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2">
                  <a:moveTo>
                    <a:pt x="0" y="5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2"/>
                    <a:pt x="8" y="21"/>
                    <a:pt x="8" y="18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0"/>
                    <a:pt x="0" y="2"/>
                    <a:pt x="0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5" name="Freeform 85"/>
            <p:cNvSpPr/>
            <p:nvPr/>
          </p:nvSpPr>
          <p:spPr bwMode="auto">
            <a:xfrm>
              <a:off x="3820" y="1165"/>
              <a:ext cx="227" cy="320"/>
            </a:xfrm>
            <a:custGeom>
              <a:avLst/>
              <a:gdLst>
                <a:gd name="T0" fmla="*/ 9 w 96"/>
                <a:gd name="T1" fmla="*/ 29 h 135"/>
                <a:gd name="T2" fmla="*/ 13 w 96"/>
                <a:gd name="T3" fmla="*/ 7 h 135"/>
                <a:gd name="T4" fmla="*/ 4 w 96"/>
                <a:gd name="T5" fmla="*/ 7 h 135"/>
                <a:gd name="T6" fmla="*/ 23 w 96"/>
                <a:gd name="T7" fmla="*/ 77 h 135"/>
                <a:gd name="T8" fmla="*/ 41 w 96"/>
                <a:gd name="T9" fmla="*/ 133 h 135"/>
                <a:gd name="T10" fmla="*/ 48 w 96"/>
                <a:gd name="T11" fmla="*/ 133 h 135"/>
                <a:gd name="T12" fmla="*/ 68 w 96"/>
                <a:gd name="T13" fmla="*/ 67 h 135"/>
                <a:gd name="T14" fmla="*/ 72 w 96"/>
                <a:gd name="T15" fmla="*/ 37 h 135"/>
                <a:gd name="T16" fmla="*/ 77 w 96"/>
                <a:gd name="T17" fmla="*/ 16 h 135"/>
                <a:gd name="T18" fmla="*/ 86 w 96"/>
                <a:gd name="T19" fmla="*/ 19 h 135"/>
                <a:gd name="T20" fmla="*/ 93 w 96"/>
                <a:gd name="T21" fmla="*/ 16 h 135"/>
                <a:gd name="T22" fmla="*/ 77 w 96"/>
                <a:gd name="T23" fmla="*/ 5 h 135"/>
                <a:gd name="T24" fmla="*/ 64 w 96"/>
                <a:gd name="T25" fmla="*/ 33 h 135"/>
                <a:gd name="T26" fmla="*/ 58 w 96"/>
                <a:gd name="T27" fmla="*/ 76 h 135"/>
                <a:gd name="T28" fmla="*/ 42 w 96"/>
                <a:gd name="T29" fmla="*/ 131 h 135"/>
                <a:gd name="T30" fmla="*/ 49 w 96"/>
                <a:gd name="T31" fmla="*/ 130 h 135"/>
                <a:gd name="T32" fmla="*/ 31 w 96"/>
                <a:gd name="T33" fmla="*/ 75 h 135"/>
                <a:gd name="T34" fmla="*/ 13 w 96"/>
                <a:gd name="T35" fmla="*/ 5 h 135"/>
                <a:gd name="T36" fmla="*/ 5 w 96"/>
                <a:gd name="T37" fmla="*/ 6 h 135"/>
                <a:gd name="T38" fmla="*/ 0 w 96"/>
                <a:gd name="T39" fmla="*/ 29 h 135"/>
                <a:gd name="T40" fmla="*/ 9 w 96"/>
                <a:gd name="T41" fmla="*/ 29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6" h="135">
                  <a:moveTo>
                    <a:pt x="9" y="29"/>
                  </a:moveTo>
                  <a:cubicBezTo>
                    <a:pt x="9" y="21"/>
                    <a:pt x="9" y="14"/>
                    <a:pt x="13" y="7"/>
                  </a:cubicBezTo>
                  <a:cubicBezTo>
                    <a:pt x="10" y="7"/>
                    <a:pt x="7" y="7"/>
                    <a:pt x="4" y="7"/>
                  </a:cubicBezTo>
                  <a:cubicBezTo>
                    <a:pt x="15" y="29"/>
                    <a:pt x="20" y="54"/>
                    <a:pt x="23" y="77"/>
                  </a:cubicBezTo>
                  <a:cubicBezTo>
                    <a:pt x="25" y="95"/>
                    <a:pt x="26" y="120"/>
                    <a:pt x="41" y="133"/>
                  </a:cubicBezTo>
                  <a:cubicBezTo>
                    <a:pt x="43" y="135"/>
                    <a:pt x="47" y="134"/>
                    <a:pt x="48" y="133"/>
                  </a:cubicBezTo>
                  <a:cubicBezTo>
                    <a:pt x="66" y="117"/>
                    <a:pt x="65" y="88"/>
                    <a:pt x="68" y="67"/>
                  </a:cubicBezTo>
                  <a:cubicBezTo>
                    <a:pt x="69" y="57"/>
                    <a:pt x="70" y="47"/>
                    <a:pt x="72" y="37"/>
                  </a:cubicBezTo>
                  <a:cubicBezTo>
                    <a:pt x="73" y="29"/>
                    <a:pt x="75" y="22"/>
                    <a:pt x="77" y="16"/>
                  </a:cubicBezTo>
                  <a:cubicBezTo>
                    <a:pt x="81" y="7"/>
                    <a:pt x="83" y="16"/>
                    <a:pt x="86" y="19"/>
                  </a:cubicBezTo>
                  <a:cubicBezTo>
                    <a:pt x="87" y="22"/>
                    <a:pt x="96" y="19"/>
                    <a:pt x="93" y="16"/>
                  </a:cubicBezTo>
                  <a:cubicBezTo>
                    <a:pt x="89" y="9"/>
                    <a:pt x="87" y="0"/>
                    <a:pt x="77" y="5"/>
                  </a:cubicBezTo>
                  <a:cubicBezTo>
                    <a:pt x="68" y="10"/>
                    <a:pt x="66" y="24"/>
                    <a:pt x="64" y="33"/>
                  </a:cubicBezTo>
                  <a:cubicBezTo>
                    <a:pt x="61" y="47"/>
                    <a:pt x="60" y="62"/>
                    <a:pt x="58" y="76"/>
                  </a:cubicBezTo>
                  <a:cubicBezTo>
                    <a:pt x="56" y="94"/>
                    <a:pt x="56" y="118"/>
                    <a:pt x="42" y="131"/>
                  </a:cubicBezTo>
                  <a:cubicBezTo>
                    <a:pt x="44" y="131"/>
                    <a:pt x="46" y="130"/>
                    <a:pt x="49" y="130"/>
                  </a:cubicBezTo>
                  <a:cubicBezTo>
                    <a:pt x="34" y="117"/>
                    <a:pt x="34" y="93"/>
                    <a:pt x="31" y="75"/>
                  </a:cubicBezTo>
                  <a:cubicBezTo>
                    <a:pt x="29" y="52"/>
                    <a:pt x="23" y="27"/>
                    <a:pt x="13" y="5"/>
                  </a:cubicBezTo>
                  <a:cubicBezTo>
                    <a:pt x="12" y="3"/>
                    <a:pt x="6" y="3"/>
                    <a:pt x="5" y="6"/>
                  </a:cubicBezTo>
                  <a:cubicBezTo>
                    <a:pt x="1" y="14"/>
                    <a:pt x="0" y="21"/>
                    <a:pt x="0" y="29"/>
                  </a:cubicBezTo>
                  <a:cubicBezTo>
                    <a:pt x="0" y="33"/>
                    <a:pt x="9" y="32"/>
                    <a:pt x="9" y="2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6" name="Freeform 86"/>
            <p:cNvSpPr/>
            <p:nvPr/>
          </p:nvSpPr>
          <p:spPr bwMode="auto">
            <a:xfrm>
              <a:off x="4099" y="1203"/>
              <a:ext cx="180" cy="26"/>
            </a:xfrm>
            <a:custGeom>
              <a:avLst/>
              <a:gdLst>
                <a:gd name="T0" fmla="*/ 6 w 76"/>
                <a:gd name="T1" fmla="*/ 11 h 11"/>
                <a:gd name="T2" fmla="*/ 66 w 76"/>
                <a:gd name="T3" fmla="*/ 7 h 11"/>
                <a:gd name="T4" fmla="*/ 71 w 76"/>
                <a:gd name="T5" fmla="*/ 4 h 11"/>
                <a:gd name="T6" fmla="*/ 10 w 76"/>
                <a:gd name="T7" fmla="*/ 7 h 11"/>
                <a:gd name="T8" fmla="*/ 6 w 76"/>
                <a:gd name="T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11">
                  <a:moveTo>
                    <a:pt x="6" y="11"/>
                  </a:moveTo>
                  <a:cubicBezTo>
                    <a:pt x="26" y="11"/>
                    <a:pt x="46" y="4"/>
                    <a:pt x="66" y="7"/>
                  </a:cubicBezTo>
                  <a:cubicBezTo>
                    <a:pt x="68" y="8"/>
                    <a:pt x="76" y="4"/>
                    <a:pt x="71" y="4"/>
                  </a:cubicBezTo>
                  <a:cubicBezTo>
                    <a:pt x="50" y="0"/>
                    <a:pt x="30" y="7"/>
                    <a:pt x="10" y="7"/>
                  </a:cubicBezTo>
                  <a:cubicBezTo>
                    <a:pt x="7" y="7"/>
                    <a:pt x="0" y="11"/>
                    <a:pt x="6" y="1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7" name="Freeform 87"/>
            <p:cNvSpPr/>
            <p:nvPr/>
          </p:nvSpPr>
          <p:spPr bwMode="auto">
            <a:xfrm>
              <a:off x="4156" y="1265"/>
              <a:ext cx="130" cy="50"/>
            </a:xfrm>
            <a:custGeom>
              <a:avLst/>
              <a:gdLst>
                <a:gd name="T0" fmla="*/ 0 w 55"/>
                <a:gd name="T1" fmla="*/ 3 h 21"/>
                <a:gd name="T2" fmla="*/ 46 w 55"/>
                <a:gd name="T3" fmla="*/ 19 h 21"/>
                <a:gd name="T4" fmla="*/ 51 w 55"/>
                <a:gd name="T5" fmla="*/ 16 h 21"/>
                <a:gd name="T6" fmla="*/ 8 w 55"/>
                <a:gd name="T7" fmla="*/ 1 h 21"/>
                <a:gd name="T8" fmla="*/ 0 w 55"/>
                <a:gd name="T9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21">
                  <a:moveTo>
                    <a:pt x="0" y="3"/>
                  </a:moveTo>
                  <a:cubicBezTo>
                    <a:pt x="1" y="21"/>
                    <a:pt x="33" y="19"/>
                    <a:pt x="46" y="19"/>
                  </a:cubicBezTo>
                  <a:cubicBezTo>
                    <a:pt x="47" y="19"/>
                    <a:pt x="55" y="16"/>
                    <a:pt x="51" y="16"/>
                  </a:cubicBezTo>
                  <a:cubicBezTo>
                    <a:pt x="39" y="16"/>
                    <a:pt x="9" y="17"/>
                    <a:pt x="8" y="1"/>
                  </a:cubicBezTo>
                  <a:cubicBezTo>
                    <a:pt x="8" y="0"/>
                    <a:pt x="0" y="1"/>
                    <a:pt x="0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8" name="Freeform 88"/>
            <p:cNvSpPr/>
            <p:nvPr/>
          </p:nvSpPr>
          <p:spPr bwMode="auto">
            <a:xfrm>
              <a:off x="4442" y="1113"/>
              <a:ext cx="59" cy="206"/>
            </a:xfrm>
            <a:custGeom>
              <a:avLst/>
              <a:gdLst>
                <a:gd name="T0" fmla="*/ 8 w 25"/>
                <a:gd name="T1" fmla="*/ 85 h 87"/>
                <a:gd name="T2" fmla="*/ 25 w 25"/>
                <a:gd name="T3" fmla="*/ 1 h 87"/>
                <a:gd name="T4" fmla="*/ 16 w 25"/>
                <a:gd name="T5" fmla="*/ 3 h 87"/>
                <a:gd name="T6" fmla="*/ 8 w 25"/>
                <a:gd name="T7" fmla="*/ 86 h 87"/>
                <a:gd name="T8" fmla="*/ 17 w 25"/>
                <a:gd name="T9" fmla="*/ 84 h 87"/>
                <a:gd name="T10" fmla="*/ 25 w 25"/>
                <a:gd name="T11" fmla="*/ 1 h 87"/>
                <a:gd name="T12" fmla="*/ 16 w 25"/>
                <a:gd name="T13" fmla="*/ 2 h 87"/>
                <a:gd name="T14" fmla="*/ 0 w 25"/>
                <a:gd name="T15" fmla="*/ 86 h 87"/>
                <a:gd name="T16" fmla="*/ 8 w 25"/>
                <a:gd name="T17" fmla="*/ 85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87">
                  <a:moveTo>
                    <a:pt x="8" y="85"/>
                  </a:moveTo>
                  <a:cubicBezTo>
                    <a:pt x="16" y="57"/>
                    <a:pt x="17" y="28"/>
                    <a:pt x="25" y="1"/>
                  </a:cubicBezTo>
                  <a:cubicBezTo>
                    <a:pt x="22" y="1"/>
                    <a:pt x="19" y="2"/>
                    <a:pt x="16" y="3"/>
                  </a:cubicBezTo>
                  <a:cubicBezTo>
                    <a:pt x="12" y="31"/>
                    <a:pt x="8" y="58"/>
                    <a:pt x="8" y="86"/>
                  </a:cubicBezTo>
                  <a:cubicBezTo>
                    <a:pt x="8" y="87"/>
                    <a:pt x="16" y="86"/>
                    <a:pt x="17" y="84"/>
                  </a:cubicBezTo>
                  <a:cubicBezTo>
                    <a:pt x="17" y="56"/>
                    <a:pt x="20" y="28"/>
                    <a:pt x="25" y="1"/>
                  </a:cubicBezTo>
                  <a:cubicBezTo>
                    <a:pt x="25" y="0"/>
                    <a:pt x="17" y="1"/>
                    <a:pt x="16" y="2"/>
                  </a:cubicBezTo>
                  <a:cubicBezTo>
                    <a:pt x="8" y="30"/>
                    <a:pt x="8" y="59"/>
                    <a:pt x="0" y="86"/>
                  </a:cubicBezTo>
                  <a:cubicBezTo>
                    <a:pt x="0" y="87"/>
                    <a:pt x="8" y="86"/>
                    <a:pt x="8" y="8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9" name="Freeform 89"/>
            <p:cNvSpPr/>
            <p:nvPr/>
          </p:nvSpPr>
          <p:spPr bwMode="auto">
            <a:xfrm>
              <a:off x="4516" y="1191"/>
              <a:ext cx="123" cy="313"/>
            </a:xfrm>
            <a:custGeom>
              <a:avLst/>
              <a:gdLst>
                <a:gd name="T0" fmla="*/ 42 w 52"/>
                <a:gd name="T1" fmla="*/ 3 h 132"/>
                <a:gd name="T2" fmla="*/ 21 w 52"/>
                <a:gd name="T3" fmla="*/ 53 h 132"/>
                <a:gd name="T4" fmla="*/ 1 w 52"/>
                <a:gd name="T5" fmla="*/ 129 h 132"/>
                <a:gd name="T6" fmla="*/ 10 w 52"/>
                <a:gd name="T7" fmla="*/ 128 h 132"/>
                <a:gd name="T8" fmla="*/ 28 w 52"/>
                <a:gd name="T9" fmla="*/ 59 h 132"/>
                <a:gd name="T10" fmla="*/ 50 w 52"/>
                <a:gd name="T11" fmla="*/ 3 h 132"/>
                <a:gd name="T12" fmla="*/ 42 w 52"/>
                <a:gd name="T13" fmla="*/ 3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132">
                  <a:moveTo>
                    <a:pt x="42" y="3"/>
                  </a:moveTo>
                  <a:cubicBezTo>
                    <a:pt x="29" y="17"/>
                    <a:pt x="26" y="35"/>
                    <a:pt x="21" y="53"/>
                  </a:cubicBezTo>
                  <a:cubicBezTo>
                    <a:pt x="15" y="78"/>
                    <a:pt x="10" y="104"/>
                    <a:pt x="1" y="129"/>
                  </a:cubicBezTo>
                  <a:cubicBezTo>
                    <a:pt x="0" y="132"/>
                    <a:pt x="9" y="131"/>
                    <a:pt x="10" y="128"/>
                  </a:cubicBezTo>
                  <a:cubicBezTo>
                    <a:pt x="17" y="105"/>
                    <a:pt x="22" y="82"/>
                    <a:pt x="28" y="59"/>
                  </a:cubicBezTo>
                  <a:cubicBezTo>
                    <a:pt x="33" y="40"/>
                    <a:pt x="36" y="18"/>
                    <a:pt x="50" y="3"/>
                  </a:cubicBezTo>
                  <a:cubicBezTo>
                    <a:pt x="52" y="0"/>
                    <a:pt x="44" y="1"/>
                    <a:pt x="42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0" name="Freeform 90"/>
            <p:cNvSpPr/>
            <p:nvPr/>
          </p:nvSpPr>
          <p:spPr bwMode="auto">
            <a:xfrm>
              <a:off x="4613" y="1267"/>
              <a:ext cx="144" cy="303"/>
            </a:xfrm>
            <a:custGeom>
              <a:avLst/>
              <a:gdLst>
                <a:gd name="T0" fmla="*/ 16 w 61"/>
                <a:gd name="T1" fmla="*/ 18 h 128"/>
                <a:gd name="T2" fmla="*/ 27 w 61"/>
                <a:gd name="T3" fmla="*/ 39 h 128"/>
                <a:gd name="T4" fmla="*/ 22 w 61"/>
                <a:gd name="T5" fmla="*/ 55 h 128"/>
                <a:gd name="T6" fmla="*/ 31 w 61"/>
                <a:gd name="T7" fmla="*/ 81 h 128"/>
                <a:gd name="T8" fmla="*/ 38 w 61"/>
                <a:gd name="T9" fmla="*/ 87 h 128"/>
                <a:gd name="T10" fmla="*/ 23 w 61"/>
                <a:gd name="T11" fmla="*/ 110 h 128"/>
                <a:gd name="T12" fmla="*/ 21 w 61"/>
                <a:gd name="T13" fmla="*/ 124 h 128"/>
                <a:gd name="T14" fmla="*/ 29 w 61"/>
                <a:gd name="T15" fmla="*/ 122 h 128"/>
                <a:gd name="T16" fmla="*/ 50 w 61"/>
                <a:gd name="T17" fmla="*/ 87 h 128"/>
                <a:gd name="T18" fmla="*/ 31 w 61"/>
                <a:gd name="T19" fmla="*/ 64 h 128"/>
                <a:gd name="T20" fmla="*/ 41 w 61"/>
                <a:gd name="T21" fmla="*/ 27 h 128"/>
                <a:gd name="T22" fmla="*/ 10 w 61"/>
                <a:gd name="T23" fmla="*/ 23 h 128"/>
                <a:gd name="T24" fmla="*/ 16 w 61"/>
                <a:gd name="T25" fmla="*/ 1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128">
                  <a:moveTo>
                    <a:pt x="16" y="18"/>
                  </a:moveTo>
                  <a:cubicBezTo>
                    <a:pt x="33" y="32"/>
                    <a:pt x="34" y="27"/>
                    <a:pt x="27" y="39"/>
                  </a:cubicBezTo>
                  <a:cubicBezTo>
                    <a:pt x="25" y="44"/>
                    <a:pt x="23" y="49"/>
                    <a:pt x="22" y="55"/>
                  </a:cubicBezTo>
                  <a:cubicBezTo>
                    <a:pt x="20" y="64"/>
                    <a:pt x="26" y="74"/>
                    <a:pt x="31" y="81"/>
                  </a:cubicBezTo>
                  <a:cubicBezTo>
                    <a:pt x="33" y="82"/>
                    <a:pt x="36" y="85"/>
                    <a:pt x="38" y="87"/>
                  </a:cubicBezTo>
                  <a:cubicBezTo>
                    <a:pt x="49" y="95"/>
                    <a:pt x="27" y="106"/>
                    <a:pt x="23" y="110"/>
                  </a:cubicBezTo>
                  <a:cubicBezTo>
                    <a:pt x="18" y="114"/>
                    <a:pt x="18" y="119"/>
                    <a:pt x="21" y="124"/>
                  </a:cubicBezTo>
                  <a:cubicBezTo>
                    <a:pt x="23" y="128"/>
                    <a:pt x="31" y="125"/>
                    <a:pt x="29" y="122"/>
                  </a:cubicBezTo>
                  <a:cubicBezTo>
                    <a:pt x="24" y="110"/>
                    <a:pt x="61" y="98"/>
                    <a:pt x="50" y="87"/>
                  </a:cubicBezTo>
                  <a:cubicBezTo>
                    <a:pt x="42" y="79"/>
                    <a:pt x="36" y="74"/>
                    <a:pt x="31" y="64"/>
                  </a:cubicBezTo>
                  <a:cubicBezTo>
                    <a:pt x="25" y="51"/>
                    <a:pt x="39" y="39"/>
                    <a:pt x="41" y="27"/>
                  </a:cubicBezTo>
                  <a:cubicBezTo>
                    <a:pt x="46" y="0"/>
                    <a:pt x="0" y="15"/>
                    <a:pt x="10" y="23"/>
                  </a:cubicBezTo>
                  <a:cubicBezTo>
                    <a:pt x="13" y="25"/>
                    <a:pt x="20" y="21"/>
                    <a:pt x="16" y="1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1" name="Freeform 91"/>
            <p:cNvSpPr/>
            <p:nvPr/>
          </p:nvSpPr>
          <p:spPr bwMode="auto">
            <a:xfrm>
              <a:off x="4849" y="1189"/>
              <a:ext cx="88" cy="234"/>
            </a:xfrm>
            <a:custGeom>
              <a:avLst/>
              <a:gdLst>
                <a:gd name="T0" fmla="*/ 2 w 37"/>
                <a:gd name="T1" fmla="*/ 5 h 99"/>
                <a:gd name="T2" fmla="*/ 14 w 37"/>
                <a:gd name="T3" fmla="*/ 96 h 99"/>
                <a:gd name="T4" fmla="*/ 22 w 37"/>
                <a:gd name="T5" fmla="*/ 94 h 99"/>
                <a:gd name="T6" fmla="*/ 10 w 37"/>
                <a:gd name="T7" fmla="*/ 2 h 99"/>
                <a:gd name="T8" fmla="*/ 2 w 37"/>
                <a:gd name="T9" fmla="*/ 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99">
                  <a:moveTo>
                    <a:pt x="2" y="5"/>
                  </a:moveTo>
                  <a:cubicBezTo>
                    <a:pt x="29" y="25"/>
                    <a:pt x="6" y="69"/>
                    <a:pt x="14" y="96"/>
                  </a:cubicBezTo>
                  <a:cubicBezTo>
                    <a:pt x="15" y="99"/>
                    <a:pt x="23" y="97"/>
                    <a:pt x="22" y="94"/>
                  </a:cubicBezTo>
                  <a:cubicBezTo>
                    <a:pt x="15" y="67"/>
                    <a:pt x="37" y="22"/>
                    <a:pt x="10" y="2"/>
                  </a:cubicBezTo>
                  <a:cubicBezTo>
                    <a:pt x="7" y="0"/>
                    <a:pt x="0" y="4"/>
                    <a:pt x="2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2" name="Freeform 92"/>
            <p:cNvSpPr/>
            <p:nvPr/>
          </p:nvSpPr>
          <p:spPr bwMode="auto">
            <a:xfrm>
              <a:off x="4840" y="1146"/>
              <a:ext cx="158" cy="263"/>
            </a:xfrm>
            <a:custGeom>
              <a:avLst/>
              <a:gdLst>
                <a:gd name="T0" fmla="*/ 10 w 67"/>
                <a:gd name="T1" fmla="*/ 18 h 111"/>
                <a:gd name="T2" fmla="*/ 35 w 67"/>
                <a:gd name="T3" fmla="*/ 27 h 111"/>
                <a:gd name="T4" fmla="*/ 31 w 67"/>
                <a:gd name="T5" fmla="*/ 46 h 111"/>
                <a:gd name="T6" fmla="*/ 32 w 67"/>
                <a:gd name="T7" fmla="*/ 68 h 111"/>
                <a:gd name="T8" fmla="*/ 50 w 67"/>
                <a:gd name="T9" fmla="*/ 88 h 111"/>
                <a:gd name="T10" fmla="*/ 16 w 67"/>
                <a:gd name="T11" fmla="*/ 107 h 111"/>
                <a:gd name="T12" fmla="*/ 12 w 67"/>
                <a:gd name="T13" fmla="*/ 111 h 111"/>
                <a:gd name="T14" fmla="*/ 51 w 67"/>
                <a:gd name="T15" fmla="*/ 102 h 111"/>
                <a:gd name="T16" fmla="*/ 43 w 67"/>
                <a:gd name="T17" fmla="*/ 69 h 111"/>
                <a:gd name="T18" fmla="*/ 43 w 67"/>
                <a:gd name="T19" fmla="*/ 30 h 111"/>
                <a:gd name="T20" fmla="*/ 34 w 67"/>
                <a:gd name="T21" fmla="*/ 9 h 111"/>
                <a:gd name="T22" fmla="*/ 2 w 67"/>
                <a:gd name="T23" fmla="*/ 18 h 111"/>
                <a:gd name="T24" fmla="*/ 10 w 67"/>
                <a:gd name="T25" fmla="*/ 1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7" h="111">
                  <a:moveTo>
                    <a:pt x="10" y="18"/>
                  </a:moveTo>
                  <a:cubicBezTo>
                    <a:pt x="26" y="4"/>
                    <a:pt x="33" y="17"/>
                    <a:pt x="35" y="27"/>
                  </a:cubicBezTo>
                  <a:cubicBezTo>
                    <a:pt x="35" y="33"/>
                    <a:pt x="33" y="40"/>
                    <a:pt x="31" y="46"/>
                  </a:cubicBezTo>
                  <a:cubicBezTo>
                    <a:pt x="29" y="53"/>
                    <a:pt x="28" y="61"/>
                    <a:pt x="32" y="68"/>
                  </a:cubicBezTo>
                  <a:cubicBezTo>
                    <a:pt x="36" y="76"/>
                    <a:pt x="45" y="81"/>
                    <a:pt x="50" y="88"/>
                  </a:cubicBezTo>
                  <a:cubicBezTo>
                    <a:pt x="59" y="103"/>
                    <a:pt x="24" y="107"/>
                    <a:pt x="16" y="107"/>
                  </a:cubicBezTo>
                  <a:cubicBezTo>
                    <a:pt x="13" y="108"/>
                    <a:pt x="7" y="111"/>
                    <a:pt x="12" y="111"/>
                  </a:cubicBezTo>
                  <a:cubicBezTo>
                    <a:pt x="25" y="111"/>
                    <a:pt x="41" y="109"/>
                    <a:pt x="51" y="102"/>
                  </a:cubicBezTo>
                  <a:cubicBezTo>
                    <a:pt x="67" y="90"/>
                    <a:pt x="53" y="80"/>
                    <a:pt x="43" y="69"/>
                  </a:cubicBezTo>
                  <a:cubicBezTo>
                    <a:pt x="32" y="59"/>
                    <a:pt x="41" y="42"/>
                    <a:pt x="43" y="30"/>
                  </a:cubicBezTo>
                  <a:cubicBezTo>
                    <a:pt x="44" y="21"/>
                    <a:pt x="41" y="15"/>
                    <a:pt x="34" y="9"/>
                  </a:cubicBezTo>
                  <a:cubicBezTo>
                    <a:pt x="26" y="0"/>
                    <a:pt x="8" y="13"/>
                    <a:pt x="2" y="18"/>
                  </a:cubicBezTo>
                  <a:cubicBezTo>
                    <a:pt x="0" y="20"/>
                    <a:pt x="8" y="19"/>
                    <a:pt x="10" y="1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3" name="Freeform 93"/>
            <p:cNvSpPr/>
            <p:nvPr/>
          </p:nvSpPr>
          <p:spPr bwMode="auto">
            <a:xfrm>
              <a:off x="5055" y="1234"/>
              <a:ext cx="40" cy="45"/>
            </a:xfrm>
            <a:custGeom>
              <a:avLst/>
              <a:gdLst>
                <a:gd name="T0" fmla="*/ 10 w 17"/>
                <a:gd name="T1" fmla="*/ 1 h 19"/>
                <a:gd name="T2" fmla="*/ 1 w 17"/>
                <a:gd name="T3" fmla="*/ 9 h 19"/>
                <a:gd name="T4" fmla="*/ 4 w 17"/>
                <a:gd name="T5" fmla="*/ 17 h 19"/>
                <a:gd name="T6" fmla="*/ 10 w 17"/>
                <a:gd name="T7" fmla="*/ 18 h 19"/>
                <a:gd name="T8" fmla="*/ 12 w 17"/>
                <a:gd name="T9" fmla="*/ 13 h 19"/>
                <a:gd name="T10" fmla="*/ 9 w 17"/>
                <a:gd name="T11" fmla="*/ 10 h 19"/>
                <a:gd name="T12" fmla="*/ 14 w 17"/>
                <a:gd name="T13" fmla="*/ 6 h 19"/>
                <a:gd name="T14" fmla="*/ 16 w 17"/>
                <a:gd name="T15" fmla="*/ 2 h 19"/>
                <a:gd name="T16" fmla="*/ 10 w 17"/>
                <a:gd name="T17" fmla="*/ 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19">
                  <a:moveTo>
                    <a:pt x="10" y="1"/>
                  </a:moveTo>
                  <a:cubicBezTo>
                    <a:pt x="7" y="3"/>
                    <a:pt x="2" y="5"/>
                    <a:pt x="1" y="9"/>
                  </a:cubicBezTo>
                  <a:cubicBezTo>
                    <a:pt x="0" y="12"/>
                    <a:pt x="2" y="15"/>
                    <a:pt x="4" y="17"/>
                  </a:cubicBezTo>
                  <a:cubicBezTo>
                    <a:pt x="5" y="19"/>
                    <a:pt x="8" y="19"/>
                    <a:pt x="10" y="18"/>
                  </a:cubicBezTo>
                  <a:cubicBezTo>
                    <a:pt x="11" y="17"/>
                    <a:pt x="13" y="15"/>
                    <a:pt x="12" y="13"/>
                  </a:cubicBezTo>
                  <a:cubicBezTo>
                    <a:pt x="11" y="12"/>
                    <a:pt x="9" y="11"/>
                    <a:pt x="9" y="10"/>
                  </a:cubicBezTo>
                  <a:cubicBezTo>
                    <a:pt x="10" y="8"/>
                    <a:pt x="12" y="7"/>
                    <a:pt x="14" y="6"/>
                  </a:cubicBezTo>
                  <a:cubicBezTo>
                    <a:pt x="15" y="6"/>
                    <a:pt x="17" y="4"/>
                    <a:pt x="16" y="2"/>
                  </a:cubicBezTo>
                  <a:cubicBezTo>
                    <a:pt x="14" y="0"/>
                    <a:pt x="12" y="1"/>
                    <a:pt x="10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4" name="Freeform 94"/>
            <p:cNvSpPr/>
            <p:nvPr/>
          </p:nvSpPr>
          <p:spPr bwMode="auto">
            <a:xfrm>
              <a:off x="5140" y="1125"/>
              <a:ext cx="55" cy="235"/>
            </a:xfrm>
            <a:custGeom>
              <a:avLst/>
              <a:gdLst>
                <a:gd name="T0" fmla="*/ 0 w 23"/>
                <a:gd name="T1" fmla="*/ 5 h 99"/>
                <a:gd name="T2" fmla="*/ 8 w 23"/>
                <a:gd name="T3" fmla="*/ 96 h 99"/>
                <a:gd name="T4" fmla="*/ 16 w 23"/>
                <a:gd name="T5" fmla="*/ 95 h 99"/>
                <a:gd name="T6" fmla="*/ 8 w 23"/>
                <a:gd name="T7" fmla="*/ 4 h 99"/>
                <a:gd name="T8" fmla="*/ 0 w 23"/>
                <a:gd name="T9" fmla="*/ 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99">
                  <a:moveTo>
                    <a:pt x="0" y="5"/>
                  </a:moveTo>
                  <a:cubicBezTo>
                    <a:pt x="1" y="35"/>
                    <a:pt x="14" y="65"/>
                    <a:pt x="8" y="96"/>
                  </a:cubicBezTo>
                  <a:cubicBezTo>
                    <a:pt x="7" y="99"/>
                    <a:pt x="16" y="98"/>
                    <a:pt x="16" y="95"/>
                  </a:cubicBezTo>
                  <a:cubicBezTo>
                    <a:pt x="23" y="64"/>
                    <a:pt x="9" y="35"/>
                    <a:pt x="8" y="4"/>
                  </a:cubicBezTo>
                  <a:cubicBezTo>
                    <a:pt x="8" y="0"/>
                    <a:pt x="0" y="2"/>
                    <a:pt x="0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5" name="Freeform 95"/>
            <p:cNvSpPr/>
            <p:nvPr/>
          </p:nvSpPr>
          <p:spPr bwMode="auto">
            <a:xfrm>
              <a:off x="5124" y="1116"/>
              <a:ext cx="170" cy="265"/>
            </a:xfrm>
            <a:custGeom>
              <a:avLst/>
              <a:gdLst>
                <a:gd name="T0" fmla="*/ 10 w 72"/>
                <a:gd name="T1" fmla="*/ 78 h 112"/>
                <a:gd name="T2" fmla="*/ 68 w 72"/>
                <a:gd name="T3" fmla="*/ 4 h 112"/>
                <a:gd name="T4" fmla="*/ 59 w 72"/>
                <a:gd name="T5" fmla="*/ 5 h 112"/>
                <a:gd name="T6" fmla="*/ 63 w 72"/>
                <a:gd name="T7" fmla="*/ 107 h 112"/>
                <a:gd name="T8" fmla="*/ 72 w 72"/>
                <a:gd name="T9" fmla="*/ 107 h 112"/>
                <a:gd name="T10" fmla="*/ 68 w 72"/>
                <a:gd name="T11" fmla="*/ 4 h 112"/>
                <a:gd name="T12" fmla="*/ 59 w 72"/>
                <a:gd name="T13" fmla="*/ 5 h 112"/>
                <a:gd name="T14" fmla="*/ 4 w 72"/>
                <a:gd name="T15" fmla="*/ 75 h 112"/>
                <a:gd name="T16" fmla="*/ 10 w 72"/>
                <a:gd name="T17" fmla="*/ 78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112">
                  <a:moveTo>
                    <a:pt x="10" y="78"/>
                  </a:moveTo>
                  <a:cubicBezTo>
                    <a:pt x="36" y="57"/>
                    <a:pt x="59" y="37"/>
                    <a:pt x="68" y="4"/>
                  </a:cubicBezTo>
                  <a:cubicBezTo>
                    <a:pt x="65" y="4"/>
                    <a:pt x="62" y="5"/>
                    <a:pt x="59" y="5"/>
                  </a:cubicBezTo>
                  <a:cubicBezTo>
                    <a:pt x="56" y="39"/>
                    <a:pt x="63" y="73"/>
                    <a:pt x="63" y="107"/>
                  </a:cubicBezTo>
                  <a:cubicBezTo>
                    <a:pt x="63" y="112"/>
                    <a:pt x="72" y="110"/>
                    <a:pt x="72" y="107"/>
                  </a:cubicBezTo>
                  <a:cubicBezTo>
                    <a:pt x="71" y="72"/>
                    <a:pt x="65" y="38"/>
                    <a:pt x="68" y="4"/>
                  </a:cubicBezTo>
                  <a:cubicBezTo>
                    <a:pt x="68" y="0"/>
                    <a:pt x="60" y="2"/>
                    <a:pt x="59" y="5"/>
                  </a:cubicBezTo>
                  <a:cubicBezTo>
                    <a:pt x="51" y="36"/>
                    <a:pt x="29" y="55"/>
                    <a:pt x="4" y="75"/>
                  </a:cubicBezTo>
                  <a:cubicBezTo>
                    <a:pt x="0" y="78"/>
                    <a:pt x="7" y="81"/>
                    <a:pt x="10" y="7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6" name="Freeform 96"/>
            <p:cNvSpPr/>
            <p:nvPr/>
          </p:nvSpPr>
          <p:spPr bwMode="auto">
            <a:xfrm>
              <a:off x="2973" y="917"/>
              <a:ext cx="1999" cy="241"/>
            </a:xfrm>
            <a:custGeom>
              <a:avLst/>
              <a:gdLst>
                <a:gd name="T0" fmla="*/ 10 w 845"/>
                <a:gd name="T1" fmla="*/ 100 h 102"/>
                <a:gd name="T2" fmla="*/ 62 w 845"/>
                <a:gd name="T3" fmla="*/ 84 h 102"/>
                <a:gd name="T4" fmla="*/ 117 w 845"/>
                <a:gd name="T5" fmla="*/ 70 h 102"/>
                <a:gd name="T6" fmla="*/ 220 w 845"/>
                <a:gd name="T7" fmla="*/ 47 h 102"/>
                <a:gd name="T8" fmla="*/ 446 w 845"/>
                <a:gd name="T9" fmla="*/ 12 h 102"/>
                <a:gd name="T10" fmla="*/ 661 w 845"/>
                <a:gd name="T11" fmla="*/ 12 h 102"/>
                <a:gd name="T12" fmla="*/ 762 w 845"/>
                <a:gd name="T13" fmla="*/ 36 h 102"/>
                <a:gd name="T14" fmla="*/ 840 w 845"/>
                <a:gd name="T15" fmla="*/ 48 h 102"/>
                <a:gd name="T16" fmla="*/ 839 w 845"/>
                <a:gd name="T17" fmla="*/ 45 h 102"/>
                <a:gd name="T18" fmla="*/ 726 w 845"/>
                <a:gd name="T19" fmla="*/ 19 h 102"/>
                <a:gd name="T20" fmla="*/ 627 w 845"/>
                <a:gd name="T21" fmla="*/ 5 h 102"/>
                <a:gd name="T22" fmla="*/ 415 w 845"/>
                <a:gd name="T23" fmla="*/ 11 h 102"/>
                <a:gd name="T24" fmla="*/ 195 w 845"/>
                <a:gd name="T25" fmla="*/ 48 h 102"/>
                <a:gd name="T26" fmla="*/ 84 w 845"/>
                <a:gd name="T27" fmla="*/ 74 h 102"/>
                <a:gd name="T28" fmla="*/ 32 w 845"/>
                <a:gd name="T29" fmla="*/ 88 h 102"/>
                <a:gd name="T30" fmla="*/ 4 w 845"/>
                <a:gd name="T31" fmla="*/ 99 h 102"/>
                <a:gd name="T32" fmla="*/ 10 w 845"/>
                <a:gd name="T33" fmla="*/ 10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45" h="102">
                  <a:moveTo>
                    <a:pt x="10" y="100"/>
                  </a:moveTo>
                  <a:cubicBezTo>
                    <a:pt x="23" y="91"/>
                    <a:pt x="47" y="88"/>
                    <a:pt x="62" y="84"/>
                  </a:cubicBezTo>
                  <a:cubicBezTo>
                    <a:pt x="80" y="79"/>
                    <a:pt x="99" y="75"/>
                    <a:pt x="117" y="70"/>
                  </a:cubicBezTo>
                  <a:cubicBezTo>
                    <a:pt x="151" y="62"/>
                    <a:pt x="185" y="54"/>
                    <a:pt x="220" y="47"/>
                  </a:cubicBezTo>
                  <a:cubicBezTo>
                    <a:pt x="295" y="33"/>
                    <a:pt x="370" y="19"/>
                    <a:pt x="446" y="12"/>
                  </a:cubicBezTo>
                  <a:cubicBezTo>
                    <a:pt x="517" y="4"/>
                    <a:pt x="590" y="5"/>
                    <a:pt x="661" y="12"/>
                  </a:cubicBezTo>
                  <a:cubicBezTo>
                    <a:pt x="695" y="16"/>
                    <a:pt x="731" y="22"/>
                    <a:pt x="762" y="36"/>
                  </a:cubicBezTo>
                  <a:cubicBezTo>
                    <a:pt x="787" y="48"/>
                    <a:pt x="812" y="54"/>
                    <a:pt x="840" y="48"/>
                  </a:cubicBezTo>
                  <a:cubicBezTo>
                    <a:pt x="845" y="47"/>
                    <a:pt x="844" y="44"/>
                    <a:pt x="839" y="45"/>
                  </a:cubicBezTo>
                  <a:cubicBezTo>
                    <a:pt x="799" y="53"/>
                    <a:pt x="763" y="28"/>
                    <a:pt x="726" y="19"/>
                  </a:cubicBezTo>
                  <a:cubicBezTo>
                    <a:pt x="694" y="10"/>
                    <a:pt x="660" y="7"/>
                    <a:pt x="627" y="5"/>
                  </a:cubicBezTo>
                  <a:cubicBezTo>
                    <a:pt x="556" y="0"/>
                    <a:pt x="485" y="3"/>
                    <a:pt x="415" y="11"/>
                  </a:cubicBezTo>
                  <a:cubicBezTo>
                    <a:pt x="341" y="20"/>
                    <a:pt x="268" y="34"/>
                    <a:pt x="195" y="48"/>
                  </a:cubicBezTo>
                  <a:cubicBezTo>
                    <a:pt x="158" y="56"/>
                    <a:pt x="121" y="65"/>
                    <a:pt x="84" y="74"/>
                  </a:cubicBezTo>
                  <a:cubicBezTo>
                    <a:pt x="66" y="79"/>
                    <a:pt x="49" y="84"/>
                    <a:pt x="32" y="88"/>
                  </a:cubicBezTo>
                  <a:cubicBezTo>
                    <a:pt x="21" y="91"/>
                    <a:pt x="13" y="93"/>
                    <a:pt x="4" y="99"/>
                  </a:cubicBezTo>
                  <a:cubicBezTo>
                    <a:pt x="0" y="102"/>
                    <a:pt x="8" y="102"/>
                    <a:pt x="10" y="10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7" name="Freeform 97"/>
            <p:cNvSpPr/>
            <p:nvPr/>
          </p:nvSpPr>
          <p:spPr bwMode="auto">
            <a:xfrm>
              <a:off x="4863" y="969"/>
              <a:ext cx="124" cy="116"/>
            </a:xfrm>
            <a:custGeom>
              <a:avLst/>
              <a:gdLst>
                <a:gd name="T0" fmla="*/ 13 w 52"/>
                <a:gd name="T1" fmla="*/ 4 h 49"/>
                <a:gd name="T2" fmla="*/ 40 w 52"/>
                <a:gd name="T3" fmla="*/ 28 h 49"/>
                <a:gd name="T4" fmla="*/ 5 w 52"/>
                <a:gd name="T5" fmla="*/ 47 h 49"/>
                <a:gd name="T6" fmla="*/ 11 w 52"/>
                <a:gd name="T7" fmla="*/ 48 h 49"/>
                <a:gd name="T8" fmla="*/ 48 w 52"/>
                <a:gd name="T9" fmla="*/ 25 h 49"/>
                <a:gd name="T10" fmla="*/ 19 w 52"/>
                <a:gd name="T11" fmla="*/ 0 h 49"/>
                <a:gd name="T12" fmla="*/ 13 w 52"/>
                <a:gd name="T13" fmla="*/ 4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49">
                  <a:moveTo>
                    <a:pt x="13" y="4"/>
                  </a:moveTo>
                  <a:cubicBezTo>
                    <a:pt x="22" y="4"/>
                    <a:pt x="43" y="18"/>
                    <a:pt x="40" y="28"/>
                  </a:cubicBezTo>
                  <a:cubicBezTo>
                    <a:pt x="36" y="38"/>
                    <a:pt x="15" y="42"/>
                    <a:pt x="5" y="47"/>
                  </a:cubicBezTo>
                  <a:cubicBezTo>
                    <a:pt x="0" y="49"/>
                    <a:pt x="8" y="49"/>
                    <a:pt x="11" y="48"/>
                  </a:cubicBezTo>
                  <a:cubicBezTo>
                    <a:pt x="22" y="43"/>
                    <a:pt x="44" y="39"/>
                    <a:pt x="48" y="25"/>
                  </a:cubicBezTo>
                  <a:cubicBezTo>
                    <a:pt x="52" y="15"/>
                    <a:pt x="28" y="1"/>
                    <a:pt x="19" y="0"/>
                  </a:cubicBezTo>
                  <a:cubicBezTo>
                    <a:pt x="17" y="0"/>
                    <a:pt x="9" y="3"/>
                    <a:pt x="13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8" name="Freeform 98"/>
            <p:cNvSpPr/>
            <p:nvPr/>
          </p:nvSpPr>
          <p:spPr bwMode="auto">
            <a:xfrm>
              <a:off x="3555" y="1478"/>
              <a:ext cx="1339" cy="443"/>
            </a:xfrm>
            <a:custGeom>
              <a:avLst/>
              <a:gdLst>
                <a:gd name="T0" fmla="*/ 557 w 566"/>
                <a:gd name="T1" fmla="*/ 4 h 187"/>
                <a:gd name="T2" fmla="*/ 497 w 566"/>
                <a:gd name="T3" fmla="*/ 129 h 187"/>
                <a:gd name="T4" fmla="*/ 358 w 566"/>
                <a:gd name="T5" fmla="*/ 173 h 187"/>
                <a:gd name="T6" fmla="*/ 10 w 566"/>
                <a:gd name="T7" fmla="*/ 127 h 187"/>
                <a:gd name="T8" fmla="*/ 4 w 566"/>
                <a:gd name="T9" fmla="*/ 131 h 187"/>
                <a:gd name="T10" fmla="*/ 5 w 566"/>
                <a:gd name="T11" fmla="*/ 131 h 187"/>
                <a:gd name="T12" fmla="*/ 10 w 566"/>
                <a:gd name="T13" fmla="*/ 134 h 187"/>
                <a:gd name="T14" fmla="*/ 13 w 566"/>
                <a:gd name="T15" fmla="*/ 133 h 187"/>
                <a:gd name="T16" fmla="*/ 14 w 566"/>
                <a:gd name="T17" fmla="*/ 129 h 187"/>
                <a:gd name="T18" fmla="*/ 11 w 566"/>
                <a:gd name="T19" fmla="*/ 127 h 187"/>
                <a:gd name="T20" fmla="*/ 5 w 566"/>
                <a:gd name="T21" fmla="*/ 132 h 187"/>
                <a:gd name="T22" fmla="*/ 381 w 566"/>
                <a:gd name="T23" fmla="*/ 176 h 187"/>
                <a:gd name="T24" fmla="*/ 500 w 566"/>
                <a:gd name="T25" fmla="*/ 135 h 187"/>
                <a:gd name="T26" fmla="*/ 565 w 566"/>
                <a:gd name="T27" fmla="*/ 3 h 187"/>
                <a:gd name="T28" fmla="*/ 557 w 566"/>
                <a:gd name="T29" fmla="*/ 4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66" h="187">
                  <a:moveTo>
                    <a:pt x="557" y="4"/>
                  </a:moveTo>
                  <a:cubicBezTo>
                    <a:pt x="547" y="50"/>
                    <a:pt x="533" y="95"/>
                    <a:pt x="497" y="129"/>
                  </a:cubicBezTo>
                  <a:cubicBezTo>
                    <a:pt x="461" y="163"/>
                    <a:pt x="406" y="171"/>
                    <a:pt x="358" y="173"/>
                  </a:cubicBezTo>
                  <a:cubicBezTo>
                    <a:pt x="242" y="178"/>
                    <a:pt x="121" y="157"/>
                    <a:pt x="10" y="127"/>
                  </a:cubicBezTo>
                  <a:cubicBezTo>
                    <a:pt x="8" y="126"/>
                    <a:pt x="0" y="129"/>
                    <a:pt x="4" y="131"/>
                  </a:cubicBezTo>
                  <a:cubicBezTo>
                    <a:pt x="4" y="131"/>
                    <a:pt x="5" y="131"/>
                    <a:pt x="5" y="131"/>
                  </a:cubicBezTo>
                  <a:cubicBezTo>
                    <a:pt x="0" y="135"/>
                    <a:pt x="7" y="136"/>
                    <a:pt x="10" y="134"/>
                  </a:cubicBezTo>
                  <a:cubicBezTo>
                    <a:pt x="11" y="134"/>
                    <a:pt x="12" y="133"/>
                    <a:pt x="13" y="133"/>
                  </a:cubicBezTo>
                  <a:cubicBezTo>
                    <a:pt x="15" y="132"/>
                    <a:pt x="16" y="130"/>
                    <a:pt x="14" y="129"/>
                  </a:cubicBezTo>
                  <a:cubicBezTo>
                    <a:pt x="13" y="128"/>
                    <a:pt x="12" y="128"/>
                    <a:pt x="11" y="127"/>
                  </a:cubicBezTo>
                  <a:cubicBezTo>
                    <a:pt x="9" y="129"/>
                    <a:pt x="7" y="130"/>
                    <a:pt x="5" y="132"/>
                  </a:cubicBezTo>
                  <a:cubicBezTo>
                    <a:pt x="124" y="164"/>
                    <a:pt x="256" y="187"/>
                    <a:pt x="381" y="176"/>
                  </a:cubicBezTo>
                  <a:cubicBezTo>
                    <a:pt x="424" y="173"/>
                    <a:pt x="466" y="161"/>
                    <a:pt x="500" y="135"/>
                  </a:cubicBezTo>
                  <a:cubicBezTo>
                    <a:pt x="541" y="102"/>
                    <a:pt x="555" y="50"/>
                    <a:pt x="565" y="3"/>
                  </a:cubicBezTo>
                  <a:cubicBezTo>
                    <a:pt x="566" y="0"/>
                    <a:pt x="557" y="1"/>
                    <a:pt x="557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9" name="Freeform 99"/>
            <p:cNvSpPr/>
            <p:nvPr/>
          </p:nvSpPr>
          <p:spPr bwMode="auto">
            <a:xfrm>
              <a:off x="3496" y="1679"/>
              <a:ext cx="142" cy="185"/>
            </a:xfrm>
            <a:custGeom>
              <a:avLst/>
              <a:gdLst>
                <a:gd name="T0" fmla="*/ 0 w 60"/>
                <a:gd name="T1" fmla="*/ 30 h 78"/>
                <a:gd name="T2" fmla="*/ 20 w 60"/>
                <a:gd name="T3" fmla="*/ 76 h 78"/>
                <a:gd name="T4" fmla="*/ 29 w 60"/>
                <a:gd name="T5" fmla="*/ 74 h 78"/>
                <a:gd name="T6" fmla="*/ 54 w 60"/>
                <a:gd name="T7" fmla="*/ 3 h 78"/>
                <a:gd name="T8" fmla="*/ 51 w 60"/>
                <a:gd name="T9" fmla="*/ 1 h 78"/>
                <a:gd name="T10" fmla="*/ 16 w 60"/>
                <a:gd name="T11" fmla="*/ 25 h 78"/>
                <a:gd name="T12" fmla="*/ 20 w 60"/>
                <a:gd name="T13" fmla="*/ 76 h 78"/>
                <a:gd name="T14" fmla="*/ 29 w 60"/>
                <a:gd name="T15" fmla="*/ 74 h 78"/>
                <a:gd name="T16" fmla="*/ 8 w 60"/>
                <a:gd name="T17" fmla="*/ 28 h 78"/>
                <a:gd name="T18" fmla="*/ 0 w 60"/>
                <a:gd name="T19" fmla="*/ 3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" h="78">
                  <a:moveTo>
                    <a:pt x="0" y="30"/>
                  </a:moveTo>
                  <a:cubicBezTo>
                    <a:pt x="5" y="46"/>
                    <a:pt x="12" y="61"/>
                    <a:pt x="20" y="76"/>
                  </a:cubicBezTo>
                  <a:cubicBezTo>
                    <a:pt x="23" y="75"/>
                    <a:pt x="26" y="74"/>
                    <a:pt x="29" y="74"/>
                  </a:cubicBezTo>
                  <a:cubicBezTo>
                    <a:pt x="12" y="44"/>
                    <a:pt x="18" y="15"/>
                    <a:pt x="54" y="3"/>
                  </a:cubicBezTo>
                  <a:cubicBezTo>
                    <a:pt x="60" y="1"/>
                    <a:pt x="54" y="0"/>
                    <a:pt x="51" y="1"/>
                  </a:cubicBezTo>
                  <a:cubicBezTo>
                    <a:pt x="37" y="6"/>
                    <a:pt x="24" y="13"/>
                    <a:pt x="16" y="25"/>
                  </a:cubicBezTo>
                  <a:cubicBezTo>
                    <a:pt x="5" y="41"/>
                    <a:pt x="12" y="61"/>
                    <a:pt x="20" y="76"/>
                  </a:cubicBezTo>
                  <a:cubicBezTo>
                    <a:pt x="21" y="78"/>
                    <a:pt x="29" y="75"/>
                    <a:pt x="29" y="74"/>
                  </a:cubicBezTo>
                  <a:cubicBezTo>
                    <a:pt x="21" y="59"/>
                    <a:pt x="13" y="44"/>
                    <a:pt x="8" y="28"/>
                  </a:cubicBezTo>
                  <a:cubicBezTo>
                    <a:pt x="8" y="26"/>
                    <a:pt x="0" y="28"/>
                    <a:pt x="0" y="3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0" name="Freeform 100"/>
            <p:cNvSpPr/>
            <p:nvPr/>
          </p:nvSpPr>
          <p:spPr bwMode="auto">
            <a:xfrm>
              <a:off x="5313" y="1899"/>
              <a:ext cx="55" cy="74"/>
            </a:xfrm>
            <a:custGeom>
              <a:avLst/>
              <a:gdLst>
                <a:gd name="T0" fmla="*/ 2 w 23"/>
                <a:gd name="T1" fmla="*/ 7 h 31"/>
                <a:gd name="T2" fmla="*/ 13 w 23"/>
                <a:gd name="T3" fmla="*/ 28 h 31"/>
                <a:gd name="T4" fmla="*/ 21 w 23"/>
                <a:gd name="T5" fmla="*/ 24 h 31"/>
                <a:gd name="T6" fmla="*/ 9 w 23"/>
                <a:gd name="T7" fmla="*/ 3 h 31"/>
                <a:gd name="T8" fmla="*/ 2 w 23"/>
                <a:gd name="T9" fmla="*/ 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31">
                  <a:moveTo>
                    <a:pt x="2" y="7"/>
                  </a:moveTo>
                  <a:cubicBezTo>
                    <a:pt x="5" y="14"/>
                    <a:pt x="9" y="21"/>
                    <a:pt x="13" y="28"/>
                  </a:cubicBezTo>
                  <a:cubicBezTo>
                    <a:pt x="15" y="31"/>
                    <a:pt x="23" y="28"/>
                    <a:pt x="21" y="24"/>
                  </a:cubicBezTo>
                  <a:cubicBezTo>
                    <a:pt x="17" y="17"/>
                    <a:pt x="13" y="10"/>
                    <a:pt x="9" y="3"/>
                  </a:cubicBezTo>
                  <a:cubicBezTo>
                    <a:pt x="8" y="0"/>
                    <a:pt x="0" y="3"/>
                    <a:pt x="2" y="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1" name="Freeform 101"/>
            <p:cNvSpPr/>
            <p:nvPr/>
          </p:nvSpPr>
          <p:spPr bwMode="auto">
            <a:xfrm>
              <a:off x="5183" y="1573"/>
              <a:ext cx="213" cy="125"/>
            </a:xfrm>
            <a:custGeom>
              <a:avLst/>
              <a:gdLst>
                <a:gd name="T0" fmla="*/ 9 w 90"/>
                <a:gd name="T1" fmla="*/ 49 h 53"/>
                <a:gd name="T2" fmla="*/ 57 w 90"/>
                <a:gd name="T3" fmla="*/ 6 h 53"/>
                <a:gd name="T4" fmla="*/ 74 w 90"/>
                <a:gd name="T5" fmla="*/ 25 h 53"/>
                <a:gd name="T6" fmla="*/ 51 w 90"/>
                <a:gd name="T7" fmla="*/ 45 h 53"/>
                <a:gd name="T8" fmla="*/ 56 w 90"/>
                <a:gd name="T9" fmla="*/ 47 h 53"/>
                <a:gd name="T10" fmla="*/ 84 w 90"/>
                <a:gd name="T11" fmla="*/ 20 h 53"/>
                <a:gd name="T12" fmla="*/ 69 w 90"/>
                <a:gd name="T13" fmla="*/ 1 h 53"/>
                <a:gd name="T14" fmla="*/ 1 w 90"/>
                <a:gd name="T15" fmla="*/ 50 h 53"/>
                <a:gd name="T16" fmla="*/ 9 w 90"/>
                <a:gd name="T17" fmla="*/ 49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" h="53">
                  <a:moveTo>
                    <a:pt x="9" y="49"/>
                  </a:moveTo>
                  <a:cubicBezTo>
                    <a:pt x="14" y="29"/>
                    <a:pt x="37" y="11"/>
                    <a:pt x="57" y="6"/>
                  </a:cubicBezTo>
                  <a:cubicBezTo>
                    <a:pt x="73" y="2"/>
                    <a:pt x="82" y="13"/>
                    <a:pt x="74" y="25"/>
                  </a:cubicBezTo>
                  <a:cubicBezTo>
                    <a:pt x="69" y="33"/>
                    <a:pt x="60" y="40"/>
                    <a:pt x="51" y="45"/>
                  </a:cubicBezTo>
                  <a:cubicBezTo>
                    <a:pt x="46" y="47"/>
                    <a:pt x="53" y="48"/>
                    <a:pt x="56" y="47"/>
                  </a:cubicBezTo>
                  <a:cubicBezTo>
                    <a:pt x="68" y="41"/>
                    <a:pt x="78" y="31"/>
                    <a:pt x="84" y="20"/>
                  </a:cubicBezTo>
                  <a:cubicBezTo>
                    <a:pt x="90" y="9"/>
                    <a:pt x="80" y="1"/>
                    <a:pt x="69" y="1"/>
                  </a:cubicBezTo>
                  <a:cubicBezTo>
                    <a:pt x="42" y="0"/>
                    <a:pt x="7" y="25"/>
                    <a:pt x="1" y="50"/>
                  </a:cubicBezTo>
                  <a:cubicBezTo>
                    <a:pt x="0" y="53"/>
                    <a:pt x="9" y="51"/>
                    <a:pt x="9" y="4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2" name="Freeform 102"/>
            <p:cNvSpPr/>
            <p:nvPr/>
          </p:nvSpPr>
          <p:spPr bwMode="auto">
            <a:xfrm>
              <a:off x="5218" y="1708"/>
              <a:ext cx="138" cy="267"/>
            </a:xfrm>
            <a:custGeom>
              <a:avLst/>
              <a:gdLst>
                <a:gd name="T0" fmla="*/ 1 w 58"/>
                <a:gd name="T1" fmla="*/ 4 h 113"/>
                <a:gd name="T2" fmla="*/ 49 w 58"/>
                <a:gd name="T3" fmla="*/ 112 h 113"/>
                <a:gd name="T4" fmla="*/ 57 w 58"/>
                <a:gd name="T5" fmla="*/ 109 h 113"/>
                <a:gd name="T6" fmla="*/ 9 w 58"/>
                <a:gd name="T7" fmla="*/ 2 h 113"/>
                <a:gd name="T8" fmla="*/ 1 w 58"/>
                <a:gd name="T9" fmla="*/ 4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113">
                  <a:moveTo>
                    <a:pt x="1" y="4"/>
                  </a:moveTo>
                  <a:cubicBezTo>
                    <a:pt x="20" y="38"/>
                    <a:pt x="31" y="76"/>
                    <a:pt x="49" y="112"/>
                  </a:cubicBezTo>
                  <a:cubicBezTo>
                    <a:pt x="50" y="113"/>
                    <a:pt x="58" y="111"/>
                    <a:pt x="57" y="109"/>
                  </a:cubicBezTo>
                  <a:cubicBezTo>
                    <a:pt x="39" y="74"/>
                    <a:pt x="29" y="36"/>
                    <a:pt x="9" y="2"/>
                  </a:cubicBezTo>
                  <a:cubicBezTo>
                    <a:pt x="8" y="0"/>
                    <a:pt x="0" y="2"/>
                    <a:pt x="1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3" name="Freeform 103"/>
            <p:cNvSpPr/>
            <p:nvPr/>
          </p:nvSpPr>
          <p:spPr bwMode="auto">
            <a:xfrm>
              <a:off x="5465" y="1608"/>
              <a:ext cx="156" cy="126"/>
            </a:xfrm>
            <a:custGeom>
              <a:avLst/>
              <a:gdLst>
                <a:gd name="T0" fmla="*/ 9 w 66"/>
                <a:gd name="T1" fmla="*/ 48 h 53"/>
                <a:gd name="T2" fmla="*/ 31 w 66"/>
                <a:gd name="T3" fmla="*/ 22 h 53"/>
                <a:gd name="T4" fmla="*/ 59 w 66"/>
                <a:gd name="T5" fmla="*/ 6 h 53"/>
                <a:gd name="T6" fmla="*/ 60 w 66"/>
                <a:gd name="T7" fmla="*/ 0 h 53"/>
                <a:gd name="T8" fmla="*/ 25 w 66"/>
                <a:gd name="T9" fmla="*/ 18 h 53"/>
                <a:gd name="T10" fmla="*/ 0 w 66"/>
                <a:gd name="T11" fmla="*/ 48 h 53"/>
                <a:gd name="T12" fmla="*/ 9 w 66"/>
                <a:gd name="T13" fmla="*/ 4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" h="53">
                  <a:moveTo>
                    <a:pt x="9" y="48"/>
                  </a:moveTo>
                  <a:cubicBezTo>
                    <a:pt x="10" y="38"/>
                    <a:pt x="23" y="28"/>
                    <a:pt x="31" y="22"/>
                  </a:cubicBezTo>
                  <a:cubicBezTo>
                    <a:pt x="38" y="16"/>
                    <a:pt x="50" y="6"/>
                    <a:pt x="59" y="6"/>
                  </a:cubicBezTo>
                  <a:cubicBezTo>
                    <a:pt x="64" y="5"/>
                    <a:pt x="66" y="0"/>
                    <a:pt x="60" y="0"/>
                  </a:cubicBezTo>
                  <a:cubicBezTo>
                    <a:pt x="47" y="1"/>
                    <a:pt x="35" y="11"/>
                    <a:pt x="25" y="18"/>
                  </a:cubicBezTo>
                  <a:cubicBezTo>
                    <a:pt x="16" y="25"/>
                    <a:pt x="1" y="36"/>
                    <a:pt x="0" y="48"/>
                  </a:cubicBezTo>
                  <a:cubicBezTo>
                    <a:pt x="0" y="53"/>
                    <a:pt x="8" y="51"/>
                    <a:pt x="9" y="4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4" name="Freeform 104"/>
            <p:cNvSpPr/>
            <p:nvPr/>
          </p:nvSpPr>
          <p:spPr bwMode="auto">
            <a:xfrm>
              <a:off x="5467" y="1599"/>
              <a:ext cx="270" cy="189"/>
            </a:xfrm>
            <a:custGeom>
              <a:avLst/>
              <a:gdLst>
                <a:gd name="T0" fmla="*/ 11 w 114"/>
                <a:gd name="T1" fmla="*/ 77 h 80"/>
                <a:gd name="T2" fmla="*/ 110 w 114"/>
                <a:gd name="T3" fmla="*/ 5 h 80"/>
                <a:gd name="T4" fmla="*/ 104 w 114"/>
                <a:gd name="T5" fmla="*/ 2 h 80"/>
                <a:gd name="T6" fmla="*/ 4 w 114"/>
                <a:gd name="T7" fmla="*/ 75 h 80"/>
                <a:gd name="T8" fmla="*/ 11 w 114"/>
                <a:gd name="T9" fmla="*/ 77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0">
                  <a:moveTo>
                    <a:pt x="11" y="77"/>
                  </a:moveTo>
                  <a:cubicBezTo>
                    <a:pt x="41" y="50"/>
                    <a:pt x="75" y="27"/>
                    <a:pt x="110" y="5"/>
                  </a:cubicBezTo>
                  <a:cubicBezTo>
                    <a:pt x="114" y="2"/>
                    <a:pt x="107" y="0"/>
                    <a:pt x="104" y="2"/>
                  </a:cubicBezTo>
                  <a:cubicBezTo>
                    <a:pt x="69" y="24"/>
                    <a:pt x="34" y="47"/>
                    <a:pt x="4" y="75"/>
                  </a:cubicBezTo>
                  <a:cubicBezTo>
                    <a:pt x="0" y="79"/>
                    <a:pt x="8" y="80"/>
                    <a:pt x="11" y="7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5" name="Freeform 105"/>
            <p:cNvSpPr/>
            <p:nvPr/>
          </p:nvSpPr>
          <p:spPr bwMode="auto">
            <a:xfrm>
              <a:off x="5751" y="1374"/>
              <a:ext cx="113" cy="227"/>
            </a:xfrm>
            <a:custGeom>
              <a:avLst/>
              <a:gdLst>
                <a:gd name="T0" fmla="*/ 1 w 48"/>
                <a:gd name="T1" fmla="*/ 6 h 96"/>
                <a:gd name="T2" fmla="*/ 38 w 48"/>
                <a:gd name="T3" fmla="*/ 93 h 96"/>
                <a:gd name="T4" fmla="*/ 46 w 48"/>
                <a:gd name="T5" fmla="*/ 90 h 96"/>
                <a:gd name="T6" fmla="*/ 10 w 48"/>
                <a:gd name="T7" fmla="*/ 3 h 96"/>
                <a:gd name="T8" fmla="*/ 1 w 48"/>
                <a:gd name="T9" fmla="*/ 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96">
                  <a:moveTo>
                    <a:pt x="1" y="6"/>
                  </a:moveTo>
                  <a:cubicBezTo>
                    <a:pt x="9" y="36"/>
                    <a:pt x="26" y="63"/>
                    <a:pt x="38" y="93"/>
                  </a:cubicBezTo>
                  <a:cubicBezTo>
                    <a:pt x="39" y="96"/>
                    <a:pt x="48" y="93"/>
                    <a:pt x="46" y="90"/>
                  </a:cubicBezTo>
                  <a:cubicBezTo>
                    <a:pt x="34" y="61"/>
                    <a:pt x="17" y="34"/>
                    <a:pt x="10" y="3"/>
                  </a:cubicBezTo>
                  <a:cubicBezTo>
                    <a:pt x="9" y="0"/>
                    <a:pt x="0" y="2"/>
                    <a:pt x="1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6" name="Freeform 106"/>
            <p:cNvSpPr/>
            <p:nvPr/>
          </p:nvSpPr>
          <p:spPr bwMode="auto">
            <a:xfrm>
              <a:off x="5737" y="1260"/>
              <a:ext cx="260" cy="346"/>
            </a:xfrm>
            <a:custGeom>
              <a:avLst/>
              <a:gdLst>
                <a:gd name="T0" fmla="*/ 12 w 110"/>
                <a:gd name="T1" fmla="*/ 44 h 146"/>
                <a:gd name="T2" fmla="*/ 16 w 110"/>
                <a:gd name="T3" fmla="*/ 19 h 146"/>
                <a:gd name="T4" fmla="*/ 39 w 110"/>
                <a:gd name="T5" fmla="*/ 14 h 146"/>
                <a:gd name="T6" fmla="*/ 39 w 110"/>
                <a:gd name="T7" fmla="*/ 31 h 146"/>
                <a:gd name="T8" fmla="*/ 38 w 110"/>
                <a:gd name="T9" fmla="*/ 81 h 146"/>
                <a:gd name="T10" fmla="*/ 77 w 110"/>
                <a:gd name="T11" fmla="*/ 104 h 146"/>
                <a:gd name="T12" fmla="*/ 51 w 110"/>
                <a:gd name="T13" fmla="*/ 143 h 146"/>
                <a:gd name="T14" fmla="*/ 60 w 110"/>
                <a:gd name="T15" fmla="*/ 142 h 146"/>
                <a:gd name="T16" fmla="*/ 82 w 110"/>
                <a:gd name="T17" fmla="*/ 100 h 146"/>
                <a:gd name="T18" fmla="*/ 51 w 110"/>
                <a:gd name="T19" fmla="*/ 83 h 146"/>
                <a:gd name="T20" fmla="*/ 45 w 110"/>
                <a:gd name="T21" fmla="*/ 43 h 146"/>
                <a:gd name="T22" fmla="*/ 30 w 110"/>
                <a:gd name="T23" fmla="*/ 3 h 146"/>
                <a:gd name="T24" fmla="*/ 3 w 110"/>
                <a:gd name="T25" fmla="*/ 47 h 146"/>
                <a:gd name="T26" fmla="*/ 12 w 110"/>
                <a:gd name="T27" fmla="*/ 44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0" h="146">
                  <a:moveTo>
                    <a:pt x="12" y="44"/>
                  </a:moveTo>
                  <a:cubicBezTo>
                    <a:pt x="10" y="35"/>
                    <a:pt x="12" y="27"/>
                    <a:pt x="16" y="19"/>
                  </a:cubicBezTo>
                  <a:cubicBezTo>
                    <a:pt x="20" y="10"/>
                    <a:pt x="33" y="3"/>
                    <a:pt x="39" y="14"/>
                  </a:cubicBezTo>
                  <a:cubicBezTo>
                    <a:pt x="41" y="19"/>
                    <a:pt x="40" y="26"/>
                    <a:pt x="39" y="31"/>
                  </a:cubicBezTo>
                  <a:cubicBezTo>
                    <a:pt x="37" y="48"/>
                    <a:pt x="29" y="65"/>
                    <a:pt x="38" y="81"/>
                  </a:cubicBezTo>
                  <a:cubicBezTo>
                    <a:pt x="45" y="93"/>
                    <a:pt x="66" y="97"/>
                    <a:pt x="77" y="104"/>
                  </a:cubicBezTo>
                  <a:cubicBezTo>
                    <a:pt x="97" y="118"/>
                    <a:pt x="54" y="129"/>
                    <a:pt x="51" y="143"/>
                  </a:cubicBezTo>
                  <a:cubicBezTo>
                    <a:pt x="51" y="146"/>
                    <a:pt x="59" y="145"/>
                    <a:pt x="60" y="142"/>
                  </a:cubicBezTo>
                  <a:cubicBezTo>
                    <a:pt x="62" y="127"/>
                    <a:pt x="110" y="120"/>
                    <a:pt x="82" y="100"/>
                  </a:cubicBezTo>
                  <a:cubicBezTo>
                    <a:pt x="73" y="93"/>
                    <a:pt x="61" y="89"/>
                    <a:pt x="51" y="83"/>
                  </a:cubicBezTo>
                  <a:cubicBezTo>
                    <a:pt x="38" y="73"/>
                    <a:pt x="43" y="56"/>
                    <a:pt x="45" y="43"/>
                  </a:cubicBezTo>
                  <a:cubicBezTo>
                    <a:pt x="48" y="31"/>
                    <a:pt x="55" y="0"/>
                    <a:pt x="30" y="3"/>
                  </a:cubicBezTo>
                  <a:cubicBezTo>
                    <a:pt x="9" y="6"/>
                    <a:pt x="0" y="29"/>
                    <a:pt x="3" y="47"/>
                  </a:cubicBezTo>
                  <a:cubicBezTo>
                    <a:pt x="4" y="49"/>
                    <a:pt x="12" y="47"/>
                    <a:pt x="12" y="4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7" name="Freeform 107"/>
            <p:cNvSpPr/>
            <p:nvPr/>
          </p:nvSpPr>
          <p:spPr bwMode="auto">
            <a:xfrm>
              <a:off x="1688" y="2056"/>
              <a:ext cx="331" cy="158"/>
            </a:xfrm>
            <a:custGeom>
              <a:avLst/>
              <a:gdLst>
                <a:gd name="T0" fmla="*/ 45 w 140"/>
                <a:gd name="T1" fmla="*/ 2 h 67"/>
                <a:gd name="T2" fmla="*/ 30 w 140"/>
                <a:gd name="T3" fmla="*/ 52 h 67"/>
                <a:gd name="T4" fmla="*/ 103 w 140"/>
                <a:gd name="T5" fmla="*/ 34 h 67"/>
                <a:gd name="T6" fmla="*/ 96 w 140"/>
                <a:gd name="T7" fmla="*/ 35 h 67"/>
                <a:gd name="T8" fmla="*/ 137 w 140"/>
                <a:gd name="T9" fmla="*/ 29 h 67"/>
                <a:gd name="T10" fmla="*/ 99 w 140"/>
                <a:gd name="T11" fmla="*/ 34 h 67"/>
                <a:gd name="T12" fmla="*/ 108 w 140"/>
                <a:gd name="T13" fmla="*/ 33 h 67"/>
                <a:gd name="T14" fmla="*/ 129 w 140"/>
                <a:gd name="T15" fmla="*/ 27 h 67"/>
                <a:gd name="T16" fmla="*/ 104 w 140"/>
                <a:gd name="T17" fmla="*/ 32 h 67"/>
                <a:gd name="T18" fmla="*/ 97 w 140"/>
                <a:gd name="T19" fmla="*/ 33 h 67"/>
                <a:gd name="T20" fmla="*/ 27 w 140"/>
                <a:gd name="T21" fmla="*/ 37 h 67"/>
                <a:gd name="T22" fmla="*/ 51 w 140"/>
                <a:gd name="T23" fmla="*/ 2 h 67"/>
                <a:gd name="T24" fmla="*/ 45 w 140"/>
                <a:gd name="T25" fmla="*/ 2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0" h="67">
                  <a:moveTo>
                    <a:pt x="45" y="2"/>
                  </a:moveTo>
                  <a:cubicBezTo>
                    <a:pt x="30" y="11"/>
                    <a:pt x="0" y="39"/>
                    <a:pt x="30" y="52"/>
                  </a:cubicBezTo>
                  <a:cubicBezTo>
                    <a:pt x="58" y="65"/>
                    <a:pt x="81" y="50"/>
                    <a:pt x="103" y="34"/>
                  </a:cubicBezTo>
                  <a:cubicBezTo>
                    <a:pt x="101" y="34"/>
                    <a:pt x="98" y="34"/>
                    <a:pt x="96" y="35"/>
                  </a:cubicBezTo>
                  <a:cubicBezTo>
                    <a:pt x="107" y="47"/>
                    <a:pt x="136" y="51"/>
                    <a:pt x="137" y="29"/>
                  </a:cubicBezTo>
                  <a:cubicBezTo>
                    <a:pt x="140" y="3"/>
                    <a:pt x="106" y="24"/>
                    <a:pt x="99" y="34"/>
                  </a:cubicBezTo>
                  <a:cubicBezTo>
                    <a:pt x="99" y="35"/>
                    <a:pt x="106" y="35"/>
                    <a:pt x="108" y="33"/>
                  </a:cubicBezTo>
                  <a:cubicBezTo>
                    <a:pt x="111" y="28"/>
                    <a:pt x="127" y="13"/>
                    <a:pt x="129" y="27"/>
                  </a:cubicBezTo>
                  <a:cubicBezTo>
                    <a:pt x="132" y="43"/>
                    <a:pt x="111" y="41"/>
                    <a:pt x="104" y="32"/>
                  </a:cubicBezTo>
                  <a:cubicBezTo>
                    <a:pt x="103" y="31"/>
                    <a:pt x="98" y="32"/>
                    <a:pt x="97" y="33"/>
                  </a:cubicBezTo>
                  <a:cubicBezTo>
                    <a:pt x="77" y="48"/>
                    <a:pt x="42" y="67"/>
                    <a:pt x="27" y="37"/>
                  </a:cubicBezTo>
                  <a:cubicBezTo>
                    <a:pt x="19" y="23"/>
                    <a:pt x="41" y="9"/>
                    <a:pt x="51" y="2"/>
                  </a:cubicBezTo>
                  <a:cubicBezTo>
                    <a:pt x="55" y="0"/>
                    <a:pt x="47" y="1"/>
                    <a:pt x="45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8" name="Freeform 108"/>
            <p:cNvSpPr/>
            <p:nvPr/>
          </p:nvSpPr>
          <p:spPr bwMode="auto">
            <a:xfrm>
              <a:off x="2005" y="2058"/>
              <a:ext cx="142" cy="90"/>
            </a:xfrm>
            <a:custGeom>
              <a:avLst/>
              <a:gdLst>
                <a:gd name="T0" fmla="*/ 17 w 60"/>
                <a:gd name="T1" fmla="*/ 2 h 38"/>
                <a:gd name="T2" fmla="*/ 19 w 60"/>
                <a:gd name="T3" fmla="*/ 27 h 38"/>
                <a:gd name="T4" fmla="*/ 38 w 60"/>
                <a:gd name="T5" fmla="*/ 23 h 38"/>
                <a:gd name="T6" fmla="*/ 45 w 60"/>
                <a:gd name="T7" fmla="*/ 31 h 38"/>
                <a:gd name="T8" fmla="*/ 51 w 60"/>
                <a:gd name="T9" fmla="*/ 37 h 38"/>
                <a:gd name="T10" fmla="*/ 58 w 60"/>
                <a:gd name="T11" fmla="*/ 34 h 38"/>
                <a:gd name="T12" fmla="*/ 51 w 60"/>
                <a:gd name="T13" fmla="*/ 21 h 38"/>
                <a:gd name="T14" fmla="*/ 51 w 60"/>
                <a:gd name="T15" fmla="*/ 21 h 38"/>
                <a:gd name="T16" fmla="*/ 26 w 60"/>
                <a:gd name="T17" fmla="*/ 24 h 38"/>
                <a:gd name="T18" fmla="*/ 26 w 60"/>
                <a:gd name="T19" fmla="*/ 0 h 38"/>
                <a:gd name="T20" fmla="*/ 17 w 60"/>
                <a:gd name="T21" fmla="*/ 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" h="38">
                  <a:moveTo>
                    <a:pt x="17" y="2"/>
                  </a:moveTo>
                  <a:cubicBezTo>
                    <a:pt x="11" y="9"/>
                    <a:pt x="0" y="29"/>
                    <a:pt x="19" y="27"/>
                  </a:cubicBezTo>
                  <a:cubicBezTo>
                    <a:pt x="26" y="27"/>
                    <a:pt x="32" y="26"/>
                    <a:pt x="38" y="23"/>
                  </a:cubicBezTo>
                  <a:cubicBezTo>
                    <a:pt x="44" y="20"/>
                    <a:pt x="44" y="28"/>
                    <a:pt x="45" y="31"/>
                  </a:cubicBezTo>
                  <a:cubicBezTo>
                    <a:pt x="46" y="34"/>
                    <a:pt x="48" y="37"/>
                    <a:pt x="51" y="37"/>
                  </a:cubicBezTo>
                  <a:cubicBezTo>
                    <a:pt x="53" y="38"/>
                    <a:pt x="60" y="35"/>
                    <a:pt x="58" y="34"/>
                  </a:cubicBezTo>
                  <a:cubicBezTo>
                    <a:pt x="54" y="33"/>
                    <a:pt x="52" y="25"/>
                    <a:pt x="51" y="21"/>
                  </a:cubicBezTo>
                  <a:cubicBezTo>
                    <a:pt x="51" y="21"/>
                    <a:pt x="51" y="21"/>
                    <a:pt x="51" y="21"/>
                  </a:cubicBezTo>
                  <a:cubicBezTo>
                    <a:pt x="41" y="18"/>
                    <a:pt x="35" y="23"/>
                    <a:pt x="26" y="24"/>
                  </a:cubicBezTo>
                  <a:cubicBezTo>
                    <a:pt x="8" y="27"/>
                    <a:pt x="21" y="6"/>
                    <a:pt x="26" y="0"/>
                  </a:cubicBezTo>
                  <a:cubicBezTo>
                    <a:pt x="26" y="0"/>
                    <a:pt x="19" y="0"/>
                    <a:pt x="17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9" name="Freeform 109"/>
            <p:cNvSpPr/>
            <p:nvPr/>
          </p:nvSpPr>
          <p:spPr bwMode="auto">
            <a:xfrm>
              <a:off x="2152" y="2056"/>
              <a:ext cx="144" cy="125"/>
            </a:xfrm>
            <a:custGeom>
              <a:avLst/>
              <a:gdLst>
                <a:gd name="T0" fmla="*/ 55 w 61"/>
                <a:gd name="T1" fmla="*/ 1 h 53"/>
                <a:gd name="T2" fmla="*/ 29 w 61"/>
                <a:gd name="T3" fmla="*/ 24 h 53"/>
                <a:gd name="T4" fmla="*/ 31 w 61"/>
                <a:gd name="T5" fmla="*/ 37 h 53"/>
                <a:gd name="T6" fmla="*/ 9 w 61"/>
                <a:gd name="T7" fmla="*/ 49 h 53"/>
                <a:gd name="T8" fmla="*/ 6 w 61"/>
                <a:gd name="T9" fmla="*/ 52 h 53"/>
                <a:gd name="T10" fmla="*/ 38 w 61"/>
                <a:gd name="T11" fmla="*/ 39 h 53"/>
                <a:gd name="T12" fmla="*/ 38 w 61"/>
                <a:gd name="T13" fmla="*/ 29 h 53"/>
                <a:gd name="T14" fmla="*/ 56 w 61"/>
                <a:gd name="T15" fmla="*/ 3 h 53"/>
                <a:gd name="T16" fmla="*/ 55 w 61"/>
                <a:gd name="T17" fmla="*/ 1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53">
                  <a:moveTo>
                    <a:pt x="55" y="1"/>
                  </a:moveTo>
                  <a:cubicBezTo>
                    <a:pt x="41" y="5"/>
                    <a:pt x="34" y="11"/>
                    <a:pt x="29" y="24"/>
                  </a:cubicBezTo>
                  <a:cubicBezTo>
                    <a:pt x="28" y="28"/>
                    <a:pt x="31" y="33"/>
                    <a:pt x="31" y="37"/>
                  </a:cubicBezTo>
                  <a:cubicBezTo>
                    <a:pt x="32" y="45"/>
                    <a:pt x="15" y="49"/>
                    <a:pt x="9" y="49"/>
                  </a:cubicBezTo>
                  <a:cubicBezTo>
                    <a:pt x="7" y="49"/>
                    <a:pt x="0" y="53"/>
                    <a:pt x="6" y="52"/>
                  </a:cubicBezTo>
                  <a:cubicBezTo>
                    <a:pt x="18" y="52"/>
                    <a:pt x="31" y="48"/>
                    <a:pt x="38" y="39"/>
                  </a:cubicBezTo>
                  <a:cubicBezTo>
                    <a:pt x="41" y="35"/>
                    <a:pt x="39" y="32"/>
                    <a:pt x="38" y="29"/>
                  </a:cubicBezTo>
                  <a:cubicBezTo>
                    <a:pt x="35" y="17"/>
                    <a:pt x="45" y="6"/>
                    <a:pt x="56" y="3"/>
                  </a:cubicBezTo>
                  <a:cubicBezTo>
                    <a:pt x="61" y="2"/>
                    <a:pt x="60" y="0"/>
                    <a:pt x="55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0" name="Freeform 110"/>
            <p:cNvSpPr/>
            <p:nvPr/>
          </p:nvSpPr>
          <p:spPr bwMode="auto">
            <a:xfrm>
              <a:off x="2348" y="1954"/>
              <a:ext cx="135" cy="225"/>
            </a:xfrm>
            <a:custGeom>
              <a:avLst/>
              <a:gdLst>
                <a:gd name="T0" fmla="*/ 9 w 57"/>
                <a:gd name="T1" fmla="*/ 3 h 95"/>
                <a:gd name="T2" fmla="*/ 0 w 57"/>
                <a:gd name="T3" fmla="*/ 45 h 95"/>
                <a:gd name="T4" fmla="*/ 10 w 57"/>
                <a:gd name="T5" fmla="*/ 83 h 95"/>
                <a:gd name="T6" fmla="*/ 51 w 57"/>
                <a:gd name="T7" fmla="*/ 65 h 95"/>
                <a:gd name="T8" fmla="*/ 42 w 57"/>
                <a:gd name="T9" fmla="*/ 67 h 95"/>
                <a:gd name="T10" fmla="*/ 15 w 57"/>
                <a:gd name="T11" fmla="*/ 77 h 95"/>
                <a:gd name="T12" fmla="*/ 9 w 57"/>
                <a:gd name="T13" fmla="*/ 54 h 95"/>
                <a:gd name="T14" fmla="*/ 17 w 57"/>
                <a:gd name="T15" fmla="*/ 4 h 95"/>
                <a:gd name="T16" fmla="*/ 9 w 57"/>
                <a:gd name="T17" fmla="*/ 3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95">
                  <a:moveTo>
                    <a:pt x="9" y="3"/>
                  </a:moveTo>
                  <a:cubicBezTo>
                    <a:pt x="1" y="15"/>
                    <a:pt x="0" y="31"/>
                    <a:pt x="0" y="45"/>
                  </a:cubicBezTo>
                  <a:cubicBezTo>
                    <a:pt x="0" y="57"/>
                    <a:pt x="0" y="74"/>
                    <a:pt x="10" y="83"/>
                  </a:cubicBezTo>
                  <a:cubicBezTo>
                    <a:pt x="23" y="95"/>
                    <a:pt x="57" y="85"/>
                    <a:pt x="51" y="65"/>
                  </a:cubicBezTo>
                  <a:cubicBezTo>
                    <a:pt x="49" y="61"/>
                    <a:pt x="41" y="64"/>
                    <a:pt x="42" y="67"/>
                  </a:cubicBezTo>
                  <a:cubicBezTo>
                    <a:pt x="47" y="83"/>
                    <a:pt x="25" y="86"/>
                    <a:pt x="15" y="77"/>
                  </a:cubicBezTo>
                  <a:cubicBezTo>
                    <a:pt x="10" y="72"/>
                    <a:pt x="10" y="61"/>
                    <a:pt x="9" y="54"/>
                  </a:cubicBezTo>
                  <a:cubicBezTo>
                    <a:pt x="7" y="38"/>
                    <a:pt x="7" y="17"/>
                    <a:pt x="17" y="4"/>
                  </a:cubicBezTo>
                  <a:cubicBezTo>
                    <a:pt x="20" y="0"/>
                    <a:pt x="11" y="0"/>
                    <a:pt x="9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1" name="Freeform 111"/>
            <p:cNvSpPr/>
            <p:nvPr/>
          </p:nvSpPr>
          <p:spPr bwMode="auto">
            <a:xfrm>
              <a:off x="2282" y="2023"/>
              <a:ext cx="154" cy="33"/>
            </a:xfrm>
            <a:custGeom>
              <a:avLst/>
              <a:gdLst>
                <a:gd name="T0" fmla="*/ 10 w 65"/>
                <a:gd name="T1" fmla="*/ 13 h 14"/>
                <a:gd name="T2" fmla="*/ 60 w 65"/>
                <a:gd name="T3" fmla="*/ 4 h 14"/>
                <a:gd name="T4" fmla="*/ 59 w 65"/>
                <a:gd name="T5" fmla="*/ 1 h 14"/>
                <a:gd name="T6" fmla="*/ 5 w 65"/>
                <a:gd name="T7" fmla="*/ 12 h 14"/>
                <a:gd name="T8" fmla="*/ 10 w 65"/>
                <a:gd name="T9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14">
                  <a:moveTo>
                    <a:pt x="10" y="13"/>
                  </a:moveTo>
                  <a:cubicBezTo>
                    <a:pt x="26" y="7"/>
                    <a:pt x="44" y="7"/>
                    <a:pt x="60" y="4"/>
                  </a:cubicBezTo>
                  <a:cubicBezTo>
                    <a:pt x="65" y="3"/>
                    <a:pt x="64" y="0"/>
                    <a:pt x="59" y="1"/>
                  </a:cubicBezTo>
                  <a:cubicBezTo>
                    <a:pt x="41" y="5"/>
                    <a:pt x="22" y="5"/>
                    <a:pt x="5" y="12"/>
                  </a:cubicBezTo>
                  <a:cubicBezTo>
                    <a:pt x="0" y="14"/>
                    <a:pt x="8" y="14"/>
                    <a:pt x="10" y="1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2" name="Freeform 112"/>
            <p:cNvSpPr/>
            <p:nvPr/>
          </p:nvSpPr>
          <p:spPr bwMode="auto">
            <a:xfrm>
              <a:off x="2481" y="2151"/>
              <a:ext cx="30" cy="30"/>
            </a:xfrm>
            <a:custGeom>
              <a:avLst/>
              <a:gdLst>
                <a:gd name="T0" fmla="*/ 8 w 13"/>
                <a:gd name="T1" fmla="*/ 12 h 13"/>
                <a:gd name="T2" fmla="*/ 12 w 13"/>
                <a:gd name="T3" fmla="*/ 7 h 13"/>
                <a:gd name="T4" fmla="*/ 13 w 13"/>
                <a:gd name="T5" fmla="*/ 3 h 13"/>
                <a:gd name="T6" fmla="*/ 5 w 13"/>
                <a:gd name="T7" fmla="*/ 4 h 13"/>
                <a:gd name="T8" fmla="*/ 4 w 13"/>
                <a:gd name="T9" fmla="*/ 7 h 13"/>
                <a:gd name="T10" fmla="*/ 2 w 13"/>
                <a:gd name="T11" fmla="*/ 10 h 13"/>
                <a:gd name="T12" fmla="*/ 2 w 13"/>
                <a:gd name="T13" fmla="*/ 13 h 13"/>
                <a:gd name="T14" fmla="*/ 8 w 13"/>
                <a:gd name="T15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13">
                  <a:moveTo>
                    <a:pt x="8" y="12"/>
                  </a:moveTo>
                  <a:cubicBezTo>
                    <a:pt x="10" y="10"/>
                    <a:pt x="11" y="9"/>
                    <a:pt x="12" y="7"/>
                  </a:cubicBezTo>
                  <a:cubicBezTo>
                    <a:pt x="13" y="6"/>
                    <a:pt x="13" y="5"/>
                    <a:pt x="13" y="3"/>
                  </a:cubicBezTo>
                  <a:cubicBezTo>
                    <a:pt x="13" y="0"/>
                    <a:pt x="5" y="2"/>
                    <a:pt x="5" y="4"/>
                  </a:cubicBezTo>
                  <a:cubicBezTo>
                    <a:pt x="5" y="5"/>
                    <a:pt x="5" y="7"/>
                    <a:pt x="4" y="7"/>
                  </a:cubicBezTo>
                  <a:cubicBezTo>
                    <a:pt x="4" y="8"/>
                    <a:pt x="3" y="9"/>
                    <a:pt x="2" y="10"/>
                  </a:cubicBezTo>
                  <a:cubicBezTo>
                    <a:pt x="0" y="11"/>
                    <a:pt x="1" y="13"/>
                    <a:pt x="2" y="13"/>
                  </a:cubicBezTo>
                  <a:cubicBezTo>
                    <a:pt x="4" y="13"/>
                    <a:pt x="7" y="13"/>
                    <a:pt x="8" y="1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pic>
        <p:nvPicPr>
          <p:cNvPr id="126" name="图片 12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36" y="851252"/>
            <a:ext cx="976686" cy="1603426"/>
          </a:xfrm>
          <a:prstGeom prst="rect">
            <a:avLst/>
          </a:prstGeom>
        </p:spPr>
      </p:pic>
      <p:sp>
        <p:nvSpPr>
          <p:cNvPr id="132" name="Freeform 116"/>
          <p:cNvSpPr>
            <a:spLocks noEditPoints="1"/>
          </p:cNvSpPr>
          <p:nvPr/>
        </p:nvSpPr>
        <p:spPr bwMode="auto">
          <a:xfrm>
            <a:off x="7106310" y="161550"/>
            <a:ext cx="979488" cy="450850"/>
          </a:xfrm>
          <a:custGeom>
            <a:avLst/>
            <a:gdLst>
              <a:gd name="T0" fmla="*/ 241 w 261"/>
              <a:gd name="T1" fmla="*/ 44 h 120"/>
              <a:gd name="T2" fmla="*/ 212 w 261"/>
              <a:gd name="T3" fmla="*/ 45 h 120"/>
              <a:gd name="T4" fmla="*/ 168 w 261"/>
              <a:gd name="T5" fmla="*/ 2 h 120"/>
              <a:gd name="T6" fmla="*/ 124 w 261"/>
              <a:gd name="T7" fmla="*/ 28 h 120"/>
              <a:gd name="T8" fmla="*/ 93 w 261"/>
              <a:gd name="T9" fmla="*/ 20 h 120"/>
              <a:gd name="T10" fmla="*/ 54 w 261"/>
              <a:gd name="T11" fmla="*/ 54 h 120"/>
              <a:gd name="T12" fmla="*/ 21 w 261"/>
              <a:gd name="T13" fmla="*/ 56 h 120"/>
              <a:gd name="T14" fmla="*/ 1 w 261"/>
              <a:gd name="T15" fmla="*/ 90 h 120"/>
              <a:gd name="T16" fmla="*/ 26 w 261"/>
              <a:gd name="T17" fmla="*/ 116 h 120"/>
              <a:gd name="T18" fmla="*/ 61 w 261"/>
              <a:gd name="T19" fmla="*/ 105 h 120"/>
              <a:gd name="T20" fmla="*/ 103 w 261"/>
              <a:gd name="T21" fmla="*/ 120 h 120"/>
              <a:gd name="T22" fmla="*/ 136 w 261"/>
              <a:gd name="T23" fmla="*/ 104 h 120"/>
              <a:gd name="T24" fmla="*/ 174 w 261"/>
              <a:gd name="T25" fmla="*/ 112 h 120"/>
              <a:gd name="T26" fmla="*/ 209 w 261"/>
              <a:gd name="T27" fmla="*/ 95 h 120"/>
              <a:gd name="T28" fmla="*/ 235 w 261"/>
              <a:gd name="T29" fmla="*/ 96 h 120"/>
              <a:gd name="T30" fmla="*/ 259 w 261"/>
              <a:gd name="T31" fmla="*/ 70 h 120"/>
              <a:gd name="T32" fmla="*/ 241 w 261"/>
              <a:gd name="T33" fmla="*/ 44 h 120"/>
              <a:gd name="T34" fmla="*/ 231 w 261"/>
              <a:gd name="T35" fmla="*/ 85 h 120"/>
              <a:gd name="T36" fmla="*/ 211 w 261"/>
              <a:gd name="T37" fmla="*/ 88 h 120"/>
              <a:gd name="T38" fmla="*/ 209 w 261"/>
              <a:gd name="T39" fmla="*/ 86 h 120"/>
              <a:gd name="T40" fmla="*/ 186 w 261"/>
              <a:gd name="T41" fmla="*/ 95 h 120"/>
              <a:gd name="T42" fmla="*/ 139 w 261"/>
              <a:gd name="T43" fmla="*/ 97 h 120"/>
              <a:gd name="T44" fmla="*/ 140 w 261"/>
              <a:gd name="T45" fmla="*/ 96 h 120"/>
              <a:gd name="T46" fmla="*/ 136 w 261"/>
              <a:gd name="T47" fmla="*/ 93 h 120"/>
              <a:gd name="T48" fmla="*/ 111 w 261"/>
              <a:gd name="T49" fmla="*/ 109 h 120"/>
              <a:gd name="T50" fmla="*/ 65 w 261"/>
              <a:gd name="T51" fmla="*/ 99 h 120"/>
              <a:gd name="T52" fmla="*/ 62 w 261"/>
              <a:gd name="T53" fmla="*/ 95 h 120"/>
              <a:gd name="T54" fmla="*/ 40 w 261"/>
              <a:gd name="T55" fmla="*/ 103 h 120"/>
              <a:gd name="T56" fmla="*/ 10 w 261"/>
              <a:gd name="T57" fmla="*/ 90 h 120"/>
              <a:gd name="T58" fmla="*/ 28 w 261"/>
              <a:gd name="T59" fmla="*/ 64 h 120"/>
              <a:gd name="T60" fmla="*/ 56 w 261"/>
              <a:gd name="T61" fmla="*/ 66 h 120"/>
              <a:gd name="T62" fmla="*/ 56 w 261"/>
              <a:gd name="T63" fmla="*/ 66 h 120"/>
              <a:gd name="T64" fmla="*/ 63 w 261"/>
              <a:gd name="T65" fmla="*/ 65 h 120"/>
              <a:gd name="T66" fmla="*/ 81 w 261"/>
              <a:gd name="T67" fmla="*/ 39 h 120"/>
              <a:gd name="T68" fmla="*/ 119 w 261"/>
              <a:gd name="T69" fmla="*/ 43 h 120"/>
              <a:gd name="T70" fmla="*/ 124 w 261"/>
              <a:gd name="T71" fmla="*/ 45 h 120"/>
              <a:gd name="T72" fmla="*/ 127 w 261"/>
              <a:gd name="T73" fmla="*/ 44 h 120"/>
              <a:gd name="T74" fmla="*/ 163 w 261"/>
              <a:gd name="T75" fmla="*/ 15 h 120"/>
              <a:gd name="T76" fmla="*/ 203 w 261"/>
              <a:gd name="T77" fmla="*/ 52 h 120"/>
              <a:gd name="T78" fmla="*/ 204 w 261"/>
              <a:gd name="T79" fmla="*/ 53 h 120"/>
              <a:gd name="T80" fmla="*/ 206 w 261"/>
              <a:gd name="T81" fmla="*/ 56 h 120"/>
              <a:gd name="T82" fmla="*/ 245 w 261"/>
              <a:gd name="T83" fmla="*/ 67 h 120"/>
              <a:gd name="T84" fmla="*/ 231 w 261"/>
              <a:gd name="T85" fmla="*/ 85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61" h="120">
                <a:moveTo>
                  <a:pt x="241" y="44"/>
                </a:moveTo>
                <a:cubicBezTo>
                  <a:pt x="232" y="42"/>
                  <a:pt x="220" y="41"/>
                  <a:pt x="212" y="45"/>
                </a:cubicBezTo>
                <a:cubicBezTo>
                  <a:pt x="211" y="24"/>
                  <a:pt x="187" y="4"/>
                  <a:pt x="168" y="2"/>
                </a:cubicBezTo>
                <a:cubicBezTo>
                  <a:pt x="150" y="0"/>
                  <a:pt x="130" y="12"/>
                  <a:pt x="124" y="28"/>
                </a:cubicBezTo>
                <a:cubicBezTo>
                  <a:pt x="116" y="22"/>
                  <a:pt x="100" y="20"/>
                  <a:pt x="93" y="20"/>
                </a:cubicBezTo>
                <a:cubicBezTo>
                  <a:pt x="77" y="22"/>
                  <a:pt x="56" y="37"/>
                  <a:pt x="54" y="54"/>
                </a:cubicBezTo>
                <a:cubicBezTo>
                  <a:pt x="43" y="49"/>
                  <a:pt x="31" y="51"/>
                  <a:pt x="21" y="56"/>
                </a:cubicBezTo>
                <a:cubicBezTo>
                  <a:pt x="8" y="62"/>
                  <a:pt x="2" y="77"/>
                  <a:pt x="1" y="90"/>
                </a:cubicBezTo>
                <a:cubicBezTo>
                  <a:pt x="0" y="104"/>
                  <a:pt x="14" y="114"/>
                  <a:pt x="26" y="116"/>
                </a:cubicBezTo>
                <a:cubicBezTo>
                  <a:pt x="37" y="117"/>
                  <a:pt x="53" y="113"/>
                  <a:pt x="61" y="105"/>
                </a:cubicBezTo>
                <a:cubicBezTo>
                  <a:pt x="71" y="117"/>
                  <a:pt x="89" y="119"/>
                  <a:pt x="103" y="120"/>
                </a:cubicBezTo>
                <a:cubicBezTo>
                  <a:pt x="114" y="120"/>
                  <a:pt x="129" y="114"/>
                  <a:pt x="136" y="104"/>
                </a:cubicBezTo>
                <a:cubicBezTo>
                  <a:pt x="147" y="112"/>
                  <a:pt x="160" y="115"/>
                  <a:pt x="174" y="112"/>
                </a:cubicBezTo>
                <a:cubicBezTo>
                  <a:pt x="183" y="111"/>
                  <a:pt x="204" y="106"/>
                  <a:pt x="209" y="95"/>
                </a:cubicBezTo>
                <a:cubicBezTo>
                  <a:pt x="215" y="101"/>
                  <a:pt x="228" y="99"/>
                  <a:pt x="235" y="96"/>
                </a:cubicBezTo>
                <a:cubicBezTo>
                  <a:pt x="246" y="91"/>
                  <a:pt x="257" y="83"/>
                  <a:pt x="259" y="70"/>
                </a:cubicBezTo>
                <a:cubicBezTo>
                  <a:pt x="261" y="57"/>
                  <a:pt x="253" y="48"/>
                  <a:pt x="241" y="44"/>
                </a:cubicBezTo>
                <a:close/>
                <a:moveTo>
                  <a:pt x="231" y="85"/>
                </a:moveTo>
                <a:cubicBezTo>
                  <a:pt x="224" y="89"/>
                  <a:pt x="218" y="87"/>
                  <a:pt x="211" y="88"/>
                </a:cubicBezTo>
                <a:cubicBezTo>
                  <a:pt x="210" y="87"/>
                  <a:pt x="210" y="86"/>
                  <a:pt x="209" y="86"/>
                </a:cubicBezTo>
                <a:cubicBezTo>
                  <a:pt x="200" y="83"/>
                  <a:pt x="193" y="91"/>
                  <a:pt x="186" y="95"/>
                </a:cubicBezTo>
                <a:cubicBezTo>
                  <a:pt x="171" y="104"/>
                  <a:pt x="154" y="104"/>
                  <a:pt x="139" y="97"/>
                </a:cubicBezTo>
                <a:cubicBezTo>
                  <a:pt x="140" y="97"/>
                  <a:pt x="140" y="96"/>
                  <a:pt x="140" y="96"/>
                </a:cubicBezTo>
                <a:cubicBezTo>
                  <a:pt x="140" y="94"/>
                  <a:pt x="139" y="92"/>
                  <a:pt x="136" y="93"/>
                </a:cubicBezTo>
                <a:cubicBezTo>
                  <a:pt x="126" y="95"/>
                  <a:pt x="121" y="105"/>
                  <a:pt x="111" y="109"/>
                </a:cubicBezTo>
                <a:cubicBezTo>
                  <a:pt x="97" y="114"/>
                  <a:pt x="77" y="108"/>
                  <a:pt x="65" y="99"/>
                </a:cubicBezTo>
                <a:cubicBezTo>
                  <a:pt x="65" y="97"/>
                  <a:pt x="64" y="95"/>
                  <a:pt x="62" y="95"/>
                </a:cubicBezTo>
                <a:cubicBezTo>
                  <a:pt x="54" y="96"/>
                  <a:pt x="48" y="100"/>
                  <a:pt x="40" y="103"/>
                </a:cubicBezTo>
                <a:cubicBezTo>
                  <a:pt x="28" y="108"/>
                  <a:pt x="11" y="106"/>
                  <a:pt x="10" y="90"/>
                </a:cubicBezTo>
                <a:cubicBezTo>
                  <a:pt x="10" y="79"/>
                  <a:pt x="18" y="68"/>
                  <a:pt x="28" y="64"/>
                </a:cubicBezTo>
                <a:cubicBezTo>
                  <a:pt x="37" y="60"/>
                  <a:pt x="47" y="64"/>
                  <a:pt x="56" y="66"/>
                </a:cubicBezTo>
                <a:cubicBezTo>
                  <a:pt x="56" y="66"/>
                  <a:pt x="56" y="66"/>
                  <a:pt x="56" y="66"/>
                </a:cubicBezTo>
                <a:cubicBezTo>
                  <a:pt x="58" y="68"/>
                  <a:pt x="61" y="68"/>
                  <a:pt x="63" y="65"/>
                </a:cubicBezTo>
                <a:cubicBezTo>
                  <a:pt x="69" y="55"/>
                  <a:pt x="70" y="46"/>
                  <a:pt x="81" y="39"/>
                </a:cubicBezTo>
                <a:cubicBezTo>
                  <a:pt x="89" y="33"/>
                  <a:pt x="115" y="29"/>
                  <a:pt x="119" y="43"/>
                </a:cubicBezTo>
                <a:cubicBezTo>
                  <a:pt x="119" y="45"/>
                  <a:pt x="122" y="46"/>
                  <a:pt x="124" y="45"/>
                </a:cubicBezTo>
                <a:cubicBezTo>
                  <a:pt x="125" y="45"/>
                  <a:pt x="127" y="45"/>
                  <a:pt x="127" y="44"/>
                </a:cubicBezTo>
                <a:cubicBezTo>
                  <a:pt x="140" y="33"/>
                  <a:pt x="143" y="16"/>
                  <a:pt x="163" y="15"/>
                </a:cubicBezTo>
                <a:cubicBezTo>
                  <a:pt x="180" y="14"/>
                  <a:pt x="201" y="37"/>
                  <a:pt x="203" y="52"/>
                </a:cubicBezTo>
                <a:cubicBezTo>
                  <a:pt x="203" y="52"/>
                  <a:pt x="204" y="53"/>
                  <a:pt x="204" y="53"/>
                </a:cubicBezTo>
                <a:cubicBezTo>
                  <a:pt x="204" y="54"/>
                  <a:pt x="205" y="55"/>
                  <a:pt x="206" y="56"/>
                </a:cubicBezTo>
                <a:cubicBezTo>
                  <a:pt x="217" y="60"/>
                  <a:pt x="244" y="50"/>
                  <a:pt x="245" y="67"/>
                </a:cubicBezTo>
                <a:cubicBezTo>
                  <a:pt x="245" y="75"/>
                  <a:pt x="237" y="81"/>
                  <a:pt x="231" y="85"/>
                </a:cubicBezTo>
                <a:close/>
              </a:path>
            </a:pathLst>
          </a:custGeom>
          <a:solidFill>
            <a:schemeClr val="bg1">
              <a:lumMod val="95000"/>
              <a:alpha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3" name="Freeform 117"/>
          <p:cNvSpPr>
            <a:spLocks noEditPoints="1"/>
          </p:cNvSpPr>
          <p:nvPr/>
        </p:nvSpPr>
        <p:spPr bwMode="auto">
          <a:xfrm>
            <a:off x="11410364" y="1969059"/>
            <a:ext cx="332057" cy="772552"/>
          </a:xfrm>
          <a:custGeom>
            <a:avLst/>
            <a:gdLst>
              <a:gd name="T0" fmla="*/ 166 w 250"/>
              <a:gd name="T1" fmla="*/ 11 h 580"/>
              <a:gd name="T2" fmla="*/ 79 w 250"/>
              <a:gd name="T3" fmla="*/ 12 h 580"/>
              <a:gd name="T4" fmla="*/ 18 w 250"/>
              <a:gd name="T5" fmla="*/ 87 h 580"/>
              <a:gd name="T6" fmla="*/ 66 w 250"/>
              <a:gd name="T7" fmla="*/ 276 h 580"/>
              <a:gd name="T8" fmla="*/ 54 w 250"/>
              <a:gd name="T9" fmla="*/ 300 h 580"/>
              <a:gd name="T10" fmla="*/ 41 w 250"/>
              <a:gd name="T11" fmla="*/ 314 h 580"/>
              <a:gd name="T12" fmla="*/ 67 w 250"/>
              <a:gd name="T13" fmla="*/ 334 h 580"/>
              <a:gd name="T14" fmla="*/ 66 w 250"/>
              <a:gd name="T15" fmla="*/ 335 h 580"/>
              <a:gd name="T16" fmla="*/ 65 w 250"/>
              <a:gd name="T17" fmla="*/ 374 h 580"/>
              <a:gd name="T18" fmla="*/ 36 w 250"/>
              <a:gd name="T19" fmla="*/ 407 h 580"/>
              <a:gd name="T20" fmla="*/ 10 w 250"/>
              <a:gd name="T21" fmla="*/ 449 h 580"/>
              <a:gd name="T22" fmla="*/ 25 w 250"/>
              <a:gd name="T23" fmla="*/ 576 h 580"/>
              <a:gd name="T24" fmla="*/ 32 w 250"/>
              <a:gd name="T25" fmla="*/ 575 h 580"/>
              <a:gd name="T26" fmla="*/ 45 w 250"/>
              <a:gd name="T27" fmla="*/ 416 h 580"/>
              <a:gd name="T28" fmla="*/ 74 w 250"/>
              <a:gd name="T29" fmla="*/ 336 h 580"/>
              <a:gd name="T30" fmla="*/ 75 w 250"/>
              <a:gd name="T31" fmla="*/ 336 h 580"/>
              <a:gd name="T32" fmla="*/ 110 w 250"/>
              <a:gd name="T33" fmla="*/ 330 h 580"/>
              <a:gd name="T34" fmla="*/ 102 w 250"/>
              <a:gd name="T35" fmla="*/ 291 h 580"/>
              <a:gd name="T36" fmla="*/ 232 w 250"/>
              <a:gd name="T37" fmla="*/ 191 h 580"/>
              <a:gd name="T38" fmla="*/ 166 w 250"/>
              <a:gd name="T39" fmla="*/ 11 h 580"/>
              <a:gd name="T40" fmla="*/ 89 w 250"/>
              <a:gd name="T41" fmla="*/ 325 h 580"/>
              <a:gd name="T42" fmla="*/ 69 w 250"/>
              <a:gd name="T43" fmla="*/ 323 h 580"/>
              <a:gd name="T44" fmla="*/ 56 w 250"/>
              <a:gd name="T45" fmla="*/ 313 h 580"/>
              <a:gd name="T46" fmla="*/ 67 w 250"/>
              <a:gd name="T47" fmla="*/ 303 h 580"/>
              <a:gd name="T48" fmla="*/ 76 w 250"/>
              <a:gd name="T49" fmla="*/ 281 h 580"/>
              <a:gd name="T50" fmla="*/ 80 w 250"/>
              <a:gd name="T51" fmla="*/ 284 h 580"/>
              <a:gd name="T52" fmla="*/ 95 w 250"/>
              <a:gd name="T53" fmla="*/ 289 h 580"/>
              <a:gd name="T54" fmla="*/ 95 w 250"/>
              <a:gd name="T55" fmla="*/ 290 h 580"/>
              <a:gd name="T56" fmla="*/ 96 w 250"/>
              <a:gd name="T57" fmla="*/ 299 h 580"/>
              <a:gd name="T58" fmla="*/ 101 w 250"/>
              <a:gd name="T59" fmla="*/ 321 h 580"/>
              <a:gd name="T60" fmla="*/ 89 w 250"/>
              <a:gd name="T61" fmla="*/ 325 h 580"/>
              <a:gd name="T62" fmla="*/ 221 w 250"/>
              <a:gd name="T63" fmla="*/ 154 h 580"/>
              <a:gd name="T64" fmla="*/ 84 w 250"/>
              <a:gd name="T65" fmla="*/ 269 h 580"/>
              <a:gd name="T66" fmla="*/ 77 w 250"/>
              <a:gd name="T67" fmla="*/ 270 h 580"/>
              <a:gd name="T68" fmla="*/ 41 w 250"/>
              <a:gd name="T69" fmla="*/ 225 h 580"/>
              <a:gd name="T70" fmla="*/ 27 w 250"/>
              <a:gd name="T71" fmla="*/ 131 h 580"/>
              <a:gd name="T72" fmla="*/ 49 w 250"/>
              <a:gd name="T73" fmla="*/ 55 h 580"/>
              <a:gd name="T74" fmla="*/ 138 w 250"/>
              <a:gd name="T75" fmla="*/ 16 h 580"/>
              <a:gd name="T76" fmla="*/ 221 w 250"/>
              <a:gd name="T77" fmla="*/ 154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50" h="580">
                <a:moveTo>
                  <a:pt x="166" y="11"/>
                </a:moveTo>
                <a:cubicBezTo>
                  <a:pt x="138" y="1"/>
                  <a:pt x="107" y="0"/>
                  <a:pt x="79" y="12"/>
                </a:cubicBezTo>
                <a:cubicBezTo>
                  <a:pt x="45" y="26"/>
                  <a:pt x="29" y="53"/>
                  <a:pt x="18" y="87"/>
                </a:cubicBezTo>
                <a:cubicBezTo>
                  <a:pt x="0" y="144"/>
                  <a:pt x="5" y="245"/>
                  <a:pt x="66" y="276"/>
                </a:cubicBezTo>
                <a:cubicBezTo>
                  <a:pt x="63" y="285"/>
                  <a:pt x="61" y="293"/>
                  <a:pt x="54" y="300"/>
                </a:cubicBezTo>
                <a:cubicBezTo>
                  <a:pt x="49" y="304"/>
                  <a:pt x="41" y="306"/>
                  <a:pt x="41" y="314"/>
                </a:cubicBezTo>
                <a:cubicBezTo>
                  <a:pt x="41" y="326"/>
                  <a:pt x="55" y="332"/>
                  <a:pt x="67" y="334"/>
                </a:cubicBezTo>
                <a:cubicBezTo>
                  <a:pt x="66" y="335"/>
                  <a:pt x="66" y="335"/>
                  <a:pt x="66" y="335"/>
                </a:cubicBezTo>
                <a:cubicBezTo>
                  <a:pt x="66" y="348"/>
                  <a:pt x="67" y="361"/>
                  <a:pt x="65" y="374"/>
                </a:cubicBezTo>
                <a:cubicBezTo>
                  <a:pt x="63" y="388"/>
                  <a:pt x="47" y="399"/>
                  <a:pt x="36" y="407"/>
                </a:cubicBezTo>
                <a:cubicBezTo>
                  <a:pt x="22" y="418"/>
                  <a:pt x="14" y="431"/>
                  <a:pt x="10" y="449"/>
                </a:cubicBezTo>
                <a:cubicBezTo>
                  <a:pt x="0" y="486"/>
                  <a:pt x="8" y="542"/>
                  <a:pt x="25" y="576"/>
                </a:cubicBezTo>
                <a:cubicBezTo>
                  <a:pt x="27" y="580"/>
                  <a:pt x="32" y="578"/>
                  <a:pt x="32" y="575"/>
                </a:cubicBezTo>
                <a:cubicBezTo>
                  <a:pt x="30" y="524"/>
                  <a:pt x="1" y="457"/>
                  <a:pt x="45" y="416"/>
                </a:cubicBezTo>
                <a:cubicBezTo>
                  <a:pt x="71" y="393"/>
                  <a:pt x="86" y="372"/>
                  <a:pt x="74" y="336"/>
                </a:cubicBezTo>
                <a:cubicBezTo>
                  <a:pt x="74" y="336"/>
                  <a:pt x="74" y="336"/>
                  <a:pt x="75" y="336"/>
                </a:cubicBezTo>
                <a:cubicBezTo>
                  <a:pt x="84" y="337"/>
                  <a:pt x="107" y="343"/>
                  <a:pt x="110" y="330"/>
                </a:cubicBezTo>
                <a:cubicBezTo>
                  <a:pt x="113" y="319"/>
                  <a:pt x="112" y="299"/>
                  <a:pt x="102" y="291"/>
                </a:cubicBezTo>
                <a:cubicBezTo>
                  <a:pt x="163" y="300"/>
                  <a:pt x="214" y="249"/>
                  <a:pt x="232" y="191"/>
                </a:cubicBezTo>
                <a:cubicBezTo>
                  <a:pt x="250" y="131"/>
                  <a:pt x="234" y="33"/>
                  <a:pt x="166" y="11"/>
                </a:cubicBezTo>
                <a:close/>
                <a:moveTo>
                  <a:pt x="89" y="325"/>
                </a:moveTo>
                <a:cubicBezTo>
                  <a:pt x="82" y="325"/>
                  <a:pt x="76" y="325"/>
                  <a:pt x="69" y="323"/>
                </a:cubicBezTo>
                <a:cubicBezTo>
                  <a:pt x="69" y="323"/>
                  <a:pt x="50" y="316"/>
                  <a:pt x="56" y="313"/>
                </a:cubicBezTo>
                <a:cubicBezTo>
                  <a:pt x="60" y="310"/>
                  <a:pt x="64" y="307"/>
                  <a:pt x="67" y="303"/>
                </a:cubicBezTo>
                <a:cubicBezTo>
                  <a:pt x="72" y="297"/>
                  <a:pt x="76" y="289"/>
                  <a:pt x="76" y="281"/>
                </a:cubicBezTo>
                <a:cubicBezTo>
                  <a:pt x="77" y="283"/>
                  <a:pt x="78" y="284"/>
                  <a:pt x="80" y="284"/>
                </a:cubicBezTo>
                <a:cubicBezTo>
                  <a:pt x="85" y="286"/>
                  <a:pt x="90" y="288"/>
                  <a:pt x="95" y="289"/>
                </a:cubicBezTo>
                <a:cubicBezTo>
                  <a:pt x="95" y="289"/>
                  <a:pt x="95" y="290"/>
                  <a:pt x="95" y="290"/>
                </a:cubicBezTo>
                <a:cubicBezTo>
                  <a:pt x="94" y="294"/>
                  <a:pt x="94" y="295"/>
                  <a:pt x="96" y="299"/>
                </a:cubicBezTo>
                <a:cubicBezTo>
                  <a:pt x="99" y="306"/>
                  <a:pt x="101" y="313"/>
                  <a:pt x="101" y="321"/>
                </a:cubicBezTo>
                <a:cubicBezTo>
                  <a:pt x="101" y="329"/>
                  <a:pt x="95" y="326"/>
                  <a:pt x="89" y="325"/>
                </a:cubicBezTo>
                <a:close/>
                <a:moveTo>
                  <a:pt x="221" y="154"/>
                </a:moveTo>
                <a:cubicBezTo>
                  <a:pt x="217" y="230"/>
                  <a:pt x="164" y="290"/>
                  <a:pt x="84" y="269"/>
                </a:cubicBezTo>
                <a:cubicBezTo>
                  <a:pt x="81" y="268"/>
                  <a:pt x="78" y="268"/>
                  <a:pt x="77" y="270"/>
                </a:cubicBezTo>
                <a:cubicBezTo>
                  <a:pt x="65" y="255"/>
                  <a:pt x="51" y="242"/>
                  <a:pt x="41" y="225"/>
                </a:cubicBezTo>
                <a:cubicBezTo>
                  <a:pt x="25" y="198"/>
                  <a:pt x="26" y="161"/>
                  <a:pt x="27" y="131"/>
                </a:cubicBezTo>
                <a:cubicBezTo>
                  <a:pt x="28" y="104"/>
                  <a:pt x="36" y="78"/>
                  <a:pt x="49" y="55"/>
                </a:cubicBezTo>
                <a:cubicBezTo>
                  <a:pt x="67" y="24"/>
                  <a:pt x="106" y="16"/>
                  <a:pt x="138" y="16"/>
                </a:cubicBezTo>
                <a:cubicBezTo>
                  <a:pt x="214" y="17"/>
                  <a:pt x="224" y="95"/>
                  <a:pt x="221" y="154"/>
                </a:cubicBezTo>
                <a:close/>
              </a:path>
            </a:pathLst>
          </a:custGeom>
          <a:solidFill>
            <a:schemeClr val="bg1">
              <a:lumMod val="95000"/>
              <a:alpha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57DA73D0-5D89-42AF-9108-A0141ECA3167}"/>
              </a:ext>
            </a:extLst>
          </p:cNvPr>
          <p:cNvSpPr txBox="1"/>
          <p:nvPr/>
        </p:nvSpPr>
        <p:spPr>
          <a:xfrm>
            <a:off x="2165684" y="1307432"/>
            <a:ext cx="7957452" cy="3952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b="1" dirty="0">
                <a:solidFill>
                  <a:schemeClr val="bg1"/>
                </a:solidFill>
              </a:rPr>
              <a:t>函数的定义域（</a:t>
            </a:r>
            <a:r>
              <a:rPr lang="en-US" altLang="zh-CN" sz="5400" b="1" dirty="0">
                <a:solidFill>
                  <a:schemeClr val="bg1"/>
                </a:solidFill>
              </a:rPr>
              <a:t>1</a:t>
            </a:r>
            <a:r>
              <a:rPr lang="zh-CN" altLang="en-US" sz="5400" b="1" dirty="0">
                <a:solidFill>
                  <a:schemeClr val="bg1"/>
                </a:solidFill>
              </a:rPr>
              <a:t>）</a:t>
            </a:r>
            <a:endParaRPr lang="en-US" altLang="zh-CN" sz="5400" b="1" dirty="0">
              <a:solidFill>
                <a:schemeClr val="bg1"/>
              </a:solidFill>
            </a:endParaRPr>
          </a:p>
          <a:p>
            <a:endParaRPr lang="en-US" altLang="zh-CN" sz="5400" b="1" dirty="0">
              <a:solidFill>
                <a:schemeClr val="bg1"/>
              </a:solidFill>
            </a:endParaRPr>
          </a:p>
          <a:p>
            <a:r>
              <a:rPr lang="zh-CN" altLang="en-US" sz="2800" b="1" dirty="0">
                <a:solidFill>
                  <a:schemeClr val="bg1"/>
                </a:solidFill>
              </a:rPr>
              <a:t>（高中数学北师大版教材必修一</a:t>
            </a:r>
            <a:r>
              <a:rPr lang="en-US" altLang="zh-CN" sz="2800" b="1" dirty="0">
                <a:solidFill>
                  <a:schemeClr val="bg1"/>
                </a:solidFill>
              </a:rPr>
              <a:t>2.1</a:t>
            </a:r>
            <a:r>
              <a:rPr lang="zh-CN" altLang="en-US" sz="2800" b="1" dirty="0">
                <a:solidFill>
                  <a:schemeClr val="bg1"/>
                </a:solidFill>
              </a:rPr>
              <a:t>函数的概念）</a:t>
            </a:r>
            <a:endParaRPr lang="en-US" altLang="zh-CN" sz="2800" b="1" dirty="0">
              <a:solidFill>
                <a:schemeClr val="bg1"/>
              </a:solidFill>
            </a:endParaRPr>
          </a:p>
          <a:p>
            <a:endParaRPr lang="en-US" altLang="zh-CN" sz="2800" b="1" dirty="0">
              <a:solidFill>
                <a:schemeClr val="bg1"/>
              </a:solidFill>
            </a:endParaRPr>
          </a:p>
          <a:p>
            <a:r>
              <a:rPr lang="en-US" altLang="zh-CN" sz="2800" b="1" dirty="0">
                <a:solidFill>
                  <a:schemeClr val="bg1"/>
                </a:solidFill>
              </a:rPr>
              <a:t>   </a:t>
            </a:r>
            <a:r>
              <a:rPr lang="zh-CN" altLang="en-US" sz="2800" b="1" dirty="0">
                <a:solidFill>
                  <a:schemeClr val="bg1"/>
                </a:solidFill>
              </a:rPr>
              <a:t>主讲教师：何景歌</a:t>
            </a:r>
            <a:endParaRPr lang="en-US" altLang="zh-CN" sz="2800" b="1" dirty="0">
              <a:solidFill>
                <a:schemeClr val="bg1"/>
              </a:solidFill>
            </a:endParaRPr>
          </a:p>
          <a:p>
            <a:endParaRPr lang="en-US" altLang="zh-CN" sz="2800" b="1" dirty="0">
              <a:solidFill>
                <a:schemeClr val="bg1"/>
              </a:solidFill>
            </a:endParaRPr>
          </a:p>
          <a:p>
            <a:r>
              <a:rPr lang="zh-CN" altLang="en-US" sz="2800" b="1" dirty="0">
                <a:solidFill>
                  <a:schemeClr val="bg1"/>
                </a:solidFill>
              </a:rPr>
              <a:t>    单        位：陕西师范大学杨凌实验中学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D03B7E12-F1BF-4154-A514-2A74A553806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8092" y="51114"/>
            <a:ext cx="4766209" cy="694336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5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12205072" cy="4572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53" y="5722027"/>
            <a:ext cx="1766090" cy="963089"/>
          </a:xfrm>
          <a:prstGeom prst="rect">
            <a:avLst/>
          </a:prstGeom>
        </p:spPr>
      </p:pic>
      <p:grpSp>
        <p:nvGrpSpPr>
          <p:cNvPr id="2" name="组合 126"/>
          <p:cNvGrpSpPr/>
          <p:nvPr/>
        </p:nvGrpSpPr>
        <p:grpSpPr>
          <a:xfrm>
            <a:off x="405276" y="3528139"/>
            <a:ext cx="1585382" cy="2106593"/>
            <a:chOff x="405276" y="3528139"/>
            <a:chExt cx="1585382" cy="2106593"/>
          </a:xfrm>
          <a:solidFill>
            <a:schemeClr val="bg1">
              <a:lumMod val="95000"/>
              <a:alpha val="50000"/>
            </a:schemeClr>
          </a:solidFill>
        </p:grpSpPr>
        <p:sp>
          <p:nvSpPr>
            <p:cNvPr id="14" name="Freeform 5"/>
            <p:cNvSpPr/>
            <p:nvPr/>
          </p:nvSpPr>
          <p:spPr bwMode="auto">
            <a:xfrm>
              <a:off x="791149" y="3664282"/>
              <a:ext cx="653326" cy="375401"/>
            </a:xfrm>
            <a:custGeom>
              <a:avLst/>
              <a:gdLst>
                <a:gd name="T0" fmla="*/ 13 w 342"/>
                <a:gd name="T1" fmla="*/ 102 h 197"/>
                <a:gd name="T2" fmla="*/ 10 w 342"/>
                <a:gd name="T3" fmla="*/ 96 h 197"/>
                <a:gd name="T4" fmla="*/ 0 w 342"/>
                <a:gd name="T5" fmla="*/ 99 h 197"/>
                <a:gd name="T6" fmla="*/ 40 w 342"/>
                <a:gd name="T7" fmla="*/ 178 h 197"/>
                <a:gd name="T8" fmla="*/ 63 w 342"/>
                <a:gd name="T9" fmla="*/ 194 h 197"/>
                <a:gd name="T10" fmla="*/ 72 w 342"/>
                <a:gd name="T11" fmla="*/ 174 h 197"/>
                <a:gd name="T12" fmla="*/ 71 w 342"/>
                <a:gd name="T13" fmla="*/ 88 h 197"/>
                <a:gd name="T14" fmla="*/ 52 w 342"/>
                <a:gd name="T15" fmla="*/ 10 h 197"/>
                <a:gd name="T16" fmla="*/ 89 w 342"/>
                <a:gd name="T17" fmla="*/ 9 h 197"/>
                <a:gd name="T18" fmla="*/ 143 w 342"/>
                <a:gd name="T19" fmla="*/ 17 h 197"/>
                <a:gd name="T20" fmla="*/ 236 w 342"/>
                <a:gd name="T21" fmla="*/ 27 h 197"/>
                <a:gd name="T22" fmla="*/ 287 w 342"/>
                <a:gd name="T23" fmla="*/ 30 h 197"/>
                <a:gd name="T24" fmla="*/ 306 w 342"/>
                <a:gd name="T25" fmla="*/ 31 h 197"/>
                <a:gd name="T26" fmla="*/ 330 w 342"/>
                <a:gd name="T27" fmla="*/ 35 h 197"/>
                <a:gd name="T28" fmla="*/ 339 w 342"/>
                <a:gd name="T29" fmla="*/ 34 h 197"/>
                <a:gd name="T30" fmla="*/ 342 w 342"/>
                <a:gd name="T31" fmla="*/ 32 h 197"/>
                <a:gd name="T32" fmla="*/ 341 w 342"/>
                <a:gd name="T33" fmla="*/ 30 h 197"/>
                <a:gd name="T34" fmla="*/ 268 w 342"/>
                <a:gd name="T35" fmla="*/ 25 h 197"/>
                <a:gd name="T36" fmla="*/ 160 w 342"/>
                <a:gd name="T37" fmla="*/ 14 h 197"/>
                <a:gd name="T38" fmla="*/ 74 w 342"/>
                <a:gd name="T39" fmla="*/ 1 h 197"/>
                <a:gd name="T40" fmla="*/ 45 w 342"/>
                <a:gd name="T41" fmla="*/ 5 h 197"/>
                <a:gd name="T42" fmla="*/ 51 w 342"/>
                <a:gd name="T43" fmla="*/ 44 h 197"/>
                <a:gd name="T44" fmla="*/ 64 w 342"/>
                <a:gd name="T45" fmla="*/ 135 h 197"/>
                <a:gd name="T46" fmla="*/ 62 w 342"/>
                <a:gd name="T47" fmla="*/ 173 h 197"/>
                <a:gd name="T48" fmla="*/ 60 w 342"/>
                <a:gd name="T49" fmla="*/ 188 h 197"/>
                <a:gd name="T50" fmla="*/ 50 w 342"/>
                <a:gd name="T51" fmla="*/ 176 h 197"/>
                <a:gd name="T52" fmla="*/ 10 w 342"/>
                <a:gd name="T53" fmla="*/ 96 h 197"/>
                <a:gd name="T54" fmla="*/ 0 w 342"/>
                <a:gd name="T55" fmla="*/ 99 h 197"/>
                <a:gd name="T56" fmla="*/ 3 w 342"/>
                <a:gd name="T57" fmla="*/ 104 h 197"/>
                <a:gd name="T58" fmla="*/ 13 w 342"/>
                <a:gd name="T59" fmla="*/ 102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42" h="197">
                  <a:moveTo>
                    <a:pt x="13" y="102"/>
                  </a:moveTo>
                  <a:cubicBezTo>
                    <a:pt x="11" y="100"/>
                    <a:pt x="10" y="98"/>
                    <a:pt x="10" y="96"/>
                  </a:cubicBezTo>
                  <a:cubicBezTo>
                    <a:pt x="9" y="94"/>
                    <a:pt x="0" y="96"/>
                    <a:pt x="0" y="99"/>
                  </a:cubicBezTo>
                  <a:cubicBezTo>
                    <a:pt x="2" y="127"/>
                    <a:pt x="28" y="154"/>
                    <a:pt x="40" y="178"/>
                  </a:cubicBezTo>
                  <a:cubicBezTo>
                    <a:pt x="45" y="187"/>
                    <a:pt x="51" y="197"/>
                    <a:pt x="63" y="194"/>
                  </a:cubicBezTo>
                  <a:cubicBezTo>
                    <a:pt x="71" y="192"/>
                    <a:pt x="71" y="181"/>
                    <a:pt x="72" y="174"/>
                  </a:cubicBezTo>
                  <a:cubicBezTo>
                    <a:pt x="74" y="146"/>
                    <a:pt x="74" y="117"/>
                    <a:pt x="71" y="88"/>
                  </a:cubicBezTo>
                  <a:cubicBezTo>
                    <a:pt x="68" y="61"/>
                    <a:pt x="58" y="36"/>
                    <a:pt x="52" y="10"/>
                  </a:cubicBezTo>
                  <a:cubicBezTo>
                    <a:pt x="50" y="0"/>
                    <a:pt x="84" y="8"/>
                    <a:pt x="89" y="9"/>
                  </a:cubicBezTo>
                  <a:cubicBezTo>
                    <a:pt x="107" y="12"/>
                    <a:pt x="125" y="14"/>
                    <a:pt x="143" y="17"/>
                  </a:cubicBezTo>
                  <a:cubicBezTo>
                    <a:pt x="174" y="21"/>
                    <a:pt x="205" y="24"/>
                    <a:pt x="236" y="27"/>
                  </a:cubicBezTo>
                  <a:cubicBezTo>
                    <a:pt x="253" y="28"/>
                    <a:pt x="270" y="29"/>
                    <a:pt x="287" y="30"/>
                  </a:cubicBezTo>
                  <a:cubicBezTo>
                    <a:pt x="293" y="31"/>
                    <a:pt x="300" y="31"/>
                    <a:pt x="306" y="31"/>
                  </a:cubicBezTo>
                  <a:cubicBezTo>
                    <a:pt x="305" y="31"/>
                    <a:pt x="337" y="29"/>
                    <a:pt x="330" y="35"/>
                  </a:cubicBezTo>
                  <a:cubicBezTo>
                    <a:pt x="328" y="37"/>
                    <a:pt x="337" y="36"/>
                    <a:pt x="339" y="34"/>
                  </a:cubicBezTo>
                  <a:cubicBezTo>
                    <a:pt x="340" y="33"/>
                    <a:pt x="341" y="33"/>
                    <a:pt x="342" y="32"/>
                  </a:cubicBezTo>
                  <a:cubicBezTo>
                    <a:pt x="342" y="31"/>
                    <a:pt x="342" y="31"/>
                    <a:pt x="341" y="30"/>
                  </a:cubicBezTo>
                  <a:cubicBezTo>
                    <a:pt x="319" y="24"/>
                    <a:pt x="292" y="26"/>
                    <a:pt x="268" y="25"/>
                  </a:cubicBezTo>
                  <a:cubicBezTo>
                    <a:pt x="232" y="22"/>
                    <a:pt x="196" y="19"/>
                    <a:pt x="160" y="14"/>
                  </a:cubicBezTo>
                  <a:cubicBezTo>
                    <a:pt x="131" y="11"/>
                    <a:pt x="103" y="6"/>
                    <a:pt x="74" y="1"/>
                  </a:cubicBezTo>
                  <a:cubicBezTo>
                    <a:pt x="65" y="0"/>
                    <a:pt x="54" y="0"/>
                    <a:pt x="45" y="5"/>
                  </a:cubicBezTo>
                  <a:cubicBezTo>
                    <a:pt x="36" y="11"/>
                    <a:pt x="49" y="37"/>
                    <a:pt x="51" y="44"/>
                  </a:cubicBezTo>
                  <a:cubicBezTo>
                    <a:pt x="61" y="73"/>
                    <a:pt x="63" y="104"/>
                    <a:pt x="64" y="135"/>
                  </a:cubicBezTo>
                  <a:cubicBezTo>
                    <a:pt x="64" y="148"/>
                    <a:pt x="63" y="161"/>
                    <a:pt x="62" y="173"/>
                  </a:cubicBezTo>
                  <a:cubicBezTo>
                    <a:pt x="62" y="178"/>
                    <a:pt x="62" y="183"/>
                    <a:pt x="60" y="188"/>
                  </a:cubicBezTo>
                  <a:cubicBezTo>
                    <a:pt x="59" y="195"/>
                    <a:pt x="52" y="179"/>
                    <a:pt x="50" y="176"/>
                  </a:cubicBezTo>
                  <a:cubicBezTo>
                    <a:pt x="36" y="154"/>
                    <a:pt x="12" y="122"/>
                    <a:pt x="10" y="96"/>
                  </a:cubicBezTo>
                  <a:cubicBezTo>
                    <a:pt x="7" y="97"/>
                    <a:pt x="3" y="98"/>
                    <a:pt x="0" y="99"/>
                  </a:cubicBezTo>
                  <a:cubicBezTo>
                    <a:pt x="1" y="101"/>
                    <a:pt x="2" y="102"/>
                    <a:pt x="3" y="104"/>
                  </a:cubicBezTo>
                  <a:cubicBezTo>
                    <a:pt x="4" y="106"/>
                    <a:pt x="13" y="103"/>
                    <a:pt x="13" y="10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5" name="Freeform 6"/>
            <p:cNvSpPr/>
            <p:nvPr/>
          </p:nvSpPr>
          <p:spPr bwMode="auto">
            <a:xfrm>
              <a:off x="994961" y="3814926"/>
              <a:ext cx="143393" cy="153866"/>
            </a:xfrm>
            <a:custGeom>
              <a:avLst/>
              <a:gdLst>
                <a:gd name="T0" fmla="*/ 15 w 75"/>
                <a:gd name="T1" fmla="*/ 24 h 81"/>
                <a:gd name="T2" fmla="*/ 35 w 75"/>
                <a:gd name="T3" fmla="*/ 19 h 81"/>
                <a:gd name="T4" fmla="*/ 31 w 75"/>
                <a:gd name="T5" fmla="*/ 33 h 81"/>
                <a:gd name="T6" fmla="*/ 15 w 75"/>
                <a:gd name="T7" fmla="*/ 57 h 81"/>
                <a:gd name="T8" fmla="*/ 64 w 75"/>
                <a:gd name="T9" fmla="*/ 79 h 81"/>
                <a:gd name="T10" fmla="*/ 68 w 75"/>
                <a:gd name="T11" fmla="*/ 76 h 81"/>
                <a:gd name="T12" fmla="*/ 26 w 75"/>
                <a:gd name="T13" fmla="*/ 53 h 81"/>
                <a:gd name="T14" fmla="*/ 44 w 75"/>
                <a:gd name="T15" fmla="*/ 23 h 81"/>
                <a:gd name="T16" fmla="*/ 6 w 75"/>
                <a:gd name="T17" fmla="*/ 26 h 81"/>
                <a:gd name="T18" fmla="*/ 15 w 75"/>
                <a:gd name="T19" fmla="*/ 24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5" h="81">
                  <a:moveTo>
                    <a:pt x="15" y="24"/>
                  </a:moveTo>
                  <a:cubicBezTo>
                    <a:pt x="18" y="18"/>
                    <a:pt x="33" y="7"/>
                    <a:pt x="35" y="19"/>
                  </a:cubicBezTo>
                  <a:cubicBezTo>
                    <a:pt x="36" y="23"/>
                    <a:pt x="33" y="29"/>
                    <a:pt x="31" y="33"/>
                  </a:cubicBezTo>
                  <a:cubicBezTo>
                    <a:pt x="27" y="42"/>
                    <a:pt x="20" y="49"/>
                    <a:pt x="15" y="57"/>
                  </a:cubicBezTo>
                  <a:cubicBezTo>
                    <a:pt x="0" y="81"/>
                    <a:pt x="51" y="80"/>
                    <a:pt x="64" y="79"/>
                  </a:cubicBezTo>
                  <a:cubicBezTo>
                    <a:pt x="67" y="79"/>
                    <a:pt x="75" y="75"/>
                    <a:pt x="68" y="76"/>
                  </a:cubicBezTo>
                  <a:cubicBezTo>
                    <a:pt x="53" y="77"/>
                    <a:pt x="11" y="77"/>
                    <a:pt x="26" y="53"/>
                  </a:cubicBezTo>
                  <a:cubicBezTo>
                    <a:pt x="32" y="42"/>
                    <a:pt x="40" y="34"/>
                    <a:pt x="44" y="23"/>
                  </a:cubicBezTo>
                  <a:cubicBezTo>
                    <a:pt x="52" y="0"/>
                    <a:pt x="11" y="13"/>
                    <a:pt x="6" y="26"/>
                  </a:cubicBezTo>
                  <a:cubicBezTo>
                    <a:pt x="5" y="27"/>
                    <a:pt x="15" y="26"/>
                    <a:pt x="15" y="2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6" name="Freeform 7"/>
            <p:cNvSpPr/>
            <p:nvPr/>
          </p:nvSpPr>
          <p:spPr bwMode="auto">
            <a:xfrm>
              <a:off x="1135132" y="3872122"/>
              <a:ext cx="118420" cy="78141"/>
            </a:xfrm>
            <a:custGeom>
              <a:avLst/>
              <a:gdLst>
                <a:gd name="T0" fmla="*/ 51 w 62"/>
                <a:gd name="T1" fmla="*/ 5 h 41"/>
                <a:gd name="T2" fmla="*/ 36 w 62"/>
                <a:gd name="T3" fmla="*/ 20 h 41"/>
                <a:gd name="T4" fmla="*/ 11 w 62"/>
                <a:gd name="T5" fmla="*/ 34 h 41"/>
                <a:gd name="T6" fmla="*/ 6 w 62"/>
                <a:gd name="T7" fmla="*/ 40 h 41"/>
                <a:gd name="T8" fmla="*/ 36 w 62"/>
                <a:gd name="T9" fmla="*/ 28 h 41"/>
                <a:gd name="T10" fmla="*/ 61 w 62"/>
                <a:gd name="T11" fmla="*/ 4 h 41"/>
                <a:gd name="T12" fmla="*/ 51 w 62"/>
                <a:gd name="T13" fmla="*/ 5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" h="41">
                  <a:moveTo>
                    <a:pt x="51" y="5"/>
                  </a:moveTo>
                  <a:cubicBezTo>
                    <a:pt x="49" y="12"/>
                    <a:pt x="42" y="16"/>
                    <a:pt x="36" y="20"/>
                  </a:cubicBezTo>
                  <a:cubicBezTo>
                    <a:pt x="29" y="25"/>
                    <a:pt x="22" y="36"/>
                    <a:pt x="11" y="34"/>
                  </a:cubicBezTo>
                  <a:cubicBezTo>
                    <a:pt x="8" y="34"/>
                    <a:pt x="0" y="39"/>
                    <a:pt x="6" y="40"/>
                  </a:cubicBezTo>
                  <a:cubicBezTo>
                    <a:pt x="18" y="41"/>
                    <a:pt x="27" y="36"/>
                    <a:pt x="36" y="28"/>
                  </a:cubicBezTo>
                  <a:cubicBezTo>
                    <a:pt x="45" y="21"/>
                    <a:pt x="58" y="15"/>
                    <a:pt x="61" y="4"/>
                  </a:cubicBezTo>
                  <a:cubicBezTo>
                    <a:pt x="62" y="0"/>
                    <a:pt x="52" y="2"/>
                    <a:pt x="51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8"/>
            <p:cNvSpPr/>
            <p:nvPr/>
          </p:nvSpPr>
          <p:spPr bwMode="auto">
            <a:xfrm>
              <a:off x="1128687" y="3852788"/>
              <a:ext cx="107142" cy="93447"/>
            </a:xfrm>
            <a:custGeom>
              <a:avLst/>
              <a:gdLst>
                <a:gd name="T0" fmla="*/ 11 w 56"/>
                <a:gd name="T1" fmla="*/ 12 h 49"/>
                <a:gd name="T2" fmla="*/ 10 w 56"/>
                <a:gd name="T3" fmla="*/ 10 h 49"/>
                <a:gd name="T4" fmla="*/ 14 w 56"/>
                <a:gd name="T5" fmla="*/ 15 h 49"/>
                <a:gd name="T6" fmla="*/ 24 w 56"/>
                <a:gd name="T7" fmla="*/ 25 h 49"/>
                <a:gd name="T8" fmla="*/ 45 w 56"/>
                <a:gd name="T9" fmla="*/ 47 h 49"/>
                <a:gd name="T10" fmla="*/ 54 w 56"/>
                <a:gd name="T11" fmla="*/ 44 h 49"/>
                <a:gd name="T12" fmla="*/ 20 w 56"/>
                <a:gd name="T13" fmla="*/ 8 h 49"/>
                <a:gd name="T14" fmla="*/ 1 w 56"/>
                <a:gd name="T15" fmla="*/ 14 h 49"/>
                <a:gd name="T16" fmla="*/ 11 w 56"/>
                <a:gd name="T17" fmla="*/ 12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" h="49">
                  <a:moveTo>
                    <a:pt x="11" y="12"/>
                  </a:moveTo>
                  <a:cubicBezTo>
                    <a:pt x="12" y="10"/>
                    <a:pt x="12" y="9"/>
                    <a:pt x="10" y="10"/>
                  </a:cubicBezTo>
                  <a:cubicBezTo>
                    <a:pt x="11" y="11"/>
                    <a:pt x="13" y="13"/>
                    <a:pt x="14" y="15"/>
                  </a:cubicBezTo>
                  <a:cubicBezTo>
                    <a:pt x="17" y="18"/>
                    <a:pt x="21" y="21"/>
                    <a:pt x="24" y="25"/>
                  </a:cubicBezTo>
                  <a:cubicBezTo>
                    <a:pt x="31" y="33"/>
                    <a:pt x="37" y="41"/>
                    <a:pt x="45" y="47"/>
                  </a:cubicBezTo>
                  <a:cubicBezTo>
                    <a:pt x="47" y="49"/>
                    <a:pt x="56" y="46"/>
                    <a:pt x="54" y="44"/>
                  </a:cubicBezTo>
                  <a:cubicBezTo>
                    <a:pt x="41" y="33"/>
                    <a:pt x="31" y="20"/>
                    <a:pt x="20" y="8"/>
                  </a:cubicBezTo>
                  <a:cubicBezTo>
                    <a:pt x="13" y="0"/>
                    <a:pt x="4" y="5"/>
                    <a:pt x="1" y="14"/>
                  </a:cubicBezTo>
                  <a:cubicBezTo>
                    <a:pt x="0" y="16"/>
                    <a:pt x="10" y="15"/>
                    <a:pt x="11" y="1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9"/>
            <p:cNvSpPr/>
            <p:nvPr/>
          </p:nvSpPr>
          <p:spPr bwMode="auto">
            <a:xfrm>
              <a:off x="1320415" y="3852788"/>
              <a:ext cx="33834" cy="100698"/>
            </a:xfrm>
            <a:custGeom>
              <a:avLst/>
              <a:gdLst>
                <a:gd name="T0" fmla="*/ 2 w 18"/>
                <a:gd name="T1" fmla="*/ 4 h 53"/>
                <a:gd name="T2" fmla="*/ 5 w 18"/>
                <a:gd name="T3" fmla="*/ 22 h 53"/>
                <a:gd name="T4" fmla="*/ 7 w 18"/>
                <a:gd name="T5" fmla="*/ 52 h 53"/>
                <a:gd name="T6" fmla="*/ 16 w 18"/>
                <a:gd name="T7" fmla="*/ 50 h 53"/>
                <a:gd name="T8" fmla="*/ 15 w 18"/>
                <a:gd name="T9" fmla="*/ 18 h 53"/>
                <a:gd name="T10" fmla="*/ 11 w 18"/>
                <a:gd name="T11" fmla="*/ 1 h 53"/>
                <a:gd name="T12" fmla="*/ 2 w 18"/>
                <a:gd name="T13" fmla="*/ 4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53">
                  <a:moveTo>
                    <a:pt x="2" y="4"/>
                  </a:moveTo>
                  <a:cubicBezTo>
                    <a:pt x="7" y="8"/>
                    <a:pt x="6" y="16"/>
                    <a:pt x="5" y="22"/>
                  </a:cubicBezTo>
                  <a:cubicBezTo>
                    <a:pt x="5" y="32"/>
                    <a:pt x="8" y="42"/>
                    <a:pt x="7" y="52"/>
                  </a:cubicBezTo>
                  <a:cubicBezTo>
                    <a:pt x="7" y="53"/>
                    <a:pt x="16" y="52"/>
                    <a:pt x="16" y="50"/>
                  </a:cubicBezTo>
                  <a:cubicBezTo>
                    <a:pt x="18" y="39"/>
                    <a:pt x="15" y="29"/>
                    <a:pt x="15" y="18"/>
                  </a:cubicBezTo>
                  <a:cubicBezTo>
                    <a:pt x="15" y="12"/>
                    <a:pt x="16" y="5"/>
                    <a:pt x="11" y="1"/>
                  </a:cubicBezTo>
                  <a:cubicBezTo>
                    <a:pt x="9" y="0"/>
                    <a:pt x="0" y="3"/>
                    <a:pt x="2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10"/>
            <p:cNvSpPr/>
            <p:nvPr/>
          </p:nvSpPr>
          <p:spPr bwMode="auto">
            <a:xfrm>
              <a:off x="1291414" y="3890650"/>
              <a:ext cx="107142" cy="38668"/>
            </a:xfrm>
            <a:custGeom>
              <a:avLst/>
              <a:gdLst>
                <a:gd name="T0" fmla="*/ 12 w 56"/>
                <a:gd name="T1" fmla="*/ 17 h 20"/>
                <a:gd name="T2" fmla="*/ 46 w 56"/>
                <a:gd name="T3" fmla="*/ 9 h 20"/>
                <a:gd name="T4" fmla="*/ 49 w 56"/>
                <a:gd name="T5" fmla="*/ 3 h 20"/>
                <a:gd name="T6" fmla="*/ 3 w 56"/>
                <a:gd name="T7" fmla="*/ 16 h 20"/>
                <a:gd name="T8" fmla="*/ 12 w 56"/>
                <a:gd name="T9" fmla="*/ 17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20">
                  <a:moveTo>
                    <a:pt x="12" y="17"/>
                  </a:moveTo>
                  <a:cubicBezTo>
                    <a:pt x="19" y="6"/>
                    <a:pt x="35" y="7"/>
                    <a:pt x="46" y="9"/>
                  </a:cubicBezTo>
                  <a:cubicBezTo>
                    <a:pt x="50" y="10"/>
                    <a:pt x="56" y="4"/>
                    <a:pt x="49" y="3"/>
                  </a:cubicBezTo>
                  <a:cubicBezTo>
                    <a:pt x="33" y="0"/>
                    <a:pt x="12" y="2"/>
                    <a:pt x="3" y="16"/>
                  </a:cubicBezTo>
                  <a:cubicBezTo>
                    <a:pt x="0" y="20"/>
                    <a:pt x="10" y="20"/>
                    <a:pt x="12" y="1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11"/>
            <p:cNvSpPr/>
            <p:nvPr/>
          </p:nvSpPr>
          <p:spPr bwMode="auto">
            <a:xfrm>
              <a:off x="1426752" y="3841510"/>
              <a:ext cx="48335" cy="129698"/>
            </a:xfrm>
            <a:custGeom>
              <a:avLst/>
              <a:gdLst>
                <a:gd name="T0" fmla="*/ 11 w 25"/>
                <a:gd name="T1" fmla="*/ 35 h 68"/>
                <a:gd name="T2" fmla="*/ 21 w 25"/>
                <a:gd name="T3" fmla="*/ 5 h 68"/>
                <a:gd name="T4" fmla="*/ 12 w 25"/>
                <a:gd name="T5" fmla="*/ 6 h 68"/>
                <a:gd name="T6" fmla="*/ 13 w 25"/>
                <a:gd name="T7" fmla="*/ 31 h 68"/>
                <a:gd name="T8" fmla="*/ 11 w 25"/>
                <a:gd name="T9" fmla="*/ 64 h 68"/>
                <a:gd name="T10" fmla="*/ 20 w 25"/>
                <a:gd name="T11" fmla="*/ 63 h 68"/>
                <a:gd name="T12" fmla="*/ 23 w 25"/>
                <a:gd name="T13" fmla="*/ 30 h 68"/>
                <a:gd name="T14" fmla="*/ 22 w 25"/>
                <a:gd name="T15" fmla="*/ 3 h 68"/>
                <a:gd name="T16" fmla="*/ 12 w 25"/>
                <a:gd name="T17" fmla="*/ 4 h 68"/>
                <a:gd name="T18" fmla="*/ 1 w 25"/>
                <a:gd name="T19" fmla="*/ 36 h 68"/>
                <a:gd name="T20" fmla="*/ 11 w 25"/>
                <a:gd name="T21" fmla="*/ 35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" h="68">
                  <a:moveTo>
                    <a:pt x="11" y="35"/>
                  </a:moveTo>
                  <a:cubicBezTo>
                    <a:pt x="14" y="25"/>
                    <a:pt x="16" y="15"/>
                    <a:pt x="21" y="5"/>
                  </a:cubicBezTo>
                  <a:cubicBezTo>
                    <a:pt x="18" y="5"/>
                    <a:pt x="15" y="5"/>
                    <a:pt x="12" y="6"/>
                  </a:cubicBezTo>
                  <a:cubicBezTo>
                    <a:pt x="15" y="14"/>
                    <a:pt x="13" y="23"/>
                    <a:pt x="13" y="31"/>
                  </a:cubicBezTo>
                  <a:cubicBezTo>
                    <a:pt x="14" y="42"/>
                    <a:pt x="14" y="53"/>
                    <a:pt x="11" y="64"/>
                  </a:cubicBezTo>
                  <a:cubicBezTo>
                    <a:pt x="9" y="68"/>
                    <a:pt x="19" y="67"/>
                    <a:pt x="20" y="63"/>
                  </a:cubicBezTo>
                  <a:cubicBezTo>
                    <a:pt x="24" y="52"/>
                    <a:pt x="23" y="41"/>
                    <a:pt x="23" y="30"/>
                  </a:cubicBezTo>
                  <a:cubicBezTo>
                    <a:pt x="23" y="21"/>
                    <a:pt x="25" y="12"/>
                    <a:pt x="22" y="3"/>
                  </a:cubicBezTo>
                  <a:cubicBezTo>
                    <a:pt x="21" y="0"/>
                    <a:pt x="14" y="2"/>
                    <a:pt x="12" y="4"/>
                  </a:cubicBezTo>
                  <a:cubicBezTo>
                    <a:pt x="7" y="14"/>
                    <a:pt x="5" y="26"/>
                    <a:pt x="1" y="36"/>
                  </a:cubicBezTo>
                  <a:cubicBezTo>
                    <a:pt x="0" y="40"/>
                    <a:pt x="9" y="39"/>
                    <a:pt x="11" y="3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1" name="Freeform 12"/>
            <p:cNvSpPr/>
            <p:nvPr/>
          </p:nvSpPr>
          <p:spPr bwMode="auto">
            <a:xfrm>
              <a:off x="1226162" y="4650313"/>
              <a:ext cx="621102" cy="522822"/>
            </a:xfrm>
            <a:custGeom>
              <a:avLst/>
              <a:gdLst>
                <a:gd name="T0" fmla="*/ 84 w 325"/>
                <a:gd name="T1" fmla="*/ 6 h 274"/>
                <a:gd name="T2" fmla="*/ 45 w 325"/>
                <a:gd name="T3" fmla="*/ 205 h 274"/>
                <a:gd name="T4" fmla="*/ 234 w 325"/>
                <a:gd name="T5" fmla="*/ 225 h 274"/>
                <a:gd name="T6" fmla="*/ 231 w 325"/>
                <a:gd name="T7" fmla="*/ 24 h 274"/>
                <a:gd name="T8" fmla="*/ 36 w 325"/>
                <a:gd name="T9" fmla="*/ 64 h 274"/>
                <a:gd name="T10" fmla="*/ 44 w 325"/>
                <a:gd name="T11" fmla="*/ 63 h 274"/>
                <a:gd name="T12" fmla="*/ 241 w 325"/>
                <a:gd name="T13" fmla="*/ 37 h 274"/>
                <a:gd name="T14" fmla="*/ 240 w 325"/>
                <a:gd name="T15" fmla="*/ 213 h 274"/>
                <a:gd name="T16" fmla="*/ 45 w 325"/>
                <a:gd name="T17" fmla="*/ 187 h 274"/>
                <a:gd name="T18" fmla="*/ 88 w 325"/>
                <a:gd name="T19" fmla="*/ 8 h 274"/>
                <a:gd name="T20" fmla="*/ 84 w 325"/>
                <a:gd name="T21" fmla="*/ 6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5" h="274">
                  <a:moveTo>
                    <a:pt x="84" y="6"/>
                  </a:moveTo>
                  <a:cubicBezTo>
                    <a:pt x="0" y="34"/>
                    <a:pt x="5" y="146"/>
                    <a:pt x="45" y="205"/>
                  </a:cubicBezTo>
                  <a:cubicBezTo>
                    <a:pt x="87" y="266"/>
                    <a:pt x="176" y="269"/>
                    <a:pt x="234" y="225"/>
                  </a:cubicBezTo>
                  <a:cubicBezTo>
                    <a:pt x="300" y="174"/>
                    <a:pt x="325" y="62"/>
                    <a:pt x="231" y="24"/>
                  </a:cubicBezTo>
                  <a:cubicBezTo>
                    <a:pt x="169" y="0"/>
                    <a:pt x="85" y="26"/>
                    <a:pt x="36" y="64"/>
                  </a:cubicBezTo>
                  <a:cubicBezTo>
                    <a:pt x="34" y="65"/>
                    <a:pt x="43" y="64"/>
                    <a:pt x="44" y="63"/>
                  </a:cubicBezTo>
                  <a:cubicBezTo>
                    <a:pt x="96" y="24"/>
                    <a:pt x="182" y="1"/>
                    <a:pt x="241" y="37"/>
                  </a:cubicBezTo>
                  <a:cubicBezTo>
                    <a:pt x="309" y="78"/>
                    <a:pt x="286" y="167"/>
                    <a:pt x="240" y="213"/>
                  </a:cubicBezTo>
                  <a:cubicBezTo>
                    <a:pt x="178" y="274"/>
                    <a:pt x="86" y="258"/>
                    <a:pt x="45" y="187"/>
                  </a:cubicBezTo>
                  <a:cubicBezTo>
                    <a:pt x="15" y="134"/>
                    <a:pt x="15" y="32"/>
                    <a:pt x="88" y="8"/>
                  </a:cubicBezTo>
                  <a:cubicBezTo>
                    <a:pt x="94" y="6"/>
                    <a:pt x="88" y="5"/>
                    <a:pt x="84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2" name="Freeform 13"/>
            <p:cNvSpPr/>
            <p:nvPr/>
          </p:nvSpPr>
          <p:spPr bwMode="auto">
            <a:xfrm>
              <a:off x="1468642" y="4415889"/>
              <a:ext cx="66863" cy="1043227"/>
            </a:xfrm>
            <a:custGeom>
              <a:avLst/>
              <a:gdLst>
                <a:gd name="T0" fmla="*/ 24 w 35"/>
                <a:gd name="T1" fmla="*/ 4 h 547"/>
                <a:gd name="T2" fmla="*/ 16 w 35"/>
                <a:gd name="T3" fmla="*/ 52 h 547"/>
                <a:gd name="T4" fmla="*/ 11 w 35"/>
                <a:gd name="T5" fmla="*/ 118 h 547"/>
                <a:gd name="T6" fmla="*/ 5 w 35"/>
                <a:gd name="T7" fmla="*/ 260 h 547"/>
                <a:gd name="T8" fmla="*/ 0 w 35"/>
                <a:gd name="T9" fmla="*/ 543 h 547"/>
                <a:gd name="T10" fmla="*/ 10 w 35"/>
                <a:gd name="T11" fmla="*/ 542 h 547"/>
                <a:gd name="T12" fmla="*/ 15 w 35"/>
                <a:gd name="T13" fmla="*/ 268 h 547"/>
                <a:gd name="T14" fmla="*/ 19 w 35"/>
                <a:gd name="T15" fmla="*/ 135 h 547"/>
                <a:gd name="T16" fmla="*/ 24 w 35"/>
                <a:gd name="T17" fmla="*/ 64 h 547"/>
                <a:gd name="T18" fmla="*/ 33 w 35"/>
                <a:gd name="T19" fmla="*/ 4 h 547"/>
                <a:gd name="T20" fmla="*/ 24 w 35"/>
                <a:gd name="T21" fmla="*/ 4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5" h="547">
                  <a:moveTo>
                    <a:pt x="24" y="4"/>
                  </a:moveTo>
                  <a:cubicBezTo>
                    <a:pt x="17" y="19"/>
                    <a:pt x="17" y="36"/>
                    <a:pt x="16" y="52"/>
                  </a:cubicBezTo>
                  <a:cubicBezTo>
                    <a:pt x="15" y="74"/>
                    <a:pt x="12" y="96"/>
                    <a:pt x="11" y="118"/>
                  </a:cubicBezTo>
                  <a:cubicBezTo>
                    <a:pt x="8" y="165"/>
                    <a:pt x="6" y="213"/>
                    <a:pt x="5" y="260"/>
                  </a:cubicBezTo>
                  <a:cubicBezTo>
                    <a:pt x="4" y="354"/>
                    <a:pt x="0" y="448"/>
                    <a:pt x="0" y="543"/>
                  </a:cubicBezTo>
                  <a:cubicBezTo>
                    <a:pt x="0" y="547"/>
                    <a:pt x="10" y="546"/>
                    <a:pt x="10" y="542"/>
                  </a:cubicBezTo>
                  <a:cubicBezTo>
                    <a:pt x="10" y="451"/>
                    <a:pt x="14" y="359"/>
                    <a:pt x="15" y="268"/>
                  </a:cubicBezTo>
                  <a:cubicBezTo>
                    <a:pt x="15" y="224"/>
                    <a:pt x="17" y="179"/>
                    <a:pt x="19" y="135"/>
                  </a:cubicBezTo>
                  <a:cubicBezTo>
                    <a:pt x="21" y="111"/>
                    <a:pt x="22" y="88"/>
                    <a:pt x="24" y="64"/>
                  </a:cubicBezTo>
                  <a:cubicBezTo>
                    <a:pt x="25" y="45"/>
                    <a:pt x="25" y="22"/>
                    <a:pt x="33" y="4"/>
                  </a:cubicBezTo>
                  <a:cubicBezTo>
                    <a:pt x="35" y="0"/>
                    <a:pt x="25" y="0"/>
                    <a:pt x="24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3" name="Freeform 14"/>
            <p:cNvSpPr/>
            <p:nvPr/>
          </p:nvSpPr>
          <p:spPr bwMode="auto">
            <a:xfrm>
              <a:off x="936153" y="4838818"/>
              <a:ext cx="1033560" cy="93447"/>
            </a:xfrm>
            <a:custGeom>
              <a:avLst/>
              <a:gdLst>
                <a:gd name="T0" fmla="*/ 4 w 541"/>
                <a:gd name="T1" fmla="*/ 49 h 49"/>
                <a:gd name="T2" fmla="*/ 134 w 541"/>
                <a:gd name="T3" fmla="*/ 40 h 49"/>
                <a:gd name="T4" fmla="*/ 260 w 541"/>
                <a:gd name="T5" fmla="*/ 33 h 49"/>
                <a:gd name="T6" fmla="*/ 532 w 541"/>
                <a:gd name="T7" fmla="*/ 5 h 49"/>
                <a:gd name="T8" fmla="*/ 534 w 541"/>
                <a:gd name="T9" fmla="*/ 2 h 49"/>
                <a:gd name="T10" fmla="*/ 274 w 541"/>
                <a:gd name="T11" fmla="*/ 29 h 49"/>
                <a:gd name="T12" fmla="*/ 140 w 541"/>
                <a:gd name="T13" fmla="*/ 36 h 49"/>
                <a:gd name="T14" fmla="*/ 11 w 541"/>
                <a:gd name="T15" fmla="*/ 45 h 49"/>
                <a:gd name="T16" fmla="*/ 4 w 541"/>
                <a:gd name="T17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1" h="49">
                  <a:moveTo>
                    <a:pt x="4" y="49"/>
                  </a:moveTo>
                  <a:cubicBezTo>
                    <a:pt x="48" y="48"/>
                    <a:pt x="90" y="41"/>
                    <a:pt x="134" y="40"/>
                  </a:cubicBezTo>
                  <a:cubicBezTo>
                    <a:pt x="176" y="39"/>
                    <a:pt x="218" y="36"/>
                    <a:pt x="260" y="33"/>
                  </a:cubicBezTo>
                  <a:cubicBezTo>
                    <a:pt x="351" y="29"/>
                    <a:pt x="442" y="23"/>
                    <a:pt x="532" y="5"/>
                  </a:cubicBezTo>
                  <a:cubicBezTo>
                    <a:pt x="536" y="4"/>
                    <a:pt x="541" y="0"/>
                    <a:pt x="534" y="2"/>
                  </a:cubicBezTo>
                  <a:cubicBezTo>
                    <a:pt x="448" y="19"/>
                    <a:pt x="361" y="25"/>
                    <a:pt x="274" y="29"/>
                  </a:cubicBezTo>
                  <a:cubicBezTo>
                    <a:pt x="229" y="32"/>
                    <a:pt x="184" y="36"/>
                    <a:pt x="140" y="36"/>
                  </a:cubicBezTo>
                  <a:cubicBezTo>
                    <a:pt x="97" y="37"/>
                    <a:pt x="54" y="44"/>
                    <a:pt x="11" y="45"/>
                  </a:cubicBezTo>
                  <a:cubicBezTo>
                    <a:pt x="9" y="45"/>
                    <a:pt x="0" y="49"/>
                    <a:pt x="4" y="4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4" name="Freeform 15"/>
            <p:cNvSpPr/>
            <p:nvPr/>
          </p:nvSpPr>
          <p:spPr bwMode="auto">
            <a:xfrm>
              <a:off x="1430780" y="4344998"/>
              <a:ext cx="160310" cy="74113"/>
            </a:xfrm>
            <a:custGeom>
              <a:avLst/>
              <a:gdLst>
                <a:gd name="T0" fmla="*/ 12 w 84"/>
                <a:gd name="T1" fmla="*/ 36 h 39"/>
                <a:gd name="T2" fmla="*/ 43 w 84"/>
                <a:gd name="T3" fmla="*/ 11 h 39"/>
                <a:gd name="T4" fmla="*/ 73 w 84"/>
                <a:gd name="T5" fmla="*/ 33 h 39"/>
                <a:gd name="T6" fmla="*/ 81 w 84"/>
                <a:gd name="T7" fmla="*/ 29 h 39"/>
                <a:gd name="T8" fmla="*/ 51 w 84"/>
                <a:gd name="T9" fmla="*/ 2 h 39"/>
                <a:gd name="T10" fmla="*/ 4 w 84"/>
                <a:gd name="T11" fmla="*/ 35 h 39"/>
                <a:gd name="T12" fmla="*/ 12 w 84"/>
                <a:gd name="T13" fmla="*/ 36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39">
                  <a:moveTo>
                    <a:pt x="12" y="36"/>
                  </a:moveTo>
                  <a:cubicBezTo>
                    <a:pt x="21" y="27"/>
                    <a:pt x="31" y="17"/>
                    <a:pt x="43" y="11"/>
                  </a:cubicBezTo>
                  <a:cubicBezTo>
                    <a:pt x="60" y="2"/>
                    <a:pt x="66" y="24"/>
                    <a:pt x="73" y="33"/>
                  </a:cubicBezTo>
                  <a:cubicBezTo>
                    <a:pt x="75" y="36"/>
                    <a:pt x="84" y="33"/>
                    <a:pt x="81" y="29"/>
                  </a:cubicBezTo>
                  <a:cubicBezTo>
                    <a:pt x="73" y="18"/>
                    <a:pt x="68" y="0"/>
                    <a:pt x="51" y="2"/>
                  </a:cubicBezTo>
                  <a:cubicBezTo>
                    <a:pt x="32" y="5"/>
                    <a:pt x="16" y="23"/>
                    <a:pt x="4" y="35"/>
                  </a:cubicBezTo>
                  <a:cubicBezTo>
                    <a:pt x="0" y="38"/>
                    <a:pt x="9" y="39"/>
                    <a:pt x="12" y="3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5" name="Freeform 16"/>
            <p:cNvSpPr/>
            <p:nvPr/>
          </p:nvSpPr>
          <p:spPr bwMode="auto">
            <a:xfrm>
              <a:off x="1906072" y="4784039"/>
              <a:ext cx="84586" cy="131310"/>
            </a:xfrm>
            <a:custGeom>
              <a:avLst/>
              <a:gdLst>
                <a:gd name="T0" fmla="*/ 3 w 44"/>
                <a:gd name="T1" fmla="*/ 4 h 69"/>
                <a:gd name="T2" fmla="*/ 15 w 44"/>
                <a:gd name="T3" fmla="*/ 15 h 69"/>
                <a:gd name="T4" fmla="*/ 30 w 44"/>
                <a:gd name="T5" fmla="*/ 33 h 69"/>
                <a:gd name="T6" fmla="*/ 21 w 44"/>
                <a:gd name="T7" fmla="*/ 67 h 69"/>
                <a:gd name="T8" fmla="*/ 29 w 44"/>
                <a:gd name="T9" fmla="*/ 67 h 69"/>
                <a:gd name="T10" fmla="*/ 40 w 44"/>
                <a:gd name="T11" fmla="*/ 30 h 69"/>
                <a:gd name="T12" fmla="*/ 24 w 44"/>
                <a:gd name="T13" fmla="*/ 11 h 69"/>
                <a:gd name="T14" fmla="*/ 11 w 44"/>
                <a:gd name="T15" fmla="*/ 0 h 69"/>
                <a:gd name="T16" fmla="*/ 3 w 44"/>
                <a:gd name="T17" fmla="*/ 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" h="69">
                  <a:moveTo>
                    <a:pt x="3" y="4"/>
                  </a:moveTo>
                  <a:cubicBezTo>
                    <a:pt x="8" y="5"/>
                    <a:pt x="12" y="11"/>
                    <a:pt x="15" y="15"/>
                  </a:cubicBezTo>
                  <a:cubicBezTo>
                    <a:pt x="20" y="19"/>
                    <a:pt x="29" y="26"/>
                    <a:pt x="30" y="33"/>
                  </a:cubicBezTo>
                  <a:cubicBezTo>
                    <a:pt x="34" y="48"/>
                    <a:pt x="35" y="57"/>
                    <a:pt x="21" y="67"/>
                  </a:cubicBezTo>
                  <a:cubicBezTo>
                    <a:pt x="19" y="69"/>
                    <a:pt x="28" y="68"/>
                    <a:pt x="29" y="67"/>
                  </a:cubicBezTo>
                  <a:cubicBezTo>
                    <a:pt x="44" y="56"/>
                    <a:pt x="44" y="46"/>
                    <a:pt x="40" y="30"/>
                  </a:cubicBezTo>
                  <a:cubicBezTo>
                    <a:pt x="38" y="23"/>
                    <a:pt x="30" y="17"/>
                    <a:pt x="24" y="11"/>
                  </a:cubicBezTo>
                  <a:cubicBezTo>
                    <a:pt x="21" y="7"/>
                    <a:pt x="16" y="2"/>
                    <a:pt x="11" y="0"/>
                  </a:cubicBezTo>
                  <a:cubicBezTo>
                    <a:pt x="8" y="0"/>
                    <a:pt x="0" y="3"/>
                    <a:pt x="3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7"/>
            <p:cNvSpPr/>
            <p:nvPr/>
          </p:nvSpPr>
          <p:spPr bwMode="auto">
            <a:xfrm>
              <a:off x="601838" y="4974156"/>
              <a:ext cx="271481" cy="256175"/>
            </a:xfrm>
            <a:custGeom>
              <a:avLst/>
              <a:gdLst>
                <a:gd name="T0" fmla="*/ 111 w 142"/>
                <a:gd name="T1" fmla="*/ 35 h 134"/>
                <a:gd name="T2" fmla="*/ 45 w 142"/>
                <a:gd name="T3" fmla="*/ 3 h 134"/>
                <a:gd name="T4" fmla="*/ 48 w 142"/>
                <a:gd name="T5" fmla="*/ 73 h 134"/>
                <a:gd name="T6" fmla="*/ 66 w 142"/>
                <a:gd name="T7" fmla="*/ 92 h 134"/>
                <a:gd name="T8" fmla="*/ 78 w 142"/>
                <a:gd name="T9" fmla="*/ 106 h 134"/>
                <a:gd name="T10" fmla="*/ 74 w 142"/>
                <a:gd name="T11" fmla="*/ 122 h 134"/>
                <a:gd name="T12" fmla="*/ 108 w 142"/>
                <a:gd name="T13" fmla="*/ 122 h 134"/>
                <a:gd name="T14" fmla="*/ 79 w 142"/>
                <a:gd name="T15" fmla="*/ 83 h 134"/>
                <a:gd name="T16" fmla="*/ 86 w 142"/>
                <a:gd name="T17" fmla="*/ 84 h 134"/>
                <a:gd name="T18" fmla="*/ 112 w 142"/>
                <a:gd name="T19" fmla="*/ 109 h 134"/>
                <a:gd name="T20" fmla="*/ 84 w 142"/>
                <a:gd name="T21" fmla="*/ 116 h 134"/>
                <a:gd name="T22" fmla="*/ 87 w 142"/>
                <a:gd name="T23" fmla="*/ 103 h 134"/>
                <a:gd name="T24" fmla="*/ 68 w 142"/>
                <a:gd name="T25" fmla="*/ 81 h 134"/>
                <a:gd name="T26" fmla="*/ 46 w 142"/>
                <a:gd name="T27" fmla="*/ 56 h 134"/>
                <a:gd name="T28" fmla="*/ 57 w 142"/>
                <a:gd name="T29" fmla="*/ 7 h 134"/>
                <a:gd name="T30" fmla="*/ 102 w 142"/>
                <a:gd name="T31" fmla="*/ 36 h 134"/>
                <a:gd name="T32" fmla="*/ 111 w 142"/>
                <a:gd name="T33" fmla="*/ 35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2" h="134">
                  <a:moveTo>
                    <a:pt x="111" y="35"/>
                  </a:moveTo>
                  <a:cubicBezTo>
                    <a:pt x="133" y="18"/>
                    <a:pt x="58" y="2"/>
                    <a:pt x="45" y="3"/>
                  </a:cubicBezTo>
                  <a:cubicBezTo>
                    <a:pt x="0" y="6"/>
                    <a:pt x="33" y="55"/>
                    <a:pt x="48" y="73"/>
                  </a:cubicBezTo>
                  <a:cubicBezTo>
                    <a:pt x="53" y="79"/>
                    <a:pt x="60" y="86"/>
                    <a:pt x="66" y="92"/>
                  </a:cubicBezTo>
                  <a:cubicBezTo>
                    <a:pt x="70" y="97"/>
                    <a:pt x="75" y="100"/>
                    <a:pt x="78" y="106"/>
                  </a:cubicBezTo>
                  <a:cubicBezTo>
                    <a:pt x="79" y="110"/>
                    <a:pt x="72" y="119"/>
                    <a:pt x="74" y="122"/>
                  </a:cubicBezTo>
                  <a:cubicBezTo>
                    <a:pt x="81" y="134"/>
                    <a:pt x="98" y="128"/>
                    <a:pt x="108" y="122"/>
                  </a:cubicBezTo>
                  <a:cubicBezTo>
                    <a:pt x="142" y="103"/>
                    <a:pt x="109" y="66"/>
                    <a:pt x="79" y="83"/>
                  </a:cubicBezTo>
                  <a:cubicBezTo>
                    <a:pt x="75" y="86"/>
                    <a:pt x="84" y="84"/>
                    <a:pt x="86" y="84"/>
                  </a:cubicBezTo>
                  <a:cubicBezTo>
                    <a:pt x="104" y="74"/>
                    <a:pt x="114" y="98"/>
                    <a:pt x="112" y="109"/>
                  </a:cubicBezTo>
                  <a:cubicBezTo>
                    <a:pt x="109" y="124"/>
                    <a:pt x="84" y="118"/>
                    <a:pt x="84" y="116"/>
                  </a:cubicBezTo>
                  <a:cubicBezTo>
                    <a:pt x="86" y="111"/>
                    <a:pt x="87" y="109"/>
                    <a:pt x="87" y="103"/>
                  </a:cubicBezTo>
                  <a:cubicBezTo>
                    <a:pt x="87" y="97"/>
                    <a:pt x="71" y="84"/>
                    <a:pt x="68" y="81"/>
                  </a:cubicBezTo>
                  <a:cubicBezTo>
                    <a:pt x="59" y="73"/>
                    <a:pt x="52" y="65"/>
                    <a:pt x="46" y="56"/>
                  </a:cubicBezTo>
                  <a:cubicBezTo>
                    <a:pt x="34" y="40"/>
                    <a:pt x="15" y="0"/>
                    <a:pt x="57" y="7"/>
                  </a:cubicBezTo>
                  <a:cubicBezTo>
                    <a:pt x="64" y="8"/>
                    <a:pt x="118" y="24"/>
                    <a:pt x="102" y="36"/>
                  </a:cubicBezTo>
                  <a:cubicBezTo>
                    <a:pt x="100" y="37"/>
                    <a:pt x="109" y="36"/>
                    <a:pt x="111" y="3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18"/>
            <p:cNvSpPr/>
            <p:nvPr/>
          </p:nvSpPr>
          <p:spPr bwMode="auto">
            <a:xfrm>
              <a:off x="704952" y="5212608"/>
              <a:ext cx="229590" cy="139365"/>
            </a:xfrm>
            <a:custGeom>
              <a:avLst/>
              <a:gdLst>
                <a:gd name="T0" fmla="*/ 120 w 120"/>
                <a:gd name="T1" fmla="*/ 49 h 73"/>
                <a:gd name="T2" fmla="*/ 81 w 120"/>
                <a:gd name="T3" fmla="*/ 30 h 73"/>
                <a:gd name="T4" fmla="*/ 53 w 120"/>
                <a:gd name="T5" fmla="*/ 50 h 73"/>
                <a:gd name="T6" fmla="*/ 19 w 120"/>
                <a:gd name="T7" fmla="*/ 53 h 73"/>
                <a:gd name="T8" fmla="*/ 22 w 120"/>
                <a:gd name="T9" fmla="*/ 26 h 73"/>
                <a:gd name="T10" fmla="*/ 13 w 120"/>
                <a:gd name="T11" fmla="*/ 27 h 73"/>
                <a:gd name="T12" fmla="*/ 36 w 120"/>
                <a:gd name="T13" fmla="*/ 67 h 73"/>
                <a:gd name="T14" fmla="*/ 110 w 120"/>
                <a:gd name="T15" fmla="*/ 51 h 73"/>
                <a:gd name="T16" fmla="*/ 120 w 120"/>
                <a:gd name="T17" fmla="*/ 49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0" h="73">
                  <a:moveTo>
                    <a:pt x="120" y="49"/>
                  </a:moveTo>
                  <a:cubicBezTo>
                    <a:pt x="117" y="26"/>
                    <a:pt x="103" y="20"/>
                    <a:pt x="81" y="30"/>
                  </a:cubicBezTo>
                  <a:cubicBezTo>
                    <a:pt x="71" y="35"/>
                    <a:pt x="61" y="43"/>
                    <a:pt x="53" y="50"/>
                  </a:cubicBezTo>
                  <a:cubicBezTo>
                    <a:pt x="43" y="59"/>
                    <a:pt x="29" y="66"/>
                    <a:pt x="19" y="53"/>
                  </a:cubicBezTo>
                  <a:cubicBezTo>
                    <a:pt x="13" y="45"/>
                    <a:pt x="15" y="34"/>
                    <a:pt x="22" y="26"/>
                  </a:cubicBezTo>
                  <a:cubicBezTo>
                    <a:pt x="24" y="23"/>
                    <a:pt x="14" y="25"/>
                    <a:pt x="13" y="27"/>
                  </a:cubicBezTo>
                  <a:cubicBezTo>
                    <a:pt x="0" y="43"/>
                    <a:pt x="11" y="73"/>
                    <a:pt x="36" y="67"/>
                  </a:cubicBezTo>
                  <a:cubicBezTo>
                    <a:pt x="59" y="61"/>
                    <a:pt x="104" y="0"/>
                    <a:pt x="110" y="51"/>
                  </a:cubicBezTo>
                  <a:cubicBezTo>
                    <a:pt x="111" y="54"/>
                    <a:pt x="120" y="52"/>
                    <a:pt x="120" y="4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19"/>
            <p:cNvSpPr/>
            <p:nvPr/>
          </p:nvSpPr>
          <p:spPr bwMode="auto">
            <a:xfrm>
              <a:off x="966765" y="5302833"/>
              <a:ext cx="82169" cy="79752"/>
            </a:xfrm>
            <a:custGeom>
              <a:avLst/>
              <a:gdLst>
                <a:gd name="T0" fmla="*/ 38 w 43"/>
                <a:gd name="T1" fmla="*/ 4 h 42"/>
                <a:gd name="T2" fmla="*/ 6 w 43"/>
                <a:gd name="T3" fmla="*/ 9 h 42"/>
                <a:gd name="T4" fmla="*/ 8 w 43"/>
                <a:gd name="T5" fmla="*/ 38 h 42"/>
                <a:gd name="T6" fmla="*/ 17 w 43"/>
                <a:gd name="T7" fmla="*/ 36 h 42"/>
                <a:gd name="T8" fmla="*/ 13 w 43"/>
                <a:gd name="T9" fmla="*/ 14 h 42"/>
                <a:gd name="T10" fmla="*/ 32 w 43"/>
                <a:gd name="T11" fmla="*/ 10 h 42"/>
                <a:gd name="T12" fmla="*/ 38 w 43"/>
                <a:gd name="T13" fmla="*/ 4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" h="42">
                  <a:moveTo>
                    <a:pt x="38" y="4"/>
                  </a:moveTo>
                  <a:cubicBezTo>
                    <a:pt x="28" y="2"/>
                    <a:pt x="14" y="0"/>
                    <a:pt x="6" y="9"/>
                  </a:cubicBezTo>
                  <a:cubicBezTo>
                    <a:pt x="0" y="17"/>
                    <a:pt x="4" y="30"/>
                    <a:pt x="8" y="38"/>
                  </a:cubicBezTo>
                  <a:cubicBezTo>
                    <a:pt x="9" y="42"/>
                    <a:pt x="18" y="39"/>
                    <a:pt x="17" y="36"/>
                  </a:cubicBezTo>
                  <a:cubicBezTo>
                    <a:pt x="14" y="29"/>
                    <a:pt x="12" y="22"/>
                    <a:pt x="13" y="14"/>
                  </a:cubicBezTo>
                  <a:cubicBezTo>
                    <a:pt x="15" y="5"/>
                    <a:pt x="25" y="8"/>
                    <a:pt x="32" y="10"/>
                  </a:cubicBezTo>
                  <a:cubicBezTo>
                    <a:pt x="35" y="11"/>
                    <a:pt x="43" y="6"/>
                    <a:pt x="38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9" name="Freeform 20"/>
            <p:cNvSpPr/>
            <p:nvPr/>
          </p:nvSpPr>
          <p:spPr bwMode="auto">
            <a:xfrm>
              <a:off x="823372" y="5380974"/>
              <a:ext cx="143393" cy="79752"/>
            </a:xfrm>
            <a:custGeom>
              <a:avLst/>
              <a:gdLst>
                <a:gd name="T0" fmla="*/ 69 w 75"/>
                <a:gd name="T1" fmla="*/ 36 h 42"/>
                <a:gd name="T2" fmla="*/ 10 w 75"/>
                <a:gd name="T3" fmla="*/ 5 h 42"/>
                <a:gd name="T4" fmla="*/ 0 w 75"/>
                <a:gd name="T5" fmla="*/ 6 h 42"/>
                <a:gd name="T6" fmla="*/ 65 w 75"/>
                <a:gd name="T7" fmla="*/ 42 h 42"/>
                <a:gd name="T8" fmla="*/ 69 w 75"/>
                <a:gd name="T9" fmla="*/ 3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2">
                  <a:moveTo>
                    <a:pt x="69" y="36"/>
                  </a:moveTo>
                  <a:cubicBezTo>
                    <a:pt x="50" y="35"/>
                    <a:pt x="10" y="27"/>
                    <a:pt x="10" y="5"/>
                  </a:cubicBezTo>
                  <a:cubicBezTo>
                    <a:pt x="10" y="0"/>
                    <a:pt x="0" y="2"/>
                    <a:pt x="0" y="6"/>
                  </a:cubicBezTo>
                  <a:cubicBezTo>
                    <a:pt x="1" y="32"/>
                    <a:pt x="44" y="40"/>
                    <a:pt x="65" y="42"/>
                  </a:cubicBezTo>
                  <a:cubicBezTo>
                    <a:pt x="70" y="42"/>
                    <a:pt x="75" y="37"/>
                    <a:pt x="69" y="3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0" name="Freeform 21"/>
            <p:cNvSpPr/>
            <p:nvPr/>
          </p:nvSpPr>
          <p:spPr bwMode="auto">
            <a:xfrm>
              <a:off x="812094" y="5361640"/>
              <a:ext cx="103114" cy="140977"/>
            </a:xfrm>
            <a:custGeom>
              <a:avLst/>
              <a:gdLst>
                <a:gd name="T0" fmla="*/ 43 w 54"/>
                <a:gd name="T1" fmla="*/ 3 h 74"/>
                <a:gd name="T2" fmla="*/ 2 w 54"/>
                <a:gd name="T3" fmla="*/ 69 h 74"/>
                <a:gd name="T4" fmla="*/ 11 w 54"/>
                <a:gd name="T5" fmla="*/ 68 h 74"/>
                <a:gd name="T6" fmla="*/ 50 w 54"/>
                <a:gd name="T7" fmla="*/ 7 h 74"/>
                <a:gd name="T8" fmla="*/ 43 w 54"/>
                <a:gd name="T9" fmla="*/ 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74">
                  <a:moveTo>
                    <a:pt x="43" y="3"/>
                  </a:moveTo>
                  <a:cubicBezTo>
                    <a:pt x="22" y="20"/>
                    <a:pt x="8" y="43"/>
                    <a:pt x="2" y="69"/>
                  </a:cubicBezTo>
                  <a:cubicBezTo>
                    <a:pt x="0" y="74"/>
                    <a:pt x="10" y="73"/>
                    <a:pt x="11" y="68"/>
                  </a:cubicBezTo>
                  <a:cubicBezTo>
                    <a:pt x="17" y="45"/>
                    <a:pt x="30" y="23"/>
                    <a:pt x="50" y="7"/>
                  </a:cubicBezTo>
                  <a:cubicBezTo>
                    <a:pt x="54" y="3"/>
                    <a:pt x="47" y="0"/>
                    <a:pt x="43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1" name="Freeform 22"/>
            <p:cNvSpPr/>
            <p:nvPr/>
          </p:nvSpPr>
          <p:spPr bwMode="auto">
            <a:xfrm>
              <a:off x="804038" y="5538868"/>
              <a:ext cx="185283" cy="86197"/>
            </a:xfrm>
            <a:custGeom>
              <a:avLst/>
              <a:gdLst>
                <a:gd name="T0" fmla="*/ 86 w 97"/>
                <a:gd name="T1" fmla="*/ 2 h 45"/>
                <a:gd name="T2" fmla="*/ 6 w 97"/>
                <a:gd name="T3" fmla="*/ 41 h 45"/>
                <a:gd name="T4" fmla="*/ 12 w 97"/>
                <a:gd name="T5" fmla="*/ 43 h 45"/>
                <a:gd name="T6" fmla="*/ 95 w 97"/>
                <a:gd name="T7" fmla="*/ 2 h 45"/>
                <a:gd name="T8" fmla="*/ 86 w 97"/>
                <a:gd name="T9" fmla="*/ 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45">
                  <a:moveTo>
                    <a:pt x="86" y="2"/>
                  </a:moveTo>
                  <a:cubicBezTo>
                    <a:pt x="65" y="23"/>
                    <a:pt x="32" y="28"/>
                    <a:pt x="6" y="41"/>
                  </a:cubicBezTo>
                  <a:cubicBezTo>
                    <a:pt x="0" y="44"/>
                    <a:pt x="9" y="45"/>
                    <a:pt x="12" y="43"/>
                  </a:cubicBezTo>
                  <a:cubicBezTo>
                    <a:pt x="40" y="30"/>
                    <a:pt x="72" y="25"/>
                    <a:pt x="95" y="2"/>
                  </a:cubicBezTo>
                  <a:cubicBezTo>
                    <a:pt x="97" y="0"/>
                    <a:pt x="88" y="0"/>
                    <a:pt x="86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2" name="Freeform 23"/>
            <p:cNvSpPr/>
            <p:nvPr/>
          </p:nvSpPr>
          <p:spPr bwMode="auto">
            <a:xfrm>
              <a:off x="869290" y="5525979"/>
              <a:ext cx="89419" cy="108753"/>
            </a:xfrm>
            <a:custGeom>
              <a:avLst/>
              <a:gdLst>
                <a:gd name="T0" fmla="*/ 7 w 47"/>
                <a:gd name="T1" fmla="*/ 7 h 57"/>
                <a:gd name="T2" fmla="*/ 36 w 47"/>
                <a:gd name="T3" fmla="*/ 54 h 57"/>
                <a:gd name="T4" fmla="*/ 45 w 47"/>
                <a:gd name="T5" fmla="*/ 50 h 57"/>
                <a:gd name="T6" fmla="*/ 10 w 47"/>
                <a:gd name="T7" fmla="*/ 1 h 57"/>
                <a:gd name="T8" fmla="*/ 7 w 47"/>
                <a:gd name="T9" fmla="*/ 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57">
                  <a:moveTo>
                    <a:pt x="7" y="7"/>
                  </a:moveTo>
                  <a:cubicBezTo>
                    <a:pt x="25" y="9"/>
                    <a:pt x="29" y="41"/>
                    <a:pt x="36" y="54"/>
                  </a:cubicBezTo>
                  <a:cubicBezTo>
                    <a:pt x="38" y="57"/>
                    <a:pt x="47" y="54"/>
                    <a:pt x="45" y="50"/>
                  </a:cubicBezTo>
                  <a:cubicBezTo>
                    <a:pt x="36" y="34"/>
                    <a:pt x="34" y="4"/>
                    <a:pt x="10" y="1"/>
                  </a:cubicBezTo>
                  <a:cubicBezTo>
                    <a:pt x="6" y="0"/>
                    <a:pt x="0" y="6"/>
                    <a:pt x="7" y="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3" name="Freeform 24"/>
            <p:cNvSpPr/>
            <p:nvPr/>
          </p:nvSpPr>
          <p:spPr bwMode="auto">
            <a:xfrm>
              <a:off x="638089" y="4270884"/>
              <a:ext cx="108753" cy="306926"/>
            </a:xfrm>
            <a:custGeom>
              <a:avLst/>
              <a:gdLst>
                <a:gd name="T0" fmla="*/ 10 w 57"/>
                <a:gd name="T1" fmla="*/ 120 h 161"/>
                <a:gd name="T2" fmla="*/ 18 w 57"/>
                <a:gd name="T3" fmla="*/ 58 h 161"/>
                <a:gd name="T4" fmla="*/ 18 w 57"/>
                <a:gd name="T5" fmla="*/ 4 h 161"/>
                <a:gd name="T6" fmla="*/ 8 w 57"/>
                <a:gd name="T7" fmla="*/ 6 h 161"/>
                <a:gd name="T8" fmla="*/ 47 w 57"/>
                <a:gd name="T9" fmla="*/ 158 h 161"/>
                <a:gd name="T10" fmla="*/ 56 w 57"/>
                <a:gd name="T11" fmla="*/ 155 h 161"/>
                <a:gd name="T12" fmla="*/ 18 w 57"/>
                <a:gd name="T13" fmla="*/ 3 h 161"/>
                <a:gd name="T14" fmla="*/ 8 w 57"/>
                <a:gd name="T15" fmla="*/ 5 h 161"/>
                <a:gd name="T16" fmla="*/ 8 w 57"/>
                <a:gd name="T17" fmla="*/ 49 h 161"/>
                <a:gd name="T18" fmla="*/ 0 w 57"/>
                <a:gd name="T19" fmla="*/ 121 h 161"/>
                <a:gd name="T20" fmla="*/ 10 w 57"/>
                <a:gd name="T21" fmla="*/ 12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" h="161">
                  <a:moveTo>
                    <a:pt x="10" y="120"/>
                  </a:moveTo>
                  <a:cubicBezTo>
                    <a:pt x="11" y="99"/>
                    <a:pt x="17" y="79"/>
                    <a:pt x="18" y="58"/>
                  </a:cubicBezTo>
                  <a:cubicBezTo>
                    <a:pt x="19" y="40"/>
                    <a:pt x="14" y="22"/>
                    <a:pt x="18" y="4"/>
                  </a:cubicBezTo>
                  <a:cubicBezTo>
                    <a:pt x="15" y="4"/>
                    <a:pt x="11" y="5"/>
                    <a:pt x="8" y="6"/>
                  </a:cubicBezTo>
                  <a:cubicBezTo>
                    <a:pt x="28" y="55"/>
                    <a:pt x="39" y="106"/>
                    <a:pt x="47" y="158"/>
                  </a:cubicBezTo>
                  <a:cubicBezTo>
                    <a:pt x="47" y="161"/>
                    <a:pt x="57" y="159"/>
                    <a:pt x="56" y="155"/>
                  </a:cubicBezTo>
                  <a:cubicBezTo>
                    <a:pt x="48" y="103"/>
                    <a:pt x="37" y="52"/>
                    <a:pt x="18" y="3"/>
                  </a:cubicBezTo>
                  <a:cubicBezTo>
                    <a:pt x="16" y="0"/>
                    <a:pt x="9" y="2"/>
                    <a:pt x="8" y="5"/>
                  </a:cubicBezTo>
                  <a:cubicBezTo>
                    <a:pt x="5" y="19"/>
                    <a:pt x="7" y="34"/>
                    <a:pt x="8" y="49"/>
                  </a:cubicBezTo>
                  <a:cubicBezTo>
                    <a:pt x="9" y="73"/>
                    <a:pt x="1" y="96"/>
                    <a:pt x="0" y="121"/>
                  </a:cubicBezTo>
                  <a:cubicBezTo>
                    <a:pt x="0" y="125"/>
                    <a:pt x="10" y="123"/>
                    <a:pt x="10" y="12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4" name="Freeform 25"/>
            <p:cNvSpPr/>
            <p:nvPr/>
          </p:nvSpPr>
          <p:spPr bwMode="auto">
            <a:xfrm>
              <a:off x="433471" y="4100907"/>
              <a:ext cx="476098" cy="625936"/>
            </a:xfrm>
            <a:custGeom>
              <a:avLst/>
              <a:gdLst>
                <a:gd name="T0" fmla="*/ 132 w 249"/>
                <a:gd name="T1" fmla="*/ 55 h 328"/>
                <a:gd name="T2" fmla="*/ 6 w 249"/>
                <a:gd name="T3" fmla="*/ 163 h 328"/>
                <a:gd name="T4" fmla="*/ 125 w 249"/>
                <a:gd name="T5" fmla="*/ 320 h 328"/>
                <a:gd name="T6" fmla="*/ 229 w 249"/>
                <a:gd name="T7" fmla="*/ 135 h 328"/>
                <a:gd name="T8" fmla="*/ 138 w 249"/>
                <a:gd name="T9" fmla="*/ 39 h 328"/>
                <a:gd name="T10" fmla="*/ 33 w 249"/>
                <a:gd name="T11" fmla="*/ 104 h 328"/>
                <a:gd name="T12" fmla="*/ 19 w 249"/>
                <a:gd name="T13" fmla="*/ 130 h 328"/>
                <a:gd name="T14" fmla="*/ 29 w 249"/>
                <a:gd name="T15" fmla="*/ 129 h 328"/>
                <a:gd name="T16" fmla="*/ 152 w 249"/>
                <a:gd name="T17" fmla="*/ 50 h 328"/>
                <a:gd name="T18" fmla="*/ 219 w 249"/>
                <a:gd name="T19" fmla="*/ 138 h 328"/>
                <a:gd name="T20" fmla="*/ 132 w 249"/>
                <a:gd name="T21" fmla="*/ 314 h 328"/>
                <a:gd name="T22" fmla="*/ 16 w 249"/>
                <a:gd name="T23" fmla="*/ 191 h 328"/>
                <a:gd name="T24" fmla="*/ 29 w 249"/>
                <a:gd name="T25" fmla="*/ 111 h 328"/>
                <a:gd name="T26" fmla="*/ 123 w 249"/>
                <a:gd name="T27" fmla="*/ 59 h 328"/>
                <a:gd name="T28" fmla="*/ 132 w 249"/>
                <a:gd name="T29" fmla="*/ 55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49" h="328">
                  <a:moveTo>
                    <a:pt x="132" y="55"/>
                  </a:moveTo>
                  <a:cubicBezTo>
                    <a:pt x="68" y="0"/>
                    <a:pt x="11" y="115"/>
                    <a:pt x="6" y="163"/>
                  </a:cubicBezTo>
                  <a:cubicBezTo>
                    <a:pt x="0" y="232"/>
                    <a:pt x="37" y="326"/>
                    <a:pt x="125" y="320"/>
                  </a:cubicBezTo>
                  <a:cubicBezTo>
                    <a:pt x="222" y="312"/>
                    <a:pt x="249" y="210"/>
                    <a:pt x="229" y="135"/>
                  </a:cubicBezTo>
                  <a:cubicBezTo>
                    <a:pt x="217" y="91"/>
                    <a:pt x="188" y="48"/>
                    <a:pt x="138" y="39"/>
                  </a:cubicBezTo>
                  <a:cubicBezTo>
                    <a:pt x="90" y="31"/>
                    <a:pt x="54" y="69"/>
                    <a:pt x="33" y="104"/>
                  </a:cubicBezTo>
                  <a:cubicBezTo>
                    <a:pt x="28" y="112"/>
                    <a:pt x="24" y="121"/>
                    <a:pt x="19" y="130"/>
                  </a:cubicBezTo>
                  <a:cubicBezTo>
                    <a:pt x="18" y="133"/>
                    <a:pt x="27" y="132"/>
                    <a:pt x="29" y="129"/>
                  </a:cubicBezTo>
                  <a:cubicBezTo>
                    <a:pt x="53" y="83"/>
                    <a:pt x="86" y="26"/>
                    <a:pt x="152" y="50"/>
                  </a:cubicBezTo>
                  <a:cubicBezTo>
                    <a:pt x="190" y="64"/>
                    <a:pt x="209" y="103"/>
                    <a:pt x="219" y="138"/>
                  </a:cubicBezTo>
                  <a:cubicBezTo>
                    <a:pt x="240" y="207"/>
                    <a:pt x="218" y="299"/>
                    <a:pt x="132" y="314"/>
                  </a:cubicBezTo>
                  <a:cubicBezTo>
                    <a:pt x="58" y="328"/>
                    <a:pt x="22" y="247"/>
                    <a:pt x="16" y="191"/>
                  </a:cubicBezTo>
                  <a:cubicBezTo>
                    <a:pt x="13" y="164"/>
                    <a:pt x="17" y="136"/>
                    <a:pt x="29" y="111"/>
                  </a:cubicBezTo>
                  <a:cubicBezTo>
                    <a:pt x="44" y="79"/>
                    <a:pt x="83" y="24"/>
                    <a:pt x="123" y="59"/>
                  </a:cubicBezTo>
                  <a:cubicBezTo>
                    <a:pt x="126" y="61"/>
                    <a:pt x="135" y="57"/>
                    <a:pt x="132" y="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5" name="Freeform 26"/>
            <p:cNvSpPr/>
            <p:nvPr/>
          </p:nvSpPr>
          <p:spPr bwMode="auto">
            <a:xfrm>
              <a:off x="498723" y="3606280"/>
              <a:ext cx="122448" cy="418096"/>
            </a:xfrm>
            <a:custGeom>
              <a:avLst/>
              <a:gdLst>
                <a:gd name="T0" fmla="*/ 54 w 64"/>
                <a:gd name="T1" fmla="*/ 208 h 219"/>
                <a:gd name="T2" fmla="*/ 54 w 64"/>
                <a:gd name="T3" fmla="*/ 215 h 219"/>
                <a:gd name="T4" fmla="*/ 64 w 64"/>
                <a:gd name="T5" fmla="*/ 213 h 219"/>
                <a:gd name="T6" fmla="*/ 10 w 64"/>
                <a:gd name="T7" fmla="*/ 3 h 219"/>
                <a:gd name="T8" fmla="*/ 0 w 64"/>
                <a:gd name="T9" fmla="*/ 5 h 219"/>
                <a:gd name="T10" fmla="*/ 0 w 64"/>
                <a:gd name="T11" fmla="*/ 12 h 219"/>
                <a:gd name="T12" fmla="*/ 10 w 64"/>
                <a:gd name="T13" fmla="*/ 11 h 219"/>
                <a:gd name="T14" fmla="*/ 10 w 64"/>
                <a:gd name="T15" fmla="*/ 4 h 219"/>
                <a:gd name="T16" fmla="*/ 0 w 64"/>
                <a:gd name="T17" fmla="*/ 6 h 219"/>
                <a:gd name="T18" fmla="*/ 54 w 64"/>
                <a:gd name="T19" fmla="*/ 216 h 219"/>
                <a:gd name="T20" fmla="*/ 64 w 64"/>
                <a:gd name="T21" fmla="*/ 214 h 219"/>
                <a:gd name="T22" fmla="*/ 64 w 64"/>
                <a:gd name="T23" fmla="*/ 207 h 219"/>
                <a:gd name="T24" fmla="*/ 54 w 64"/>
                <a:gd name="T25" fmla="*/ 208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" h="219">
                  <a:moveTo>
                    <a:pt x="54" y="208"/>
                  </a:moveTo>
                  <a:cubicBezTo>
                    <a:pt x="54" y="215"/>
                    <a:pt x="54" y="215"/>
                    <a:pt x="54" y="215"/>
                  </a:cubicBezTo>
                  <a:cubicBezTo>
                    <a:pt x="57" y="215"/>
                    <a:pt x="61" y="214"/>
                    <a:pt x="64" y="213"/>
                  </a:cubicBezTo>
                  <a:cubicBezTo>
                    <a:pt x="59" y="141"/>
                    <a:pt x="30" y="73"/>
                    <a:pt x="10" y="3"/>
                  </a:cubicBezTo>
                  <a:cubicBezTo>
                    <a:pt x="9" y="0"/>
                    <a:pt x="0" y="2"/>
                    <a:pt x="0" y="5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7"/>
                    <a:pt x="10" y="15"/>
                    <a:pt x="10" y="11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7" y="5"/>
                    <a:pt x="4" y="5"/>
                    <a:pt x="0" y="6"/>
                  </a:cubicBezTo>
                  <a:cubicBezTo>
                    <a:pt x="20" y="76"/>
                    <a:pt x="49" y="143"/>
                    <a:pt x="54" y="216"/>
                  </a:cubicBezTo>
                  <a:cubicBezTo>
                    <a:pt x="54" y="219"/>
                    <a:pt x="64" y="218"/>
                    <a:pt x="64" y="214"/>
                  </a:cubicBezTo>
                  <a:cubicBezTo>
                    <a:pt x="64" y="207"/>
                    <a:pt x="64" y="207"/>
                    <a:pt x="64" y="207"/>
                  </a:cubicBezTo>
                  <a:cubicBezTo>
                    <a:pt x="64" y="203"/>
                    <a:pt x="54" y="204"/>
                    <a:pt x="54" y="20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6" name="Freeform 27"/>
            <p:cNvSpPr/>
            <p:nvPr/>
          </p:nvSpPr>
          <p:spPr bwMode="auto">
            <a:xfrm>
              <a:off x="405276" y="3528139"/>
              <a:ext cx="244091" cy="162727"/>
            </a:xfrm>
            <a:custGeom>
              <a:avLst/>
              <a:gdLst>
                <a:gd name="T0" fmla="*/ 12 w 128"/>
                <a:gd name="T1" fmla="*/ 83 h 85"/>
                <a:gd name="T2" fmla="*/ 41 w 128"/>
                <a:gd name="T3" fmla="*/ 32 h 85"/>
                <a:gd name="T4" fmla="*/ 116 w 128"/>
                <a:gd name="T5" fmla="*/ 37 h 85"/>
                <a:gd name="T6" fmla="*/ 123 w 128"/>
                <a:gd name="T7" fmla="*/ 32 h 85"/>
                <a:gd name="T8" fmla="*/ 51 w 128"/>
                <a:gd name="T9" fmla="*/ 11 h 85"/>
                <a:gd name="T10" fmla="*/ 4 w 128"/>
                <a:gd name="T11" fmla="*/ 81 h 85"/>
                <a:gd name="T12" fmla="*/ 12 w 128"/>
                <a:gd name="T13" fmla="*/ 83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8" h="85">
                  <a:moveTo>
                    <a:pt x="12" y="83"/>
                  </a:moveTo>
                  <a:cubicBezTo>
                    <a:pt x="28" y="69"/>
                    <a:pt x="31" y="50"/>
                    <a:pt x="41" y="32"/>
                  </a:cubicBezTo>
                  <a:cubicBezTo>
                    <a:pt x="58" y="0"/>
                    <a:pt x="93" y="27"/>
                    <a:pt x="116" y="37"/>
                  </a:cubicBezTo>
                  <a:cubicBezTo>
                    <a:pt x="119" y="39"/>
                    <a:pt x="128" y="34"/>
                    <a:pt x="123" y="32"/>
                  </a:cubicBezTo>
                  <a:cubicBezTo>
                    <a:pt x="101" y="23"/>
                    <a:pt x="77" y="4"/>
                    <a:pt x="51" y="11"/>
                  </a:cubicBezTo>
                  <a:cubicBezTo>
                    <a:pt x="24" y="19"/>
                    <a:pt x="23" y="64"/>
                    <a:pt x="4" y="81"/>
                  </a:cubicBezTo>
                  <a:cubicBezTo>
                    <a:pt x="0" y="85"/>
                    <a:pt x="9" y="85"/>
                    <a:pt x="12" y="8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3" name="组合 133"/>
          <p:cNvGrpSpPr/>
          <p:nvPr/>
        </p:nvGrpSpPr>
        <p:grpSpPr>
          <a:xfrm>
            <a:off x="8255102" y="5341975"/>
            <a:ext cx="3834230" cy="1338199"/>
            <a:chOff x="9039353" y="5621961"/>
            <a:chExt cx="2986742" cy="1042414"/>
          </a:xfrm>
        </p:grpSpPr>
        <p:grpSp>
          <p:nvGrpSpPr>
            <p:cNvPr id="10" name="组合 9"/>
            <p:cNvGrpSpPr/>
            <p:nvPr/>
          </p:nvGrpSpPr>
          <p:grpSpPr>
            <a:xfrm>
              <a:off x="9696717" y="5621961"/>
              <a:ext cx="2329378" cy="1042414"/>
              <a:chOff x="9595413" y="5666311"/>
              <a:chExt cx="2407533" cy="1077389"/>
            </a:xfrm>
          </p:grpSpPr>
          <p:pic>
            <p:nvPicPr>
              <p:cNvPr id="7" name="图片 6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595413" y="5666311"/>
                <a:ext cx="2407533" cy="963089"/>
              </a:xfrm>
              <a:prstGeom prst="rect">
                <a:avLst/>
              </a:prstGeom>
            </p:spPr>
          </p:pic>
          <p:pic>
            <p:nvPicPr>
              <p:cNvPr id="8" name="图片 7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486662" y="6094767"/>
                <a:ext cx="1516284" cy="648933"/>
              </a:xfrm>
              <a:prstGeom prst="rect">
                <a:avLst/>
              </a:prstGeom>
            </p:spPr>
          </p:pic>
        </p:grpSp>
        <p:pic>
          <p:nvPicPr>
            <p:cNvPr id="37" name="图片 3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39353" y="6350441"/>
              <a:ext cx="657364" cy="116674"/>
            </a:xfrm>
            <a:prstGeom prst="rect">
              <a:avLst/>
            </a:prstGeom>
          </p:spPr>
        </p:pic>
      </p:grpSp>
      <p:grpSp>
        <p:nvGrpSpPr>
          <p:cNvPr id="12" name="Group 30"/>
          <p:cNvGrpSpPr>
            <a:grpSpLocks noChangeAspect="1"/>
          </p:cNvGrpSpPr>
          <p:nvPr/>
        </p:nvGrpSpPr>
        <p:grpSpPr bwMode="auto">
          <a:xfrm>
            <a:off x="9107161" y="3671151"/>
            <a:ext cx="2839204" cy="1789575"/>
            <a:chOff x="1688" y="801"/>
            <a:chExt cx="4309" cy="2716"/>
          </a:xfrm>
          <a:solidFill>
            <a:schemeClr val="bg1">
              <a:lumMod val="95000"/>
              <a:alpha val="60000"/>
            </a:schemeClr>
          </a:solidFill>
        </p:grpSpPr>
        <p:sp>
          <p:nvSpPr>
            <p:cNvPr id="41" name="Freeform 31"/>
            <p:cNvSpPr/>
            <p:nvPr/>
          </p:nvSpPr>
          <p:spPr bwMode="auto">
            <a:xfrm>
              <a:off x="2523" y="3280"/>
              <a:ext cx="187" cy="187"/>
            </a:xfrm>
            <a:custGeom>
              <a:avLst/>
              <a:gdLst>
                <a:gd name="T0" fmla="*/ 68 w 79"/>
                <a:gd name="T1" fmla="*/ 2 h 79"/>
                <a:gd name="T2" fmla="*/ 4 w 79"/>
                <a:gd name="T3" fmla="*/ 75 h 79"/>
                <a:gd name="T4" fmla="*/ 10 w 79"/>
                <a:gd name="T5" fmla="*/ 77 h 79"/>
                <a:gd name="T6" fmla="*/ 75 w 79"/>
                <a:gd name="T7" fmla="*/ 4 h 79"/>
                <a:gd name="T8" fmla="*/ 68 w 79"/>
                <a:gd name="T9" fmla="*/ 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79">
                  <a:moveTo>
                    <a:pt x="68" y="2"/>
                  </a:moveTo>
                  <a:cubicBezTo>
                    <a:pt x="44" y="23"/>
                    <a:pt x="28" y="53"/>
                    <a:pt x="4" y="75"/>
                  </a:cubicBezTo>
                  <a:cubicBezTo>
                    <a:pt x="0" y="78"/>
                    <a:pt x="8" y="79"/>
                    <a:pt x="10" y="77"/>
                  </a:cubicBezTo>
                  <a:cubicBezTo>
                    <a:pt x="35" y="55"/>
                    <a:pt x="50" y="25"/>
                    <a:pt x="75" y="4"/>
                  </a:cubicBezTo>
                  <a:cubicBezTo>
                    <a:pt x="79" y="0"/>
                    <a:pt x="71" y="0"/>
                    <a:pt x="68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2" name="Freeform 32"/>
            <p:cNvSpPr/>
            <p:nvPr/>
          </p:nvSpPr>
          <p:spPr bwMode="auto">
            <a:xfrm>
              <a:off x="3515" y="3406"/>
              <a:ext cx="158" cy="19"/>
            </a:xfrm>
            <a:custGeom>
              <a:avLst/>
              <a:gdLst>
                <a:gd name="T0" fmla="*/ 6 w 67"/>
                <a:gd name="T1" fmla="*/ 7 h 8"/>
                <a:gd name="T2" fmla="*/ 57 w 67"/>
                <a:gd name="T3" fmla="*/ 7 h 8"/>
                <a:gd name="T4" fmla="*/ 62 w 67"/>
                <a:gd name="T5" fmla="*/ 4 h 8"/>
                <a:gd name="T6" fmla="*/ 8 w 67"/>
                <a:gd name="T7" fmla="*/ 4 h 8"/>
                <a:gd name="T8" fmla="*/ 6 w 67"/>
                <a:gd name="T9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8">
                  <a:moveTo>
                    <a:pt x="6" y="7"/>
                  </a:moveTo>
                  <a:cubicBezTo>
                    <a:pt x="23" y="3"/>
                    <a:pt x="40" y="7"/>
                    <a:pt x="57" y="7"/>
                  </a:cubicBezTo>
                  <a:cubicBezTo>
                    <a:pt x="59" y="7"/>
                    <a:pt x="67" y="4"/>
                    <a:pt x="62" y="4"/>
                  </a:cubicBezTo>
                  <a:cubicBezTo>
                    <a:pt x="44" y="4"/>
                    <a:pt x="26" y="0"/>
                    <a:pt x="8" y="4"/>
                  </a:cubicBezTo>
                  <a:cubicBezTo>
                    <a:pt x="5" y="5"/>
                    <a:pt x="0" y="8"/>
                    <a:pt x="6" y="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3" name="Freeform 33"/>
            <p:cNvSpPr/>
            <p:nvPr/>
          </p:nvSpPr>
          <p:spPr bwMode="auto">
            <a:xfrm>
              <a:off x="3269" y="3297"/>
              <a:ext cx="118" cy="125"/>
            </a:xfrm>
            <a:custGeom>
              <a:avLst/>
              <a:gdLst>
                <a:gd name="T0" fmla="*/ 39 w 50"/>
                <a:gd name="T1" fmla="*/ 3 h 53"/>
                <a:gd name="T2" fmla="*/ 4 w 50"/>
                <a:gd name="T3" fmla="*/ 46 h 53"/>
                <a:gd name="T4" fmla="*/ 10 w 50"/>
                <a:gd name="T5" fmla="*/ 51 h 53"/>
                <a:gd name="T6" fmla="*/ 48 w 50"/>
                <a:gd name="T7" fmla="*/ 5 h 53"/>
                <a:gd name="T8" fmla="*/ 39 w 50"/>
                <a:gd name="T9" fmla="*/ 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53">
                  <a:moveTo>
                    <a:pt x="39" y="3"/>
                  </a:moveTo>
                  <a:cubicBezTo>
                    <a:pt x="31" y="20"/>
                    <a:pt x="19" y="35"/>
                    <a:pt x="4" y="46"/>
                  </a:cubicBezTo>
                  <a:cubicBezTo>
                    <a:pt x="0" y="50"/>
                    <a:pt x="6" y="53"/>
                    <a:pt x="10" y="51"/>
                  </a:cubicBezTo>
                  <a:cubicBezTo>
                    <a:pt x="26" y="38"/>
                    <a:pt x="38" y="22"/>
                    <a:pt x="48" y="5"/>
                  </a:cubicBezTo>
                  <a:cubicBezTo>
                    <a:pt x="50" y="0"/>
                    <a:pt x="41" y="0"/>
                    <a:pt x="39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4" name="Freeform 34"/>
            <p:cNvSpPr/>
            <p:nvPr/>
          </p:nvSpPr>
          <p:spPr bwMode="auto">
            <a:xfrm>
              <a:off x="3243" y="3323"/>
              <a:ext cx="137" cy="118"/>
            </a:xfrm>
            <a:custGeom>
              <a:avLst/>
              <a:gdLst>
                <a:gd name="T0" fmla="*/ 2 w 58"/>
                <a:gd name="T1" fmla="*/ 7 h 50"/>
                <a:gd name="T2" fmla="*/ 47 w 58"/>
                <a:gd name="T3" fmla="*/ 48 h 50"/>
                <a:gd name="T4" fmla="*/ 54 w 58"/>
                <a:gd name="T5" fmla="*/ 43 h 50"/>
                <a:gd name="T6" fmla="*/ 10 w 58"/>
                <a:gd name="T7" fmla="*/ 3 h 50"/>
                <a:gd name="T8" fmla="*/ 2 w 58"/>
                <a:gd name="T9" fmla="*/ 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0">
                  <a:moveTo>
                    <a:pt x="2" y="7"/>
                  </a:moveTo>
                  <a:cubicBezTo>
                    <a:pt x="15" y="23"/>
                    <a:pt x="31" y="36"/>
                    <a:pt x="47" y="48"/>
                  </a:cubicBezTo>
                  <a:cubicBezTo>
                    <a:pt x="50" y="50"/>
                    <a:pt x="58" y="46"/>
                    <a:pt x="54" y="43"/>
                  </a:cubicBezTo>
                  <a:cubicBezTo>
                    <a:pt x="38" y="31"/>
                    <a:pt x="22" y="19"/>
                    <a:pt x="10" y="3"/>
                  </a:cubicBezTo>
                  <a:cubicBezTo>
                    <a:pt x="8" y="0"/>
                    <a:pt x="0" y="4"/>
                    <a:pt x="2" y="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5" name="Freeform 35"/>
            <p:cNvSpPr/>
            <p:nvPr/>
          </p:nvSpPr>
          <p:spPr bwMode="auto">
            <a:xfrm>
              <a:off x="3493" y="3275"/>
              <a:ext cx="52" cy="242"/>
            </a:xfrm>
            <a:custGeom>
              <a:avLst/>
              <a:gdLst>
                <a:gd name="T0" fmla="*/ 1 w 22"/>
                <a:gd name="T1" fmla="*/ 6 h 102"/>
                <a:gd name="T2" fmla="*/ 5 w 22"/>
                <a:gd name="T3" fmla="*/ 97 h 102"/>
                <a:gd name="T4" fmla="*/ 13 w 22"/>
                <a:gd name="T5" fmla="*/ 98 h 102"/>
                <a:gd name="T6" fmla="*/ 9 w 22"/>
                <a:gd name="T7" fmla="*/ 4 h 102"/>
                <a:gd name="T8" fmla="*/ 1 w 22"/>
                <a:gd name="T9" fmla="*/ 6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102">
                  <a:moveTo>
                    <a:pt x="1" y="6"/>
                  </a:moveTo>
                  <a:cubicBezTo>
                    <a:pt x="10" y="34"/>
                    <a:pt x="14" y="68"/>
                    <a:pt x="5" y="97"/>
                  </a:cubicBezTo>
                  <a:cubicBezTo>
                    <a:pt x="4" y="102"/>
                    <a:pt x="12" y="102"/>
                    <a:pt x="13" y="98"/>
                  </a:cubicBezTo>
                  <a:cubicBezTo>
                    <a:pt x="22" y="69"/>
                    <a:pt x="18" y="33"/>
                    <a:pt x="9" y="4"/>
                  </a:cubicBezTo>
                  <a:cubicBezTo>
                    <a:pt x="8" y="0"/>
                    <a:pt x="0" y="2"/>
                    <a:pt x="1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6" name="Freeform 36"/>
            <p:cNvSpPr/>
            <p:nvPr/>
          </p:nvSpPr>
          <p:spPr bwMode="auto">
            <a:xfrm>
              <a:off x="4068" y="3328"/>
              <a:ext cx="90" cy="111"/>
            </a:xfrm>
            <a:custGeom>
              <a:avLst/>
              <a:gdLst>
                <a:gd name="T0" fmla="*/ 0 w 38"/>
                <a:gd name="T1" fmla="*/ 4 h 47"/>
                <a:gd name="T2" fmla="*/ 29 w 38"/>
                <a:gd name="T3" fmla="*/ 45 h 47"/>
                <a:gd name="T4" fmla="*/ 37 w 38"/>
                <a:gd name="T5" fmla="*/ 42 h 47"/>
                <a:gd name="T6" fmla="*/ 9 w 38"/>
                <a:gd name="T7" fmla="*/ 2 h 47"/>
                <a:gd name="T8" fmla="*/ 0 w 38"/>
                <a:gd name="T9" fmla="*/ 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47">
                  <a:moveTo>
                    <a:pt x="0" y="4"/>
                  </a:moveTo>
                  <a:cubicBezTo>
                    <a:pt x="8" y="19"/>
                    <a:pt x="19" y="31"/>
                    <a:pt x="29" y="45"/>
                  </a:cubicBezTo>
                  <a:cubicBezTo>
                    <a:pt x="30" y="47"/>
                    <a:pt x="38" y="43"/>
                    <a:pt x="37" y="42"/>
                  </a:cubicBezTo>
                  <a:cubicBezTo>
                    <a:pt x="28" y="29"/>
                    <a:pt x="16" y="17"/>
                    <a:pt x="9" y="2"/>
                  </a:cubicBezTo>
                  <a:cubicBezTo>
                    <a:pt x="8" y="0"/>
                    <a:pt x="0" y="3"/>
                    <a:pt x="0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37"/>
            <p:cNvSpPr/>
            <p:nvPr/>
          </p:nvSpPr>
          <p:spPr bwMode="auto">
            <a:xfrm>
              <a:off x="2566" y="2127"/>
              <a:ext cx="184" cy="298"/>
            </a:xfrm>
            <a:custGeom>
              <a:avLst/>
              <a:gdLst>
                <a:gd name="T0" fmla="*/ 69 w 78"/>
                <a:gd name="T1" fmla="*/ 3 h 126"/>
                <a:gd name="T2" fmla="*/ 40 w 78"/>
                <a:gd name="T3" fmla="*/ 69 h 126"/>
                <a:gd name="T4" fmla="*/ 5 w 78"/>
                <a:gd name="T5" fmla="*/ 124 h 126"/>
                <a:gd name="T6" fmla="*/ 13 w 78"/>
                <a:gd name="T7" fmla="*/ 123 h 126"/>
                <a:gd name="T8" fmla="*/ 9 w 78"/>
                <a:gd name="T9" fmla="*/ 115 h 126"/>
                <a:gd name="T10" fmla="*/ 0 w 78"/>
                <a:gd name="T11" fmla="*/ 117 h 126"/>
                <a:gd name="T12" fmla="*/ 4 w 78"/>
                <a:gd name="T13" fmla="*/ 125 h 126"/>
                <a:gd name="T14" fmla="*/ 12 w 78"/>
                <a:gd name="T15" fmla="*/ 123 h 126"/>
                <a:gd name="T16" fmla="*/ 46 w 78"/>
                <a:gd name="T17" fmla="*/ 72 h 126"/>
                <a:gd name="T18" fmla="*/ 77 w 78"/>
                <a:gd name="T19" fmla="*/ 1 h 126"/>
                <a:gd name="T20" fmla="*/ 69 w 78"/>
                <a:gd name="T21" fmla="*/ 3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8" h="126">
                  <a:moveTo>
                    <a:pt x="69" y="3"/>
                  </a:moveTo>
                  <a:cubicBezTo>
                    <a:pt x="58" y="24"/>
                    <a:pt x="50" y="47"/>
                    <a:pt x="40" y="69"/>
                  </a:cubicBezTo>
                  <a:cubicBezTo>
                    <a:pt x="31" y="88"/>
                    <a:pt x="24" y="111"/>
                    <a:pt x="5" y="124"/>
                  </a:cubicBezTo>
                  <a:cubicBezTo>
                    <a:pt x="7" y="124"/>
                    <a:pt x="10" y="123"/>
                    <a:pt x="13" y="123"/>
                  </a:cubicBezTo>
                  <a:cubicBezTo>
                    <a:pt x="10" y="121"/>
                    <a:pt x="8" y="118"/>
                    <a:pt x="9" y="115"/>
                  </a:cubicBezTo>
                  <a:cubicBezTo>
                    <a:pt x="8" y="114"/>
                    <a:pt x="0" y="115"/>
                    <a:pt x="0" y="117"/>
                  </a:cubicBezTo>
                  <a:cubicBezTo>
                    <a:pt x="0" y="120"/>
                    <a:pt x="1" y="123"/>
                    <a:pt x="4" y="125"/>
                  </a:cubicBezTo>
                  <a:cubicBezTo>
                    <a:pt x="6" y="126"/>
                    <a:pt x="11" y="124"/>
                    <a:pt x="12" y="123"/>
                  </a:cubicBezTo>
                  <a:cubicBezTo>
                    <a:pt x="30" y="111"/>
                    <a:pt x="38" y="90"/>
                    <a:pt x="46" y="72"/>
                  </a:cubicBezTo>
                  <a:cubicBezTo>
                    <a:pt x="57" y="48"/>
                    <a:pt x="65" y="24"/>
                    <a:pt x="77" y="1"/>
                  </a:cubicBezTo>
                  <a:cubicBezTo>
                    <a:pt x="78" y="0"/>
                    <a:pt x="70" y="1"/>
                    <a:pt x="69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38"/>
            <p:cNvSpPr/>
            <p:nvPr/>
          </p:nvSpPr>
          <p:spPr bwMode="auto">
            <a:xfrm>
              <a:off x="2530" y="2205"/>
              <a:ext cx="253" cy="199"/>
            </a:xfrm>
            <a:custGeom>
              <a:avLst/>
              <a:gdLst>
                <a:gd name="T0" fmla="*/ 9 w 107"/>
                <a:gd name="T1" fmla="*/ 13 h 84"/>
                <a:gd name="T2" fmla="*/ 60 w 107"/>
                <a:gd name="T3" fmla="*/ 48 h 84"/>
                <a:gd name="T4" fmla="*/ 97 w 107"/>
                <a:gd name="T5" fmla="*/ 81 h 84"/>
                <a:gd name="T6" fmla="*/ 103 w 107"/>
                <a:gd name="T7" fmla="*/ 77 h 84"/>
                <a:gd name="T8" fmla="*/ 50 w 107"/>
                <a:gd name="T9" fmla="*/ 28 h 84"/>
                <a:gd name="T10" fmla="*/ 5 w 107"/>
                <a:gd name="T11" fmla="*/ 8 h 84"/>
                <a:gd name="T12" fmla="*/ 9 w 107"/>
                <a:gd name="T13" fmla="*/ 1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84">
                  <a:moveTo>
                    <a:pt x="9" y="13"/>
                  </a:moveTo>
                  <a:cubicBezTo>
                    <a:pt x="21" y="6"/>
                    <a:pt x="54" y="41"/>
                    <a:pt x="60" y="48"/>
                  </a:cubicBezTo>
                  <a:cubicBezTo>
                    <a:pt x="72" y="59"/>
                    <a:pt x="84" y="72"/>
                    <a:pt x="97" y="81"/>
                  </a:cubicBezTo>
                  <a:cubicBezTo>
                    <a:pt x="100" y="84"/>
                    <a:pt x="107" y="80"/>
                    <a:pt x="103" y="77"/>
                  </a:cubicBezTo>
                  <a:cubicBezTo>
                    <a:pt x="84" y="63"/>
                    <a:pt x="68" y="44"/>
                    <a:pt x="50" y="28"/>
                  </a:cubicBezTo>
                  <a:cubicBezTo>
                    <a:pt x="40" y="20"/>
                    <a:pt x="20" y="0"/>
                    <a:pt x="5" y="8"/>
                  </a:cubicBezTo>
                  <a:cubicBezTo>
                    <a:pt x="0" y="11"/>
                    <a:pt x="5" y="15"/>
                    <a:pt x="9" y="1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39"/>
            <p:cNvSpPr/>
            <p:nvPr/>
          </p:nvSpPr>
          <p:spPr bwMode="auto">
            <a:xfrm>
              <a:off x="2765" y="2023"/>
              <a:ext cx="191" cy="168"/>
            </a:xfrm>
            <a:custGeom>
              <a:avLst/>
              <a:gdLst>
                <a:gd name="T0" fmla="*/ 9 w 81"/>
                <a:gd name="T1" fmla="*/ 15 h 71"/>
                <a:gd name="T2" fmla="*/ 25 w 81"/>
                <a:gd name="T3" fmla="*/ 15 h 71"/>
                <a:gd name="T4" fmla="*/ 22 w 81"/>
                <a:gd name="T5" fmla="*/ 30 h 71"/>
                <a:gd name="T6" fmla="*/ 22 w 81"/>
                <a:gd name="T7" fmla="*/ 55 h 71"/>
                <a:gd name="T8" fmla="*/ 71 w 81"/>
                <a:gd name="T9" fmla="*/ 71 h 71"/>
                <a:gd name="T10" fmla="*/ 77 w 81"/>
                <a:gd name="T11" fmla="*/ 67 h 71"/>
                <a:gd name="T12" fmla="*/ 35 w 81"/>
                <a:gd name="T13" fmla="*/ 58 h 71"/>
                <a:gd name="T14" fmla="*/ 31 w 81"/>
                <a:gd name="T15" fmla="*/ 23 h 71"/>
                <a:gd name="T16" fmla="*/ 25 w 81"/>
                <a:gd name="T17" fmla="*/ 1 h 71"/>
                <a:gd name="T18" fmla="*/ 1 w 81"/>
                <a:gd name="T19" fmla="*/ 15 h 71"/>
                <a:gd name="T20" fmla="*/ 9 w 81"/>
                <a:gd name="T21" fmla="*/ 1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1" h="71">
                  <a:moveTo>
                    <a:pt x="9" y="15"/>
                  </a:moveTo>
                  <a:cubicBezTo>
                    <a:pt x="14" y="8"/>
                    <a:pt x="25" y="3"/>
                    <a:pt x="25" y="15"/>
                  </a:cubicBezTo>
                  <a:cubicBezTo>
                    <a:pt x="24" y="20"/>
                    <a:pt x="23" y="25"/>
                    <a:pt x="22" y="30"/>
                  </a:cubicBezTo>
                  <a:cubicBezTo>
                    <a:pt x="20" y="38"/>
                    <a:pt x="18" y="47"/>
                    <a:pt x="22" y="55"/>
                  </a:cubicBezTo>
                  <a:cubicBezTo>
                    <a:pt x="28" y="70"/>
                    <a:pt x="58" y="69"/>
                    <a:pt x="71" y="71"/>
                  </a:cubicBezTo>
                  <a:cubicBezTo>
                    <a:pt x="74" y="71"/>
                    <a:pt x="81" y="67"/>
                    <a:pt x="77" y="67"/>
                  </a:cubicBezTo>
                  <a:cubicBezTo>
                    <a:pt x="63" y="65"/>
                    <a:pt x="47" y="65"/>
                    <a:pt x="35" y="58"/>
                  </a:cubicBezTo>
                  <a:cubicBezTo>
                    <a:pt x="23" y="51"/>
                    <a:pt x="29" y="34"/>
                    <a:pt x="31" y="23"/>
                  </a:cubicBezTo>
                  <a:cubicBezTo>
                    <a:pt x="33" y="16"/>
                    <a:pt x="37" y="3"/>
                    <a:pt x="25" y="1"/>
                  </a:cubicBezTo>
                  <a:cubicBezTo>
                    <a:pt x="14" y="0"/>
                    <a:pt x="6" y="8"/>
                    <a:pt x="1" y="15"/>
                  </a:cubicBezTo>
                  <a:cubicBezTo>
                    <a:pt x="0" y="18"/>
                    <a:pt x="8" y="17"/>
                    <a:pt x="9" y="1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40"/>
            <p:cNvSpPr/>
            <p:nvPr/>
          </p:nvSpPr>
          <p:spPr bwMode="auto">
            <a:xfrm>
              <a:off x="2980" y="2136"/>
              <a:ext cx="66" cy="244"/>
            </a:xfrm>
            <a:custGeom>
              <a:avLst/>
              <a:gdLst>
                <a:gd name="T0" fmla="*/ 11 w 28"/>
                <a:gd name="T1" fmla="*/ 2 h 103"/>
                <a:gd name="T2" fmla="*/ 19 w 28"/>
                <a:gd name="T3" fmla="*/ 102 h 103"/>
                <a:gd name="T4" fmla="*/ 28 w 28"/>
                <a:gd name="T5" fmla="*/ 100 h 103"/>
                <a:gd name="T6" fmla="*/ 19 w 28"/>
                <a:gd name="T7" fmla="*/ 1 h 103"/>
                <a:gd name="T8" fmla="*/ 11 w 28"/>
                <a:gd name="T9" fmla="*/ 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03">
                  <a:moveTo>
                    <a:pt x="11" y="2"/>
                  </a:moveTo>
                  <a:cubicBezTo>
                    <a:pt x="0" y="36"/>
                    <a:pt x="14" y="69"/>
                    <a:pt x="19" y="102"/>
                  </a:cubicBezTo>
                  <a:cubicBezTo>
                    <a:pt x="19" y="103"/>
                    <a:pt x="28" y="101"/>
                    <a:pt x="28" y="100"/>
                  </a:cubicBezTo>
                  <a:cubicBezTo>
                    <a:pt x="23" y="67"/>
                    <a:pt x="8" y="34"/>
                    <a:pt x="19" y="1"/>
                  </a:cubicBezTo>
                  <a:cubicBezTo>
                    <a:pt x="20" y="0"/>
                    <a:pt x="12" y="1"/>
                    <a:pt x="11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51" name="Freeform 41"/>
            <p:cNvSpPr/>
            <p:nvPr/>
          </p:nvSpPr>
          <p:spPr bwMode="auto">
            <a:xfrm>
              <a:off x="2949" y="2229"/>
              <a:ext cx="215" cy="85"/>
            </a:xfrm>
            <a:custGeom>
              <a:avLst/>
              <a:gdLst>
                <a:gd name="T0" fmla="*/ 12 w 91"/>
                <a:gd name="T1" fmla="*/ 29 h 36"/>
                <a:gd name="T2" fmla="*/ 17 w 91"/>
                <a:gd name="T3" fmla="*/ 23 h 36"/>
                <a:gd name="T4" fmla="*/ 41 w 91"/>
                <a:gd name="T5" fmla="*/ 18 h 36"/>
                <a:gd name="T6" fmla="*/ 86 w 91"/>
                <a:gd name="T7" fmla="*/ 7 h 36"/>
                <a:gd name="T8" fmla="*/ 84 w 91"/>
                <a:gd name="T9" fmla="*/ 2 h 36"/>
                <a:gd name="T10" fmla="*/ 3 w 91"/>
                <a:gd name="T11" fmla="*/ 21 h 36"/>
                <a:gd name="T12" fmla="*/ 0 w 91"/>
                <a:gd name="T13" fmla="*/ 24 h 36"/>
                <a:gd name="T14" fmla="*/ 4 w 91"/>
                <a:gd name="T15" fmla="*/ 33 h 36"/>
                <a:gd name="T16" fmla="*/ 12 w 91"/>
                <a:gd name="T17" fmla="*/ 29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1" h="36">
                  <a:moveTo>
                    <a:pt x="12" y="29"/>
                  </a:moveTo>
                  <a:cubicBezTo>
                    <a:pt x="7" y="25"/>
                    <a:pt x="11" y="25"/>
                    <a:pt x="17" y="23"/>
                  </a:cubicBezTo>
                  <a:cubicBezTo>
                    <a:pt x="25" y="21"/>
                    <a:pt x="33" y="20"/>
                    <a:pt x="41" y="18"/>
                  </a:cubicBezTo>
                  <a:cubicBezTo>
                    <a:pt x="56" y="15"/>
                    <a:pt x="71" y="12"/>
                    <a:pt x="86" y="7"/>
                  </a:cubicBezTo>
                  <a:cubicBezTo>
                    <a:pt x="91" y="6"/>
                    <a:pt x="89" y="0"/>
                    <a:pt x="84" y="2"/>
                  </a:cubicBezTo>
                  <a:cubicBezTo>
                    <a:pt x="58" y="10"/>
                    <a:pt x="30" y="14"/>
                    <a:pt x="3" y="21"/>
                  </a:cubicBezTo>
                  <a:cubicBezTo>
                    <a:pt x="2" y="21"/>
                    <a:pt x="0" y="22"/>
                    <a:pt x="0" y="24"/>
                  </a:cubicBezTo>
                  <a:cubicBezTo>
                    <a:pt x="0" y="28"/>
                    <a:pt x="1" y="30"/>
                    <a:pt x="4" y="33"/>
                  </a:cubicBezTo>
                  <a:cubicBezTo>
                    <a:pt x="7" y="36"/>
                    <a:pt x="15" y="32"/>
                    <a:pt x="12" y="2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52" name="Freeform 42"/>
            <p:cNvSpPr/>
            <p:nvPr/>
          </p:nvSpPr>
          <p:spPr bwMode="auto">
            <a:xfrm>
              <a:off x="3143" y="2160"/>
              <a:ext cx="227" cy="483"/>
            </a:xfrm>
            <a:custGeom>
              <a:avLst/>
              <a:gdLst>
                <a:gd name="T0" fmla="*/ 11 w 96"/>
                <a:gd name="T1" fmla="*/ 4 h 204"/>
                <a:gd name="T2" fmla="*/ 43 w 96"/>
                <a:gd name="T3" fmla="*/ 28 h 204"/>
                <a:gd name="T4" fmla="*/ 80 w 96"/>
                <a:gd name="T5" fmla="*/ 28 h 204"/>
                <a:gd name="T6" fmla="*/ 82 w 96"/>
                <a:gd name="T7" fmla="*/ 78 h 204"/>
                <a:gd name="T8" fmla="*/ 65 w 96"/>
                <a:gd name="T9" fmla="*/ 164 h 204"/>
                <a:gd name="T10" fmla="*/ 24 w 96"/>
                <a:gd name="T11" fmla="*/ 185 h 204"/>
                <a:gd name="T12" fmla="*/ 13 w 96"/>
                <a:gd name="T13" fmla="*/ 144 h 204"/>
                <a:gd name="T14" fmla="*/ 59 w 96"/>
                <a:gd name="T15" fmla="*/ 83 h 204"/>
                <a:gd name="T16" fmla="*/ 51 w 96"/>
                <a:gd name="T17" fmla="*/ 83 h 204"/>
                <a:gd name="T18" fmla="*/ 5 w 96"/>
                <a:gd name="T19" fmla="*/ 145 h 204"/>
                <a:gd name="T20" fmla="*/ 30 w 96"/>
                <a:gd name="T21" fmla="*/ 196 h 204"/>
                <a:gd name="T22" fmla="*/ 81 w 96"/>
                <a:gd name="T23" fmla="*/ 132 h 204"/>
                <a:gd name="T24" fmla="*/ 91 w 96"/>
                <a:gd name="T25" fmla="*/ 69 h 204"/>
                <a:gd name="T26" fmla="*/ 86 w 96"/>
                <a:gd name="T27" fmla="*/ 22 h 204"/>
                <a:gd name="T28" fmla="*/ 19 w 96"/>
                <a:gd name="T29" fmla="*/ 3 h 204"/>
                <a:gd name="T30" fmla="*/ 11 w 96"/>
                <a:gd name="T31" fmla="*/ 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6" h="204">
                  <a:moveTo>
                    <a:pt x="11" y="4"/>
                  </a:moveTo>
                  <a:cubicBezTo>
                    <a:pt x="3" y="30"/>
                    <a:pt x="20" y="34"/>
                    <a:pt x="43" y="28"/>
                  </a:cubicBezTo>
                  <a:cubicBezTo>
                    <a:pt x="55" y="25"/>
                    <a:pt x="73" y="14"/>
                    <a:pt x="80" y="28"/>
                  </a:cubicBezTo>
                  <a:cubicBezTo>
                    <a:pt x="87" y="43"/>
                    <a:pt x="84" y="63"/>
                    <a:pt x="82" y="78"/>
                  </a:cubicBezTo>
                  <a:cubicBezTo>
                    <a:pt x="79" y="106"/>
                    <a:pt x="76" y="138"/>
                    <a:pt x="65" y="164"/>
                  </a:cubicBezTo>
                  <a:cubicBezTo>
                    <a:pt x="60" y="178"/>
                    <a:pt x="41" y="202"/>
                    <a:pt x="24" y="185"/>
                  </a:cubicBezTo>
                  <a:cubicBezTo>
                    <a:pt x="14" y="175"/>
                    <a:pt x="12" y="157"/>
                    <a:pt x="13" y="144"/>
                  </a:cubicBezTo>
                  <a:cubicBezTo>
                    <a:pt x="17" y="120"/>
                    <a:pt x="43" y="101"/>
                    <a:pt x="59" y="83"/>
                  </a:cubicBezTo>
                  <a:cubicBezTo>
                    <a:pt x="62" y="80"/>
                    <a:pt x="53" y="81"/>
                    <a:pt x="51" y="83"/>
                  </a:cubicBezTo>
                  <a:cubicBezTo>
                    <a:pt x="34" y="102"/>
                    <a:pt x="12" y="120"/>
                    <a:pt x="5" y="145"/>
                  </a:cubicBezTo>
                  <a:cubicBezTo>
                    <a:pt x="0" y="163"/>
                    <a:pt x="10" y="191"/>
                    <a:pt x="30" y="196"/>
                  </a:cubicBezTo>
                  <a:cubicBezTo>
                    <a:pt x="65" y="204"/>
                    <a:pt x="77" y="154"/>
                    <a:pt x="81" y="132"/>
                  </a:cubicBezTo>
                  <a:cubicBezTo>
                    <a:pt x="86" y="111"/>
                    <a:pt x="90" y="90"/>
                    <a:pt x="91" y="69"/>
                  </a:cubicBezTo>
                  <a:cubicBezTo>
                    <a:pt x="93" y="55"/>
                    <a:pt x="96" y="33"/>
                    <a:pt x="86" y="22"/>
                  </a:cubicBezTo>
                  <a:cubicBezTo>
                    <a:pt x="68" y="0"/>
                    <a:pt x="4" y="54"/>
                    <a:pt x="19" y="3"/>
                  </a:cubicBezTo>
                  <a:cubicBezTo>
                    <a:pt x="20" y="0"/>
                    <a:pt x="11" y="1"/>
                    <a:pt x="11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53" name="Freeform 43"/>
            <p:cNvSpPr/>
            <p:nvPr/>
          </p:nvSpPr>
          <p:spPr bwMode="auto">
            <a:xfrm>
              <a:off x="3411" y="2044"/>
              <a:ext cx="184" cy="168"/>
            </a:xfrm>
            <a:custGeom>
              <a:avLst/>
              <a:gdLst>
                <a:gd name="T0" fmla="*/ 5 w 78"/>
                <a:gd name="T1" fmla="*/ 5 h 71"/>
                <a:gd name="T2" fmla="*/ 17 w 78"/>
                <a:gd name="T3" fmla="*/ 29 h 71"/>
                <a:gd name="T4" fmla="*/ 23 w 78"/>
                <a:gd name="T5" fmla="*/ 54 h 71"/>
                <a:gd name="T6" fmla="*/ 71 w 78"/>
                <a:gd name="T7" fmla="*/ 66 h 71"/>
                <a:gd name="T8" fmla="*/ 72 w 78"/>
                <a:gd name="T9" fmla="*/ 61 h 71"/>
                <a:gd name="T10" fmla="*/ 37 w 78"/>
                <a:gd name="T11" fmla="*/ 58 h 71"/>
                <a:gd name="T12" fmla="*/ 26 w 78"/>
                <a:gd name="T13" fmla="*/ 31 h 71"/>
                <a:gd name="T14" fmla="*/ 9 w 78"/>
                <a:gd name="T15" fmla="*/ 0 h 71"/>
                <a:gd name="T16" fmla="*/ 5 w 78"/>
                <a:gd name="T17" fmla="*/ 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8" h="71">
                  <a:moveTo>
                    <a:pt x="5" y="5"/>
                  </a:moveTo>
                  <a:cubicBezTo>
                    <a:pt x="17" y="6"/>
                    <a:pt x="17" y="21"/>
                    <a:pt x="17" y="29"/>
                  </a:cubicBezTo>
                  <a:cubicBezTo>
                    <a:pt x="18" y="38"/>
                    <a:pt x="18" y="46"/>
                    <a:pt x="23" y="54"/>
                  </a:cubicBezTo>
                  <a:cubicBezTo>
                    <a:pt x="33" y="71"/>
                    <a:pt x="55" y="68"/>
                    <a:pt x="71" y="66"/>
                  </a:cubicBezTo>
                  <a:cubicBezTo>
                    <a:pt x="75" y="65"/>
                    <a:pt x="78" y="61"/>
                    <a:pt x="72" y="61"/>
                  </a:cubicBezTo>
                  <a:cubicBezTo>
                    <a:pt x="60" y="63"/>
                    <a:pt x="47" y="66"/>
                    <a:pt x="37" y="58"/>
                  </a:cubicBezTo>
                  <a:cubicBezTo>
                    <a:pt x="28" y="52"/>
                    <a:pt x="26" y="41"/>
                    <a:pt x="26" y="31"/>
                  </a:cubicBezTo>
                  <a:cubicBezTo>
                    <a:pt x="26" y="18"/>
                    <a:pt x="26" y="2"/>
                    <a:pt x="9" y="0"/>
                  </a:cubicBezTo>
                  <a:cubicBezTo>
                    <a:pt x="6" y="0"/>
                    <a:pt x="0" y="4"/>
                    <a:pt x="5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54" name="Freeform 44"/>
            <p:cNvSpPr/>
            <p:nvPr/>
          </p:nvSpPr>
          <p:spPr bwMode="auto">
            <a:xfrm>
              <a:off x="3626" y="2262"/>
              <a:ext cx="199" cy="16"/>
            </a:xfrm>
            <a:custGeom>
              <a:avLst/>
              <a:gdLst>
                <a:gd name="T0" fmla="*/ 9 w 84"/>
                <a:gd name="T1" fmla="*/ 5 h 7"/>
                <a:gd name="T2" fmla="*/ 45 w 84"/>
                <a:gd name="T3" fmla="*/ 5 h 7"/>
                <a:gd name="T4" fmla="*/ 75 w 84"/>
                <a:gd name="T5" fmla="*/ 7 h 7"/>
                <a:gd name="T6" fmla="*/ 80 w 84"/>
                <a:gd name="T7" fmla="*/ 4 h 7"/>
                <a:gd name="T8" fmla="*/ 28 w 84"/>
                <a:gd name="T9" fmla="*/ 1 h 7"/>
                <a:gd name="T10" fmla="*/ 1 w 84"/>
                <a:gd name="T11" fmla="*/ 6 h 7"/>
                <a:gd name="T12" fmla="*/ 9 w 84"/>
                <a:gd name="T13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7">
                  <a:moveTo>
                    <a:pt x="9" y="5"/>
                  </a:moveTo>
                  <a:cubicBezTo>
                    <a:pt x="13" y="0"/>
                    <a:pt x="39" y="5"/>
                    <a:pt x="45" y="5"/>
                  </a:cubicBezTo>
                  <a:cubicBezTo>
                    <a:pt x="55" y="6"/>
                    <a:pt x="65" y="7"/>
                    <a:pt x="75" y="7"/>
                  </a:cubicBezTo>
                  <a:cubicBezTo>
                    <a:pt x="77" y="7"/>
                    <a:pt x="84" y="4"/>
                    <a:pt x="80" y="4"/>
                  </a:cubicBezTo>
                  <a:cubicBezTo>
                    <a:pt x="63" y="4"/>
                    <a:pt x="46" y="1"/>
                    <a:pt x="28" y="1"/>
                  </a:cubicBezTo>
                  <a:cubicBezTo>
                    <a:pt x="21" y="1"/>
                    <a:pt x="6" y="0"/>
                    <a:pt x="1" y="6"/>
                  </a:cubicBezTo>
                  <a:cubicBezTo>
                    <a:pt x="0" y="7"/>
                    <a:pt x="8" y="7"/>
                    <a:pt x="9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55" name="Freeform 45"/>
            <p:cNvSpPr/>
            <p:nvPr/>
          </p:nvSpPr>
          <p:spPr bwMode="auto">
            <a:xfrm>
              <a:off x="3960" y="2120"/>
              <a:ext cx="104" cy="310"/>
            </a:xfrm>
            <a:custGeom>
              <a:avLst/>
              <a:gdLst>
                <a:gd name="T0" fmla="*/ 9 w 44"/>
                <a:gd name="T1" fmla="*/ 66 h 131"/>
                <a:gd name="T2" fmla="*/ 18 w 44"/>
                <a:gd name="T3" fmla="*/ 5 h 131"/>
                <a:gd name="T4" fmla="*/ 9 w 44"/>
                <a:gd name="T5" fmla="*/ 6 h 131"/>
                <a:gd name="T6" fmla="*/ 22 w 44"/>
                <a:gd name="T7" fmla="*/ 76 h 131"/>
                <a:gd name="T8" fmla="*/ 34 w 44"/>
                <a:gd name="T9" fmla="*/ 128 h 131"/>
                <a:gd name="T10" fmla="*/ 41 w 44"/>
                <a:gd name="T11" fmla="*/ 125 h 131"/>
                <a:gd name="T12" fmla="*/ 30 w 44"/>
                <a:gd name="T13" fmla="*/ 69 h 131"/>
                <a:gd name="T14" fmla="*/ 18 w 44"/>
                <a:gd name="T15" fmla="*/ 4 h 131"/>
                <a:gd name="T16" fmla="*/ 9 w 44"/>
                <a:gd name="T17" fmla="*/ 5 h 131"/>
                <a:gd name="T18" fmla="*/ 1 w 44"/>
                <a:gd name="T19" fmla="*/ 65 h 131"/>
                <a:gd name="T20" fmla="*/ 9 w 44"/>
                <a:gd name="T21" fmla="*/ 66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" h="131">
                  <a:moveTo>
                    <a:pt x="9" y="66"/>
                  </a:moveTo>
                  <a:cubicBezTo>
                    <a:pt x="17" y="46"/>
                    <a:pt x="18" y="26"/>
                    <a:pt x="18" y="5"/>
                  </a:cubicBezTo>
                  <a:cubicBezTo>
                    <a:pt x="15" y="5"/>
                    <a:pt x="12" y="6"/>
                    <a:pt x="9" y="6"/>
                  </a:cubicBezTo>
                  <a:cubicBezTo>
                    <a:pt x="16" y="29"/>
                    <a:pt x="18" y="53"/>
                    <a:pt x="22" y="76"/>
                  </a:cubicBezTo>
                  <a:cubicBezTo>
                    <a:pt x="25" y="95"/>
                    <a:pt x="23" y="112"/>
                    <a:pt x="34" y="128"/>
                  </a:cubicBezTo>
                  <a:cubicBezTo>
                    <a:pt x="36" y="131"/>
                    <a:pt x="44" y="128"/>
                    <a:pt x="41" y="125"/>
                  </a:cubicBezTo>
                  <a:cubicBezTo>
                    <a:pt x="30" y="108"/>
                    <a:pt x="33" y="88"/>
                    <a:pt x="30" y="69"/>
                  </a:cubicBezTo>
                  <a:cubicBezTo>
                    <a:pt x="26" y="47"/>
                    <a:pt x="24" y="25"/>
                    <a:pt x="18" y="4"/>
                  </a:cubicBezTo>
                  <a:cubicBezTo>
                    <a:pt x="16" y="0"/>
                    <a:pt x="9" y="2"/>
                    <a:pt x="9" y="5"/>
                  </a:cubicBezTo>
                  <a:cubicBezTo>
                    <a:pt x="9" y="26"/>
                    <a:pt x="9" y="46"/>
                    <a:pt x="1" y="65"/>
                  </a:cubicBezTo>
                  <a:cubicBezTo>
                    <a:pt x="0" y="70"/>
                    <a:pt x="8" y="70"/>
                    <a:pt x="9" y="6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56" name="Freeform 46"/>
            <p:cNvSpPr/>
            <p:nvPr/>
          </p:nvSpPr>
          <p:spPr bwMode="auto">
            <a:xfrm>
              <a:off x="4177" y="2174"/>
              <a:ext cx="239" cy="64"/>
            </a:xfrm>
            <a:custGeom>
              <a:avLst/>
              <a:gdLst>
                <a:gd name="T0" fmla="*/ 11 w 101"/>
                <a:gd name="T1" fmla="*/ 8 h 27"/>
                <a:gd name="T2" fmla="*/ 8 w 101"/>
                <a:gd name="T3" fmla="*/ 10 h 27"/>
                <a:gd name="T4" fmla="*/ 7 w 101"/>
                <a:gd name="T5" fmla="*/ 14 h 27"/>
                <a:gd name="T6" fmla="*/ 91 w 101"/>
                <a:gd name="T7" fmla="*/ 25 h 27"/>
                <a:gd name="T8" fmla="*/ 99 w 101"/>
                <a:gd name="T9" fmla="*/ 22 h 27"/>
                <a:gd name="T10" fmla="*/ 6 w 101"/>
                <a:gd name="T11" fmla="*/ 10 h 27"/>
                <a:gd name="T12" fmla="*/ 5 w 101"/>
                <a:gd name="T13" fmla="*/ 15 h 27"/>
                <a:gd name="T14" fmla="*/ 18 w 101"/>
                <a:gd name="T15" fmla="*/ 9 h 27"/>
                <a:gd name="T16" fmla="*/ 11 w 101"/>
                <a:gd name="T17" fmla="*/ 8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1" h="27">
                  <a:moveTo>
                    <a:pt x="11" y="8"/>
                  </a:moveTo>
                  <a:cubicBezTo>
                    <a:pt x="10" y="9"/>
                    <a:pt x="9" y="9"/>
                    <a:pt x="8" y="10"/>
                  </a:cubicBezTo>
                  <a:cubicBezTo>
                    <a:pt x="7" y="12"/>
                    <a:pt x="7" y="13"/>
                    <a:pt x="7" y="14"/>
                  </a:cubicBezTo>
                  <a:cubicBezTo>
                    <a:pt x="32" y="7"/>
                    <a:pt x="72" y="5"/>
                    <a:pt x="91" y="25"/>
                  </a:cubicBezTo>
                  <a:cubicBezTo>
                    <a:pt x="93" y="27"/>
                    <a:pt x="101" y="24"/>
                    <a:pt x="99" y="22"/>
                  </a:cubicBezTo>
                  <a:cubicBezTo>
                    <a:pt x="78" y="0"/>
                    <a:pt x="33" y="2"/>
                    <a:pt x="6" y="10"/>
                  </a:cubicBezTo>
                  <a:cubicBezTo>
                    <a:pt x="3" y="11"/>
                    <a:pt x="0" y="15"/>
                    <a:pt x="5" y="15"/>
                  </a:cubicBezTo>
                  <a:cubicBezTo>
                    <a:pt x="10" y="14"/>
                    <a:pt x="13" y="13"/>
                    <a:pt x="18" y="9"/>
                  </a:cubicBezTo>
                  <a:cubicBezTo>
                    <a:pt x="21" y="6"/>
                    <a:pt x="13" y="6"/>
                    <a:pt x="11" y="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57" name="Freeform 47"/>
            <p:cNvSpPr/>
            <p:nvPr/>
          </p:nvSpPr>
          <p:spPr bwMode="auto">
            <a:xfrm>
              <a:off x="4222" y="2286"/>
              <a:ext cx="223" cy="45"/>
            </a:xfrm>
            <a:custGeom>
              <a:avLst/>
              <a:gdLst>
                <a:gd name="T0" fmla="*/ 5 w 94"/>
                <a:gd name="T1" fmla="*/ 10 h 19"/>
                <a:gd name="T2" fmla="*/ 89 w 94"/>
                <a:gd name="T3" fmla="*/ 6 h 19"/>
                <a:gd name="T4" fmla="*/ 87 w 94"/>
                <a:gd name="T5" fmla="*/ 0 h 19"/>
                <a:gd name="T6" fmla="*/ 10 w 94"/>
                <a:gd name="T7" fmla="*/ 4 h 19"/>
                <a:gd name="T8" fmla="*/ 5 w 94"/>
                <a:gd name="T9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19">
                  <a:moveTo>
                    <a:pt x="5" y="10"/>
                  </a:moveTo>
                  <a:cubicBezTo>
                    <a:pt x="32" y="19"/>
                    <a:pt x="62" y="11"/>
                    <a:pt x="89" y="6"/>
                  </a:cubicBezTo>
                  <a:cubicBezTo>
                    <a:pt x="94" y="5"/>
                    <a:pt x="93" y="0"/>
                    <a:pt x="87" y="0"/>
                  </a:cubicBezTo>
                  <a:cubicBezTo>
                    <a:pt x="63" y="4"/>
                    <a:pt x="34" y="12"/>
                    <a:pt x="10" y="4"/>
                  </a:cubicBezTo>
                  <a:cubicBezTo>
                    <a:pt x="6" y="3"/>
                    <a:pt x="0" y="8"/>
                    <a:pt x="5" y="1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58" name="Freeform 48"/>
            <p:cNvSpPr/>
            <p:nvPr/>
          </p:nvSpPr>
          <p:spPr bwMode="auto">
            <a:xfrm>
              <a:off x="4561" y="2108"/>
              <a:ext cx="229" cy="317"/>
            </a:xfrm>
            <a:custGeom>
              <a:avLst/>
              <a:gdLst>
                <a:gd name="T0" fmla="*/ 11 w 97"/>
                <a:gd name="T1" fmla="*/ 0 h 134"/>
                <a:gd name="T2" fmla="*/ 7 w 97"/>
                <a:gd name="T3" fmla="*/ 0 h 134"/>
                <a:gd name="T4" fmla="*/ 5 w 97"/>
                <a:gd name="T5" fmla="*/ 5 h 134"/>
                <a:gd name="T6" fmla="*/ 24 w 97"/>
                <a:gd name="T7" fmla="*/ 102 h 134"/>
                <a:gd name="T8" fmla="*/ 94 w 97"/>
                <a:gd name="T9" fmla="*/ 110 h 134"/>
                <a:gd name="T10" fmla="*/ 87 w 97"/>
                <a:gd name="T11" fmla="*/ 108 h 134"/>
                <a:gd name="T12" fmla="*/ 37 w 97"/>
                <a:gd name="T13" fmla="*/ 110 h 134"/>
                <a:gd name="T14" fmla="*/ 35 w 97"/>
                <a:gd name="T15" fmla="*/ 84 h 134"/>
                <a:gd name="T16" fmla="*/ 48 w 97"/>
                <a:gd name="T17" fmla="*/ 37 h 134"/>
                <a:gd name="T18" fmla="*/ 8 w 97"/>
                <a:gd name="T19" fmla="*/ 0 h 134"/>
                <a:gd name="T20" fmla="*/ 6 w 97"/>
                <a:gd name="T21" fmla="*/ 5 h 134"/>
                <a:gd name="T22" fmla="*/ 8 w 97"/>
                <a:gd name="T23" fmla="*/ 5 h 134"/>
                <a:gd name="T24" fmla="*/ 11 w 97"/>
                <a:gd name="T25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7" h="134">
                  <a:moveTo>
                    <a:pt x="11" y="0"/>
                  </a:moveTo>
                  <a:cubicBezTo>
                    <a:pt x="10" y="0"/>
                    <a:pt x="8" y="0"/>
                    <a:pt x="7" y="0"/>
                  </a:cubicBezTo>
                  <a:cubicBezTo>
                    <a:pt x="4" y="0"/>
                    <a:pt x="0" y="4"/>
                    <a:pt x="5" y="5"/>
                  </a:cubicBezTo>
                  <a:cubicBezTo>
                    <a:pt x="68" y="10"/>
                    <a:pt x="23" y="68"/>
                    <a:pt x="24" y="102"/>
                  </a:cubicBezTo>
                  <a:cubicBezTo>
                    <a:pt x="26" y="134"/>
                    <a:pt x="79" y="126"/>
                    <a:pt x="94" y="110"/>
                  </a:cubicBezTo>
                  <a:cubicBezTo>
                    <a:pt x="97" y="106"/>
                    <a:pt x="89" y="105"/>
                    <a:pt x="87" y="108"/>
                  </a:cubicBezTo>
                  <a:cubicBezTo>
                    <a:pt x="75" y="122"/>
                    <a:pt x="51" y="123"/>
                    <a:pt x="37" y="110"/>
                  </a:cubicBezTo>
                  <a:cubicBezTo>
                    <a:pt x="30" y="104"/>
                    <a:pt x="33" y="92"/>
                    <a:pt x="35" y="84"/>
                  </a:cubicBezTo>
                  <a:cubicBezTo>
                    <a:pt x="39" y="68"/>
                    <a:pt x="45" y="53"/>
                    <a:pt x="48" y="37"/>
                  </a:cubicBezTo>
                  <a:cubicBezTo>
                    <a:pt x="52" y="11"/>
                    <a:pt x="31" y="2"/>
                    <a:pt x="8" y="0"/>
                  </a:cubicBezTo>
                  <a:cubicBezTo>
                    <a:pt x="7" y="1"/>
                    <a:pt x="7" y="3"/>
                    <a:pt x="6" y="5"/>
                  </a:cubicBezTo>
                  <a:cubicBezTo>
                    <a:pt x="7" y="5"/>
                    <a:pt x="8" y="5"/>
                    <a:pt x="8" y="5"/>
                  </a:cubicBezTo>
                  <a:cubicBezTo>
                    <a:pt x="12" y="5"/>
                    <a:pt x="17" y="0"/>
                    <a:pt x="11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59" name="Freeform 49"/>
            <p:cNvSpPr/>
            <p:nvPr/>
          </p:nvSpPr>
          <p:spPr bwMode="auto">
            <a:xfrm>
              <a:off x="4584" y="2236"/>
              <a:ext cx="152" cy="38"/>
            </a:xfrm>
            <a:custGeom>
              <a:avLst/>
              <a:gdLst>
                <a:gd name="T0" fmla="*/ 8 w 64"/>
                <a:gd name="T1" fmla="*/ 12 h 16"/>
                <a:gd name="T2" fmla="*/ 8 w 64"/>
                <a:gd name="T3" fmla="*/ 8 h 16"/>
                <a:gd name="T4" fmla="*/ 5 w 64"/>
                <a:gd name="T5" fmla="*/ 10 h 16"/>
                <a:gd name="T6" fmla="*/ 55 w 64"/>
                <a:gd name="T7" fmla="*/ 7 h 16"/>
                <a:gd name="T8" fmla="*/ 58 w 64"/>
                <a:gd name="T9" fmla="*/ 3 h 16"/>
                <a:gd name="T10" fmla="*/ 2 w 64"/>
                <a:gd name="T11" fmla="*/ 8 h 16"/>
                <a:gd name="T12" fmla="*/ 0 w 64"/>
                <a:gd name="T13" fmla="*/ 10 h 16"/>
                <a:gd name="T14" fmla="*/ 0 w 64"/>
                <a:gd name="T15" fmla="*/ 14 h 16"/>
                <a:gd name="T16" fmla="*/ 8 w 64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16">
                  <a:moveTo>
                    <a:pt x="8" y="12"/>
                  </a:moveTo>
                  <a:cubicBezTo>
                    <a:pt x="8" y="8"/>
                    <a:pt x="8" y="8"/>
                    <a:pt x="8" y="8"/>
                  </a:cubicBezTo>
                  <a:cubicBezTo>
                    <a:pt x="7" y="9"/>
                    <a:pt x="6" y="10"/>
                    <a:pt x="5" y="10"/>
                  </a:cubicBezTo>
                  <a:cubicBezTo>
                    <a:pt x="21" y="4"/>
                    <a:pt x="38" y="7"/>
                    <a:pt x="55" y="7"/>
                  </a:cubicBezTo>
                  <a:cubicBezTo>
                    <a:pt x="57" y="7"/>
                    <a:pt x="64" y="3"/>
                    <a:pt x="58" y="3"/>
                  </a:cubicBezTo>
                  <a:cubicBezTo>
                    <a:pt x="39" y="3"/>
                    <a:pt x="20" y="0"/>
                    <a:pt x="2" y="8"/>
                  </a:cubicBezTo>
                  <a:cubicBezTo>
                    <a:pt x="1" y="8"/>
                    <a:pt x="0" y="9"/>
                    <a:pt x="0" y="10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6"/>
                    <a:pt x="8" y="15"/>
                    <a:pt x="8" y="1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0" name="Freeform 50"/>
            <p:cNvSpPr/>
            <p:nvPr/>
          </p:nvSpPr>
          <p:spPr bwMode="auto">
            <a:xfrm>
              <a:off x="2599" y="2783"/>
              <a:ext cx="182" cy="282"/>
            </a:xfrm>
            <a:custGeom>
              <a:avLst/>
              <a:gdLst>
                <a:gd name="T0" fmla="*/ 67 w 77"/>
                <a:gd name="T1" fmla="*/ 3 h 119"/>
                <a:gd name="T2" fmla="*/ 34 w 77"/>
                <a:gd name="T3" fmla="*/ 66 h 119"/>
                <a:gd name="T4" fmla="*/ 7 w 77"/>
                <a:gd name="T5" fmla="*/ 115 h 119"/>
                <a:gd name="T6" fmla="*/ 6 w 77"/>
                <a:gd name="T7" fmla="*/ 118 h 119"/>
                <a:gd name="T8" fmla="*/ 35 w 77"/>
                <a:gd name="T9" fmla="*/ 87 h 119"/>
                <a:gd name="T10" fmla="*/ 75 w 77"/>
                <a:gd name="T11" fmla="*/ 2 h 119"/>
                <a:gd name="T12" fmla="*/ 67 w 77"/>
                <a:gd name="T13" fmla="*/ 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119">
                  <a:moveTo>
                    <a:pt x="67" y="3"/>
                  </a:moveTo>
                  <a:cubicBezTo>
                    <a:pt x="52" y="22"/>
                    <a:pt x="41" y="43"/>
                    <a:pt x="34" y="66"/>
                  </a:cubicBezTo>
                  <a:cubicBezTo>
                    <a:pt x="30" y="79"/>
                    <a:pt x="25" y="113"/>
                    <a:pt x="7" y="115"/>
                  </a:cubicBezTo>
                  <a:cubicBezTo>
                    <a:pt x="4" y="116"/>
                    <a:pt x="0" y="119"/>
                    <a:pt x="6" y="118"/>
                  </a:cubicBezTo>
                  <a:cubicBezTo>
                    <a:pt x="23" y="116"/>
                    <a:pt x="30" y="102"/>
                    <a:pt x="35" y="87"/>
                  </a:cubicBezTo>
                  <a:cubicBezTo>
                    <a:pt x="47" y="57"/>
                    <a:pt x="54" y="29"/>
                    <a:pt x="75" y="2"/>
                  </a:cubicBezTo>
                  <a:cubicBezTo>
                    <a:pt x="77" y="0"/>
                    <a:pt x="69" y="1"/>
                    <a:pt x="67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1" name="Freeform 51"/>
            <p:cNvSpPr/>
            <p:nvPr/>
          </p:nvSpPr>
          <p:spPr bwMode="auto">
            <a:xfrm>
              <a:off x="2568" y="2871"/>
              <a:ext cx="253" cy="120"/>
            </a:xfrm>
            <a:custGeom>
              <a:avLst/>
              <a:gdLst>
                <a:gd name="T0" fmla="*/ 10 w 107"/>
                <a:gd name="T1" fmla="*/ 8 h 51"/>
                <a:gd name="T2" fmla="*/ 58 w 107"/>
                <a:gd name="T3" fmla="*/ 31 h 51"/>
                <a:gd name="T4" fmla="*/ 97 w 107"/>
                <a:gd name="T5" fmla="*/ 51 h 51"/>
                <a:gd name="T6" fmla="*/ 104 w 107"/>
                <a:gd name="T7" fmla="*/ 48 h 51"/>
                <a:gd name="T8" fmla="*/ 41 w 107"/>
                <a:gd name="T9" fmla="*/ 13 h 51"/>
                <a:gd name="T10" fmla="*/ 5 w 107"/>
                <a:gd name="T11" fmla="*/ 7 h 51"/>
                <a:gd name="T12" fmla="*/ 10 w 107"/>
                <a:gd name="T13" fmla="*/ 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51">
                  <a:moveTo>
                    <a:pt x="10" y="8"/>
                  </a:moveTo>
                  <a:cubicBezTo>
                    <a:pt x="21" y="2"/>
                    <a:pt x="49" y="26"/>
                    <a:pt x="58" y="31"/>
                  </a:cubicBezTo>
                  <a:cubicBezTo>
                    <a:pt x="70" y="39"/>
                    <a:pt x="83" y="48"/>
                    <a:pt x="97" y="51"/>
                  </a:cubicBezTo>
                  <a:cubicBezTo>
                    <a:pt x="99" y="51"/>
                    <a:pt x="107" y="48"/>
                    <a:pt x="104" y="48"/>
                  </a:cubicBezTo>
                  <a:cubicBezTo>
                    <a:pt x="81" y="43"/>
                    <a:pt x="61" y="24"/>
                    <a:pt x="41" y="13"/>
                  </a:cubicBezTo>
                  <a:cubicBezTo>
                    <a:pt x="30" y="7"/>
                    <a:pt x="17" y="0"/>
                    <a:pt x="5" y="7"/>
                  </a:cubicBezTo>
                  <a:cubicBezTo>
                    <a:pt x="0" y="9"/>
                    <a:pt x="8" y="9"/>
                    <a:pt x="10" y="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2" name="Freeform 52"/>
            <p:cNvSpPr/>
            <p:nvPr/>
          </p:nvSpPr>
          <p:spPr bwMode="auto">
            <a:xfrm>
              <a:off x="2838" y="2653"/>
              <a:ext cx="156" cy="201"/>
            </a:xfrm>
            <a:custGeom>
              <a:avLst/>
              <a:gdLst>
                <a:gd name="T0" fmla="*/ 11 w 66"/>
                <a:gd name="T1" fmla="*/ 16 h 85"/>
                <a:gd name="T2" fmla="*/ 27 w 66"/>
                <a:gd name="T3" fmla="*/ 14 h 85"/>
                <a:gd name="T4" fmla="*/ 27 w 66"/>
                <a:gd name="T5" fmla="*/ 31 h 85"/>
                <a:gd name="T6" fmla="*/ 26 w 66"/>
                <a:gd name="T7" fmla="*/ 55 h 85"/>
                <a:gd name="T8" fmla="*/ 56 w 66"/>
                <a:gd name="T9" fmla="*/ 83 h 85"/>
                <a:gd name="T10" fmla="*/ 62 w 66"/>
                <a:gd name="T11" fmla="*/ 78 h 85"/>
                <a:gd name="T12" fmla="*/ 35 w 66"/>
                <a:gd name="T13" fmla="*/ 55 h 85"/>
                <a:gd name="T14" fmla="*/ 36 w 66"/>
                <a:gd name="T15" fmla="*/ 19 h 85"/>
                <a:gd name="T16" fmla="*/ 24 w 66"/>
                <a:gd name="T17" fmla="*/ 1 h 85"/>
                <a:gd name="T18" fmla="*/ 3 w 66"/>
                <a:gd name="T19" fmla="*/ 15 h 85"/>
                <a:gd name="T20" fmla="*/ 11 w 66"/>
                <a:gd name="T21" fmla="*/ 1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6" h="85">
                  <a:moveTo>
                    <a:pt x="11" y="16"/>
                  </a:moveTo>
                  <a:cubicBezTo>
                    <a:pt x="14" y="11"/>
                    <a:pt x="24" y="3"/>
                    <a:pt x="27" y="14"/>
                  </a:cubicBezTo>
                  <a:cubicBezTo>
                    <a:pt x="28" y="19"/>
                    <a:pt x="28" y="25"/>
                    <a:pt x="27" y="31"/>
                  </a:cubicBezTo>
                  <a:cubicBezTo>
                    <a:pt x="27" y="39"/>
                    <a:pt x="25" y="47"/>
                    <a:pt x="26" y="55"/>
                  </a:cubicBezTo>
                  <a:cubicBezTo>
                    <a:pt x="28" y="68"/>
                    <a:pt x="46" y="75"/>
                    <a:pt x="56" y="83"/>
                  </a:cubicBezTo>
                  <a:cubicBezTo>
                    <a:pt x="59" y="85"/>
                    <a:pt x="66" y="81"/>
                    <a:pt x="62" y="78"/>
                  </a:cubicBezTo>
                  <a:cubicBezTo>
                    <a:pt x="53" y="72"/>
                    <a:pt x="40" y="66"/>
                    <a:pt x="35" y="55"/>
                  </a:cubicBezTo>
                  <a:cubicBezTo>
                    <a:pt x="31" y="44"/>
                    <a:pt x="37" y="30"/>
                    <a:pt x="36" y="19"/>
                  </a:cubicBezTo>
                  <a:cubicBezTo>
                    <a:pt x="35" y="11"/>
                    <a:pt x="34" y="2"/>
                    <a:pt x="24" y="1"/>
                  </a:cubicBezTo>
                  <a:cubicBezTo>
                    <a:pt x="14" y="0"/>
                    <a:pt x="7" y="8"/>
                    <a:pt x="3" y="15"/>
                  </a:cubicBezTo>
                  <a:cubicBezTo>
                    <a:pt x="0" y="19"/>
                    <a:pt x="9" y="19"/>
                    <a:pt x="11" y="1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3" name="Freeform 53"/>
            <p:cNvSpPr/>
            <p:nvPr/>
          </p:nvSpPr>
          <p:spPr bwMode="auto">
            <a:xfrm>
              <a:off x="3013" y="2823"/>
              <a:ext cx="69" cy="246"/>
            </a:xfrm>
            <a:custGeom>
              <a:avLst/>
              <a:gdLst>
                <a:gd name="T0" fmla="*/ 1 w 29"/>
                <a:gd name="T1" fmla="*/ 6 h 104"/>
                <a:gd name="T2" fmla="*/ 17 w 29"/>
                <a:gd name="T3" fmla="*/ 100 h 104"/>
                <a:gd name="T4" fmla="*/ 26 w 29"/>
                <a:gd name="T5" fmla="*/ 99 h 104"/>
                <a:gd name="T6" fmla="*/ 10 w 29"/>
                <a:gd name="T7" fmla="*/ 4 h 104"/>
                <a:gd name="T8" fmla="*/ 1 w 29"/>
                <a:gd name="T9" fmla="*/ 6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04">
                  <a:moveTo>
                    <a:pt x="1" y="6"/>
                  </a:moveTo>
                  <a:cubicBezTo>
                    <a:pt x="11" y="35"/>
                    <a:pt x="21" y="69"/>
                    <a:pt x="17" y="100"/>
                  </a:cubicBezTo>
                  <a:cubicBezTo>
                    <a:pt x="17" y="104"/>
                    <a:pt x="25" y="102"/>
                    <a:pt x="26" y="99"/>
                  </a:cubicBezTo>
                  <a:cubicBezTo>
                    <a:pt x="29" y="67"/>
                    <a:pt x="20" y="34"/>
                    <a:pt x="10" y="4"/>
                  </a:cubicBezTo>
                  <a:cubicBezTo>
                    <a:pt x="8" y="0"/>
                    <a:pt x="0" y="3"/>
                    <a:pt x="1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4" name="Freeform 54"/>
            <p:cNvSpPr/>
            <p:nvPr/>
          </p:nvSpPr>
          <p:spPr bwMode="auto">
            <a:xfrm>
              <a:off x="2942" y="2918"/>
              <a:ext cx="187" cy="66"/>
            </a:xfrm>
            <a:custGeom>
              <a:avLst/>
              <a:gdLst>
                <a:gd name="T0" fmla="*/ 10 w 79"/>
                <a:gd name="T1" fmla="*/ 26 h 28"/>
                <a:gd name="T2" fmla="*/ 70 w 79"/>
                <a:gd name="T3" fmla="*/ 5 h 28"/>
                <a:gd name="T4" fmla="*/ 73 w 79"/>
                <a:gd name="T5" fmla="*/ 0 h 28"/>
                <a:gd name="T6" fmla="*/ 4 w 79"/>
                <a:gd name="T7" fmla="*/ 25 h 28"/>
                <a:gd name="T8" fmla="*/ 10 w 79"/>
                <a:gd name="T9" fmla="*/ 2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28">
                  <a:moveTo>
                    <a:pt x="10" y="26"/>
                  </a:moveTo>
                  <a:cubicBezTo>
                    <a:pt x="26" y="12"/>
                    <a:pt x="49" y="6"/>
                    <a:pt x="70" y="5"/>
                  </a:cubicBezTo>
                  <a:cubicBezTo>
                    <a:pt x="74" y="5"/>
                    <a:pt x="79" y="0"/>
                    <a:pt x="73" y="0"/>
                  </a:cubicBezTo>
                  <a:cubicBezTo>
                    <a:pt x="48" y="1"/>
                    <a:pt x="22" y="8"/>
                    <a:pt x="4" y="25"/>
                  </a:cubicBezTo>
                  <a:cubicBezTo>
                    <a:pt x="0" y="28"/>
                    <a:pt x="8" y="28"/>
                    <a:pt x="10" y="2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5" name="Freeform 55"/>
            <p:cNvSpPr/>
            <p:nvPr/>
          </p:nvSpPr>
          <p:spPr bwMode="auto">
            <a:xfrm>
              <a:off x="3155" y="2790"/>
              <a:ext cx="144" cy="234"/>
            </a:xfrm>
            <a:custGeom>
              <a:avLst/>
              <a:gdLst>
                <a:gd name="T0" fmla="*/ 10 w 61"/>
                <a:gd name="T1" fmla="*/ 23 h 99"/>
                <a:gd name="T2" fmla="*/ 16 w 61"/>
                <a:gd name="T3" fmla="*/ 13 h 99"/>
                <a:gd name="T4" fmla="*/ 34 w 61"/>
                <a:gd name="T5" fmla="*/ 22 h 99"/>
                <a:gd name="T6" fmla="*/ 29 w 61"/>
                <a:gd name="T7" fmla="*/ 40 h 99"/>
                <a:gd name="T8" fmla="*/ 13 w 61"/>
                <a:gd name="T9" fmla="*/ 74 h 99"/>
                <a:gd name="T10" fmla="*/ 54 w 61"/>
                <a:gd name="T11" fmla="*/ 94 h 99"/>
                <a:gd name="T12" fmla="*/ 55 w 61"/>
                <a:gd name="T13" fmla="*/ 88 h 99"/>
                <a:gd name="T14" fmla="*/ 30 w 61"/>
                <a:gd name="T15" fmla="*/ 89 h 99"/>
                <a:gd name="T16" fmla="*/ 26 w 61"/>
                <a:gd name="T17" fmla="*/ 63 h 99"/>
                <a:gd name="T18" fmla="*/ 42 w 61"/>
                <a:gd name="T19" fmla="*/ 25 h 99"/>
                <a:gd name="T20" fmla="*/ 27 w 61"/>
                <a:gd name="T21" fmla="*/ 4 h 99"/>
                <a:gd name="T22" fmla="*/ 2 w 61"/>
                <a:gd name="T23" fmla="*/ 22 h 99"/>
                <a:gd name="T24" fmla="*/ 10 w 61"/>
                <a:gd name="T25" fmla="*/ 23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99">
                  <a:moveTo>
                    <a:pt x="10" y="23"/>
                  </a:moveTo>
                  <a:cubicBezTo>
                    <a:pt x="11" y="19"/>
                    <a:pt x="13" y="16"/>
                    <a:pt x="16" y="13"/>
                  </a:cubicBezTo>
                  <a:cubicBezTo>
                    <a:pt x="25" y="0"/>
                    <a:pt x="34" y="15"/>
                    <a:pt x="34" y="22"/>
                  </a:cubicBezTo>
                  <a:cubicBezTo>
                    <a:pt x="34" y="28"/>
                    <a:pt x="31" y="35"/>
                    <a:pt x="29" y="40"/>
                  </a:cubicBezTo>
                  <a:cubicBezTo>
                    <a:pt x="25" y="52"/>
                    <a:pt x="17" y="62"/>
                    <a:pt x="13" y="74"/>
                  </a:cubicBezTo>
                  <a:cubicBezTo>
                    <a:pt x="5" y="99"/>
                    <a:pt x="37" y="94"/>
                    <a:pt x="54" y="94"/>
                  </a:cubicBezTo>
                  <a:cubicBezTo>
                    <a:pt x="59" y="93"/>
                    <a:pt x="61" y="88"/>
                    <a:pt x="55" y="88"/>
                  </a:cubicBezTo>
                  <a:cubicBezTo>
                    <a:pt x="47" y="89"/>
                    <a:pt x="38" y="89"/>
                    <a:pt x="30" y="89"/>
                  </a:cubicBezTo>
                  <a:cubicBezTo>
                    <a:pt x="13" y="88"/>
                    <a:pt x="22" y="71"/>
                    <a:pt x="26" y="63"/>
                  </a:cubicBezTo>
                  <a:cubicBezTo>
                    <a:pt x="33" y="50"/>
                    <a:pt x="39" y="39"/>
                    <a:pt x="42" y="25"/>
                  </a:cubicBezTo>
                  <a:cubicBezTo>
                    <a:pt x="44" y="14"/>
                    <a:pt x="40" y="5"/>
                    <a:pt x="27" y="4"/>
                  </a:cubicBezTo>
                  <a:cubicBezTo>
                    <a:pt x="14" y="3"/>
                    <a:pt x="6" y="12"/>
                    <a:pt x="2" y="22"/>
                  </a:cubicBezTo>
                  <a:cubicBezTo>
                    <a:pt x="0" y="26"/>
                    <a:pt x="9" y="26"/>
                    <a:pt x="10" y="2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6" name="Freeform 56"/>
            <p:cNvSpPr/>
            <p:nvPr/>
          </p:nvSpPr>
          <p:spPr bwMode="auto">
            <a:xfrm>
              <a:off x="3380" y="2766"/>
              <a:ext cx="165" cy="434"/>
            </a:xfrm>
            <a:custGeom>
              <a:avLst/>
              <a:gdLst>
                <a:gd name="T0" fmla="*/ 20 w 70"/>
                <a:gd name="T1" fmla="*/ 2 h 183"/>
                <a:gd name="T2" fmla="*/ 16 w 70"/>
                <a:gd name="T3" fmla="*/ 36 h 183"/>
                <a:gd name="T4" fmla="*/ 47 w 70"/>
                <a:gd name="T5" fmla="*/ 29 h 183"/>
                <a:gd name="T6" fmla="*/ 40 w 70"/>
                <a:gd name="T7" fmla="*/ 30 h 183"/>
                <a:gd name="T8" fmla="*/ 51 w 70"/>
                <a:gd name="T9" fmla="*/ 59 h 183"/>
                <a:gd name="T10" fmla="*/ 58 w 70"/>
                <a:gd name="T11" fmla="*/ 109 h 183"/>
                <a:gd name="T12" fmla="*/ 56 w 70"/>
                <a:gd name="T13" fmla="*/ 153 h 183"/>
                <a:gd name="T14" fmla="*/ 29 w 70"/>
                <a:gd name="T15" fmla="*/ 147 h 183"/>
                <a:gd name="T16" fmla="*/ 20 w 70"/>
                <a:gd name="T17" fmla="*/ 116 h 183"/>
                <a:gd name="T18" fmla="*/ 12 w 70"/>
                <a:gd name="T19" fmla="*/ 117 h 183"/>
                <a:gd name="T20" fmla="*/ 66 w 70"/>
                <a:gd name="T21" fmla="*/ 144 h 183"/>
                <a:gd name="T22" fmla="*/ 63 w 70"/>
                <a:gd name="T23" fmla="*/ 77 h 183"/>
                <a:gd name="T24" fmla="*/ 48 w 70"/>
                <a:gd name="T25" fmla="*/ 27 h 183"/>
                <a:gd name="T26" fmla="*/ 41 w 70"/>
                <a:gd name="T27" fmla="*/ 28 h 183"/>
                <a:gd name="T28" fmla="*/ 28 w 70"/>
                <a:gd name="T29" fmla="*/ 2 h 183"/>
                <a:gd name="T30" fmla="*/ 20 w 70"/>
                <a:gd name="T31" fmla="*/ 2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0" h="183">
                  <a:moveTo>
                    <a:pt x="20" y="2"/>
                  </a:moveTo>
                  <a:cubicBezTo>
                    <a:pt x="10" y="11"/>
                    <a:pt x="5" y="26"/>
                    <a:pt x="16" y="36"/>
                  </a:cubicBezTo>
                  <a:cubicBezTo>
                    <a:pt x="25" y="43"/>
                    <a:pt x="41" y="34"/>
                    <a:pt x="47" y="29"/>
                  </a:cubicBezTo>
                  <a:cubicBezTo>
                    <a:pt x="45" y="29"/>
                    <a:pt x="43" y="30"/>
                    <a:pt x="40" y="30"/>
                  </a:cubicBezTo>
                  <a:cubicBezTo>
                    <a:pt x="48" y="34"/>
                    <a:pt x="50" y="52"/>
                    <a:pt x="51" y="59"/>
                  </a:cubicBezTo>
                  <a:cubicBezTo>
                    <a:pt x="55" y="75"/>
                    <a:pt x="57" y="92"/>
                    <a:pt x="58" y="109"/>
                  </a:cubicBezTo>
                  <a:cubicBezTo>
                    <a:pt x="59" y="123"/>
                    <a:pt x="60" y="139"/>
                    <a:pt x="56" y="153"/>
                  </a:cubicBezTo>
                  <a:cubicBezTo>
                    <a:pt x="52" y="166"/>
                    <a:pt x="35" y="153"/>
                    <a:pt x="29" y="147"/>
                  </a:cubicBezTo>
                  <a:cubicBezTo>
                    <a:pt x="22" y="139"/>
                    <a:pt x="16" y="126"/>
                    <a:pt x="20" y="116"/>
                  </a:cubicBezTo>
                  <a:cubicBezTo>
                    <a:pt x="21" y="114"/>
                    <a:pt x="13" y="115"/>
                    <a:pt x="12" y="117"/>
                  </a:cubicBezTo>
                  <a:cubicBezTo>
                    <a:pt x="0" y="149"/>
                    <a:pt x="59" y="183"/>
                    <a:pt x="66" y="144"/>
                  </a:cubicBezTo>
                  <a:cubicBezTo>
                    <a:pt x="70" y="122"/>
                    <a:pt x="67" y="98"/>
                    <a:pt x="63" y="77"/>
                  </a:cubicBezTo>
                  <a:cubicBezTo>
                    <a:pt x="62" y="66"/>
                    <a:pt x="60" y="34"/>
                    <a:pt x="48" y="27"/>
                  </a:cubicBezTo>
                  <a:cubicBezTo>
                    <a:pt x="46" y="26"/>
                    <a:pt x="43" y="27"/>
                    <a:pt x="41" y="28"/>
                  </a:cubicBezTo>
                  <a:cubicBezTo>
                    <a:pt x="14" y="47"/>
                    <a:pt x="16" y="13"/>
                    <a:pt x="28" y="2"/>
                  </a:cubicBezTo>
                  <a:cubicBezTo>
                    <a:pt x="30" y="0"/>
                    <a:pt x="22" y="1"/>
                    <a:pt x="20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7" name="Freeform 57"/>
            <p:cNvSpPr/>
            <p:nvPr/>
          </p:nvSpPr>
          <p:spPr bwMode="auto">
            <a:xfrm>
              <a:off x="3486" y="2707"/>
              <a:ext cx="185" cy="190"/>
            </a:xfrm>
            <a:custGeom>
              <a:avLst/>
              <a:gdLst>
                <a:gd name="T0" fmla="*/ 9 w 78"/>
                <a:gd name="T1" fmla="*/ 26 h 80"/>
                <a:gd name="T2" fmla="*/ 39 w 78"/>
                <a:gd name="T3" fmla="*/ 57 h 80"/>
                <a:gd name="T4" fmla="*/ 73 w 78"/>
                <a:gd name="T5" fmla="*/ 76 h 80"/>
                <a:gd name="T6" fmla="*/ 71 w 78"/>
                <a:gd name="T7" fmla="*/ 70 h 80"/>
                <a:gd name="T8" fmla="*/ 5 w 78"/>
                <a:gd name="T9" fmla="*/ 21 h 80"/>
                <a:gd name="T10" fmla="*/ 9 w 78"/>
                <a:gd name="T11" fmla="*/ 26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8" h="80">
                  <a:moveTo>
                    <a:pt x="9" y="26"/>
                  </a:moveTo>
                  <a:cubicBezTo>
                    <a:pt x="28" y="17"/>
                    <a:pt x="33" y="46"/>
                    <a:pt x="39" y="57"/>
                  </a:cubicBezTo>
                  <a:cubicBezTo>
                    <a:pt x="45" y="71"/>
                    <a:pt x="56" y="80"/>
                    <a:pt x="73" y="76"/>
                  </a:cubicBezTo>
                  <a:cubicBezTo>
                    <a:pt x="78" y="74"/>
                    <a:pt x="76" y="69"/>
                    <a:pt x="71" y="70"/>
                  </a:cubicBezTo>
                  <a:cubicBezTo>
                    <a:pt x="35" y="79"/>
                    <a:pt x="48" y="0"/>
                    <a:pt x="5" y="21"/>
                  </a:cubicBezTo>
                  <a:cubicBezTo>
                    <a:pt x="0" y="23"/>
                    <a:pt x="5" y="28"/>
                    <a:pt x="9" y="2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8" name="Freeform 58"/>
            <p:cNvSpPr/>
            <p:nvPr/>
          </p:nvSpPr>
          <p:spPr bwMode="auto">
            <a:xfrm>
              <a:off x="3721" y="2871"/>
              <a:ext cx="172" cy="52"/>
            </a:xfrm>
            <a:custGeom>
              <a:avLst/>
              <a:gdLst>
                <a:gd name="T0" fmla="*/ 9 w 73"/>
                <a:gd name="T1" fmla="*/ 18 h 22"/>
                <a:gd name="T2" fmla="*/ 64 w 73"/>
                <a:gd name="T3" fmla="*/ 9 h 22"/>
                <a:gd name="T4" fmla="*/ 68 w 73"/>
                <a:gd name="T5" fmla="*/ 6 h 22"/>
                <a:gd name="T6" fmla="*/ 1 w 73"/>
                <a:gd name="T7" fmla="*/ 20 h 22"/>
                <a:gd name="T8" fmla="*/ 9 w 73"/>
                <a:gd name="T9" fmla="*/ 18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22">
                  <a:moveTo>
                    <a:pt x="9" y="18"/>
                  </a:moveTo>
                  <a:cubicBezTo>
                    <a:pt x="15" y="4"/>
                    <a:pt x="51" y="9"/>
                    <a:pt x="64" y="9"/>
                  </a:cubicBezTo>
                  <a:cubicBezTo>
                    <a:pt x="67" y="9"/>
                    <a:pt x="73" y="6"/>
                    <a:pt x="68" y="6"/>
                  </a:cubicBezTo>
                  <a:cubicBezTo>
                    <a:pt x="51" y="5"/>
                    <a:pt x="8" y="0"/>
                    <a:pt x="1" y="20"/>
                  </a:cubicBezTo>
                  <a:cubicBezTo>
                    <a:pt x="0" y="22"/>
                    <a:pt x="9" y="21"/>
                    <a:pt x="9" y="1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9" name="Freeform 59"/>
            <p:cNvSpPr/>
            <p:nvPr/>
          </p:nvSpPr>
          <p:spPr bwMode="auto">
            <a:xfrm>
              <a:off x="3945" y="2728"/>
              <a:ext cx="197" cy="287"/>
            </a:xfrm>
            <a:custGeom>
              <a:avLst/>
              <a:gdLst>
                <a:gd name="T0" fmla="*/ 11 w 83"/>
                <a:gd name="T1" fmla="*/ 19 h 121"/>
                <a:gd name="T2" fmla="*/ 27 w 83"/>
                <a:gd name="T3" fmla="*/ 45 h 121"/>
                <a:gd name="T4" fmla="*/ 38 w 83"/>
                <a:gd name="T5" fmla="*/ 64 h 121"/>
                <a:gd name="T6" fmla="*/ 56 w 83"/>
                <a:gd name="T7" fmla="*/ 80 h 121"/>
                <a:gd name="T8" fmla="*/ 63 w 83"/>
                <a:gd name="T9" fmla="*/ 87 h 121"/>
                <a:gd name="T10" fmla="*/ 54 w 83"/>
                <a:gd name="T11" fmla="*/ 112 h 121"/>
                <a:gd name="T12" fmla="*/ 39 w 83"/>
                <a:gd name="T13" fmla="*/ 114 h 121"/>
                <a:gd name="T14" fmla="*/ 40 w 83"/>
                <a:gd name="T15" fmla="*/ 120 h 121"/>
                <a:gd name="T16" fmla="*/ 78 w 83"/>
                <a:gd name="T17" fmla="*/ 101 h 121"/>
                <a:gd name="T18" fmla="*/ 51 w 83"/>
                <a:gd name="T19" fmla="*/ 66 h 121"/>
                <a:gd name="T20" fmla="*/ 37 w 83"/>
                <a:gd name="T21" fmla="*/ 32 h 121"/>
                <a:gd name="T22" fmla="*/ 29 w 83"/>
                <a:gd name="T23" fmla="*/ 10 h 121"/>
                <a:gd name="T24" fmla="*/ 4 w 83"/>
                <a:gd name="T25" fmla="*/ 17 h 121"/>
                <a:gd name="T26" fmla="*/ 11 w 83"/>
                <a:gd name="T27" fmla="*/ 19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3" h="121">
                  <a:moveTo>
                    <a:pt x="11" y="19"/>
                  </a:moveTo>
                  <a:cubicBezTo>
                    <a:pt x="29" y="0"/>
                    <a:pt x="28" y="38"/>
                    <a:pt x="27" y="45"/>
                  </a:cubicBezTo>
                  <a:cubicBezTo>
                    <a:pt x="26" y="51"/>
                    <a:pt x="34" y="60"/>
                    <a:pt x="38" y="64"/>
                  </a:cubicBezTo>
                  <a:cubicBezTo>
                    <a:pt x="43" y="70"/>
                    <a:pt x="50" y="75"/>
                    <a:pt x="56" y="80"/>
                  </a:cubicBezTo>
                  <a:cubicBezTo>
                    <a:pt x="59" y="83"/>
                    <a:pt x="61" y="85"/>
                    <a:pt x="63" y="87"/>
                  </a:cubicBezTo>
                  <a:cubicBezTo>
                    <a:pt x="72" y="94"/>
                    <a:pt x="68" y="103"/>
                    <a:pt x="54" y="112"/>
                  </a:cubicBezTo>
                  <a:cubicBezTo>
                    <a:pt x="49" y="112"/>
                    <a:pt x="44" y="113"/>
                    <a:pt x="39" y="114"/>
                  </a:cubicBezTo>
                  <a:cubicBezTo>
                    <a:pt x="34" y="116"/>
                    <a:pt x="35" y="121"/>
                    <a:pt x="40" y="120"/>
                  </a:cubicBezTo>
                  <a:cubicBezTo>
                    <a:pt x="56" y="115"/>
                    <a:pt x="70" y="118"/>
                    <a:pt x="78" y="101"/>
                  </a:cubicBezTo>
                  <a:cubicBezTo>
                    <a:pt x="83" y="88"/>
                    <a:pt x="59" y="73"/>
                    <a:pt x="51" y="66"/>
                  </a:cubicBezTo>
                  <a:cubicBezTo>
                    <a:pt x="39" y="55"/>
                    <a:pt x="36" y="47"/>
                    <a:pt x="37" y="32"/>
                  </a:cubicBezTo>
                  <a:cubicBezTo>
                    <a:pt x="38" y="24"/>
                    <a:pt x="34" y="16"/>
                    <a:pt x="29" y="10"/>
                  </a:cubicBezTo>
                  <a:cubicBezTo>
                    <a:pt x="21" y="1"/>
                    <a:pt x="9" y="11"/>
                    <a:pt x="4" y="17"/>
                  </a:cubicBezTo>
                  <a:cubicBezTo>
                    <a:pt x="0" y="21"/>
                    <a:pt x="8" y="22"/>
                    <a:pt x="11" y="1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0" name="Freeform 60"/>
            <p:cNvSpPr/>
            <p:nvPr/>
          </p:nvSpPr>
          <p:spPr bwMode="auto">
            <a:xfrm>
              <a:off x="4165" y="2790"/>
              <a:ext cx="213" cy="62"/>
            </a:xfrm>
            <a:custGeom>
              <a:avLst/>
              <a:gdLst>
                <a:gd name="T0" fmla="*/ 9 w 90"/>
                <a:gd name="T1" fmla="*/ 24 h 26"/>
                <a:gd name="T2" fmla="*/ 80 w 90"/>
                <a:gd name="T3" fmla="*/ 20 h 26"/>
                <a:gd name="T4" fmla="*/ 88 w 90"/>
                <a:gd name="T5" fmla="*/ 17 h 26"/>
                <a:gd name="T6" fmla="*/ 5 w 90"/>
                <a:gd name="T7" fmla="*/ 21 h 26"/>
                <a:gd name="T8" fmla="*/ 9 w 90"/>
                <a:gd name="T9" fmla="*/ 24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26">
                  <a:moveTo>
                    <a:pt x="9" y="24"/>
                  </a:moveTo>
                  <a:cubicBezTo>
                    <a:pt x="28" y="16"/>
                    <a:pt x="62" y="6"/>
                    <a:pt x="80" y="20"/>
                  </a:cubicBezTo>
                  <a:cubicBezTo>
                    <a:pt x="82" y="22"/>
                    <a:pt x="90" y="19"/>
                    <a:pt x="88" y="17"/>
                  </a:cubicBezTo>
                  <a:cubicBezTo>
                    <a:pt x="67" y="0"/>
                    <a:pt x="28" y="11"/>
                    <a:pt x="5" y="21"/>
                  </a:cubicBezTo>
                  <a:cubicBezTo>
                    <a:pt x="0" y="23"/>
                    <a:pt x="5" y="26"/>
                    <a:pt x="9" y="2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1" name="Freeform 61"/>
            <p:cNvSpPr/>
            <p:nvPr/>
          </p:nvSpPr>
          <p:spPr bwMode="auto">
            <a:xfrm>
              <a:off x="4217" y="2899"/>
              <a:ext cx="173" cy="33"/>
            </a:xfrm>
            <a:custGeom>
              <a:avLst/>
              <a:gdLst>
                <a:gd name="T0" fmla="*/ 1 w 73"/>
                <a:gd name="T1" fmla="*/ 5 h 14"/>
                <a:gd name="T2" fmla="*/ 64 w 73"/>
                <a:gd name="T3" fmla="*/ 5 h 14"/>
                <a:gd name="T4" fmla="*/ 68 w 73"/>
                <a:gd name="T5" fmla="*/ 1 h 14"/>
                <a:gd name="T6" fmla="*/ 9 w 73"/>
                <a:gd name="T7" fmla="*/ 2 h 14"/>
                <a:gd name="T8" fmla="*/ 1 w 73"/>
                <a:gd name="T9" fmla="*/ 5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14">
                  <a:moveTo>
                    <a:pt x="1" y="5"/>
                  </a:moveTo>
                  <a:cubicBezTo>
                    <a:pt x="19" y="14"/>
                    <a:pt x="45" y="5"/>
                    <a:pt x="64" y="5"/>
                  </a:cubicBezTo>
                  <a:cubicBezTo>
                    <a:pt x="67" y="5"/>
                    <a:pt x="73" y="1"/>
                    <a:pt x="68" y="1"/>
                  </a:cubicBezTo>
                  <a:cubicBezTo>
                    <a:pt x="50" y="2"/>
                    <a:pt x="26" y="10"/>
                    <a:pt x="9" y="2"/>
                  </a:cubicBezTo>
                  <a:cubicBezTo>
                    <a:pt x="7" y="0"/>
                    <a:pt x="0" y="4"/>
                    <a:pt x="1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2" name="Freeform 62"/>
            <p:cNvSpPr/>
            <p:nvPr/>
          </p:nvSpPr>
          <p:spPr bwMode="auto">
            <a:xfrm>
              <a:off x="4459" y="2740"/>
              <a:ext cx="234" cy="292"/>
            </a:xfrm>
            <a:custGeom>
              <a:avLst/>
              <a:gdLst>
                <a:gd name="T0" fmla="*/ 13 w 99"/>
                <a:gd name="T1" fmla="*/ 31 h 123"/>
                <a:gd name="T2" fmla="*/ 36 w 99"/>
                <a:gd name="T3" fmla="*/ 25 h 123"/>
                <a:gd name="T4" fmla="*/ 37 w 99"/>
                <a:gd name="T5" fmla="*/ 39 h 123"/>
                <a:gd name="T6" fmla="*/ 33 w 99"/>
                <a:gd name="T7" fmla="*/ 56 h 123"/>
                <a:gd name="T8" fmla="*/ 29 w 99"/>
                <a:gd name="T9" fmla="*/ 95 h 123"/>
                <a:gd name="T10" fmla="*/ 94 w 99"/>
                <a:gd name="T11" fmla="*/ 103 h 123"/>
                <a:gd name="T12" fmla="*/ 92 w 99"/>
                <a:gd name="T13" fmla="*/ 98 h 123"/>
                <a:gd name="T14" fmla="*/ 51 w 99"/>
                <a:gd name="T15" fmla="*/ 106 h 123"/>
                <a:gd name="T16" fmla="*/ 38 w 99"/>
                <a:gd name="T17" fmla="*/ 72 h 123"/>
                <a:gd name="T18" fmla="*/ 46 w 99"/>
                <a:gd name="T19" fmla="*/ 26 h 123"/>
                <a:gd name="T20" fmla="*/ 4 w 99"/>
                <a:gd name="T21" fmla="*/ 33 h 123"/>
                <a:gd name="T22" fmla="*/ 13 w 99"/>
                <a:gd name="T23" fmla="*/ 3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123">
                  <a:moveTo>
                    <a:pt x="13" y="31"/>
                  </a:moveTo>
                  <a:cubicBezTo>
                    <a:pt x="25" y="16"/>
                    <a:pt x="33" y="14"/>
                    <a:pt x="36" y="25"/>
                  </a:cubicBezTo>
                  <a:cubicBezTo>
                    <a:pt x="38" y="29"/>
                    <a:pt x="37" y="35"/>
                    <a:pt x="37" y="39"/>
                  </a:cubicBezTo>
                  <a:cubicBezTo>
                    <a:pt x="37" y="45"/>
                    <a:pt x="35" y="51"/>
                    <a:pt x="33" y="56"/>
                  </a:cubicBezTo>
                  <a:cubicBezTo>
                    <a:pt x="29" y="69"/>
                    <a:pt x="26" y="82"/>
                    <a:pt x="29" y="95"/>
                  </a:cubicBezTo>
                  <a:cubicBezTo>
                    <a:pt x="35" y="123"/>
                    <a:pt x="77" y="109"/>
                    <a:pt x="94" y="103"/>
                  </a:cubicBezTo>
                  <a:cubicBezTo>
                    <a:pt x="99" y="102"/>
                    <a:pt x="98" y="96"/>
                    <a:pt x="92" y="98"/>
                  </a:cubicBezTo>
                  <a:cubicBezTo>
                    <a:pt x="80" y="102"/>
                    <a:pt x="65" y="108"/>
                    <a:pt x="51" y="106"/>
                  </a:cubicBezTo>
                  <a:cubicBezTo>
                    <a:pt x="34" y="102"/>
                    <a:pt x="36" y="84"/>
                    <a:pt x="38" y="72"/>
                  </a:cubicBezTo>
                  <a:cubicBezTo>
                    <a:pt x="41" y="56"/>
                    <a:pt x="47" y="42"/>
                    <a:pt x="46" y="26"/>
                  </a:cubicBezTo>
                  <a:cubicBezTo>
                    <a:pt x="43" y="0"/>
                    <a:pt x="0" y="7"/>
                    <a:pt x="4" y="33"/>
                  </a:cubicBezTo>
                  <a:cubicBezTo>
                    <a:pt x="5" y="37"/>
                    <a:pt x="13" y="35"/>
                    <a:pt x="13" y="3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3" name="Freeform 63"/>
            <p:cNvSpPr/>
            <p:nvPr/>
          </p:nvSpPr>
          <p:spPr bwMode="auto">
            <a:xfrm>
              <a:off x="4646" y="2747"/>
              <a:ext cx="236" cy="247"/>
            </a:xfrm>
            <a:custGeom>
              <a:avLst/>
              <a:gdLst>
                <a:gd name="T0" fmla="*/ 10 w 100"/>
                <a:gd name="T1" fmla="*/ 17 h 104"/>
                <a:gd name="T2" fmla="*/ 38 w 100"/>
                <a:gd name="T3" fmla="*/ 34 h 104"/>
                <a:gd name="T4" fmla="*/ 47 w 100"/>
                <a:gd name="T5" fmla="*/ 70 h 104"/>
                <a:gd name="T6" fmla="*/ 99 w 100"/>
                <a:gd name="T7" fmla="*/ 82 h 104"/>
                <a:gd name="T8" fmla="*/ 91 w 100"/>
                <a:gd name="T9" fmla="*/ 83 h 104"/>
                <a:gd name="T10" fmla="*/ 54 w 100"/>
                <a:gd name="T11" fmla="*/ 63 h 104"/>
                <a:gd name="T12" fmla="*/ 44 w 100"/>
                <a:gd name="T13" fmla="*/ 24 h 104"/>
                <a:gd name="T14" fmla="*/ 2 w 100"/>
                <a:gd name="T15" fmla="*/ 18 h 104"/>
                <a:gd name="T16" fmla="*/ 10 w 100"/>
                <a:gd name="T17" fmla="*/ 17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0" h="104">
                  <a:moveTo>
                    <a:pt x="10" y="17"/>
                  </a:moveTo>
                  <a:cubicBezTo>
                    <a:pt x="28" y="0"/>
                    <a:pt x="34" y="19"/>
                    <a:pt x="38" y="34"/>
                  </a:cubicBezTo>
                  <a:cubicBezTo>
                    <a:pt x="41" y="46"/>
                    <a:pt x="42" y="59"/>
                    <a:pt x="47" y="70"/>
                  </a:cubicBezTo>
                  <a:cubicBezTo>
                    <a:pt x="54" y="83"/>
                    <a:pt x="92" y="104"/>
                    <a:pt x="99" y="82"/>
                  </a:cubicBezTo>
                  <a:cubicBezTo>
                    <a:pt x="100" y="80"/>
                    <a:pt x="92" y="81"/>
                    <a:pt x="91" y="83"/>
                  </a:cubicBezTo>
                  <a:cubicBezTo>
                    <a:pt x="86" y="98"/>
                    <a:pt x="56" y="71"/>
                    <a:pt x="54" y="63"/>
                  </a:cubicBezTo>
                  <a:cubicBezTo>
                    <a:pt x="49" y="51"/>
                    <a:pt x="48" y="37"/>
                    <a:pt x="44" y="24"/>
                  </a:cubicBezTo>
                  <a:cubicBezTo>
                    <a:pt x="37" y="0"/>
                    <a:pt x="18" y="2"/>
                    <a:pt x="2" y="18"/>
                  </a:cubicBezTo>
                  <a:cubicBezTo>
                    <a:pt x="0" y="20"/>
                    <a:pt x="9" y="19"/>
                    <a:pt x="10" y="1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4" name="Freeform 64"/>
            <p:cNvSpPr/>
            <p:nvPr/>
          </p:nvSpPr>
          <p:spPr bwMode="auto">
            <a:xfrm>
              <a:off x="4674" y="2816"/>
              <a:ext cx="211" cy="55"/>
            </a:xfrm>
            <a:custGeom>
              <a:avLst/>
              <a:gdLst>
                <a:gd name="T0" fmla="*/ 6 w 89"/>
                <a:gd name="T1" fmla="*/ 22 h 23"/>
                <a:gd name="T2" fmla="*/ 83 w 89"/>
                <a:gd name="T3" fmla="*/ 6 h 23"/>
                <a:gd name="T4" fmla="*/ 83 w 89"/>
                <a:gd name="T5" fmla="*/ 1 h 23"/>
                <a:gd name="T6" fmla="*/ 7 w 89"/>
                <a:gd name="T7" fmla="*/ 16 h 23"/>
                <a:gd name="T8" fmla="*/ 6 w 89"/>
                <a:gd name="T9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23">
                  <a:moveTo>
                    <a:pt x="6" y="22"/>
                  </a:moveTo>
                  <a:cubicBezTo>
                    <a:pt x="32" y="17"/>
                    <a:pt x="57" y="10"/>
                    <a:pt x="83" y="6"/>
                  </a:cubicBezTo>
                  <a:cubicBezTo>
                    <a:pt x="87" y="6"/>
                    <a:pt x="89" y="0"/>
                    <a:pt x="83" y="1"/>
                  </a:cubicBezTo>
                  <a:cubicBezTo>
                    <a:pt x="58" y="5"/>
                    <a:pt x="32" y="12"/>
                    <a:pt x="7" y="16"/>
                  </a:cubicBezTo>
                  <a:cubicBezTo>
                    <a:pt x="2" y="17"/>
                    <a:pt x="0" y="23"/>
                    <a:pt x="6" y="2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5" name="Freeform 65"/>
            <p:cNvSpPr/>
            <p:nvPr/>
          </p:nvSpPr>
          <p:spPr bwMode="auto">
            <a:xfrm>
              <a:off x="2365" y="2792"/>
              <a:ext cx="196" cy="320"/>
            </a:xfrm>
            <a:custGeom>
              <a:avLst/>
              <a:gdLst>
                <a:gd name="T0" fmla="*/ 9 w 83"/>
                <a:gd name="T1" fmla="*/ 25 h 135"/>
                <a:gd name="T2" fmla="*/ 39 w 83"/>
                <a:gd name="T3" fmla="*/ 19 h 135"/>
                <a:gd name="T4" fmla="*/ 32 w 83"/>
                <a:gd name="T5" fmla="*/ 41 h 135"/>
                <a:gd name="T6" fmla="*/ 40 w 83"/>
                <a:gd name="T7" fmla="*/ 72 h 135"/>
                <a:gd name="T8" fmla="*/ 72 w 83"/>
                <a:gd name="T9" fmla="*/ 102 h 135"/>
                <a:gd name="T10" fmla="*/ 19 w 83"/>
                <a:gd name="T11" fmla="*/ 131 h 135"/>
                <a:gd name="T12" fmla="*/ 22 w 83"/>
                <a:gd name="T13" fmla="*/ 133 h 135"/>
                <a:gd name="T14" fmla="*/ 62 w 83"/>
                <a:gd name="T15" fmla="*/ 129 h 135"/>
                <a:gd name="T16" fmla="*/ 80 w 83"/>
                <a:gd name="T17" fmla="*/ 103 h 135"/>
                <a:gd name="T18" fmla="*/ 39 w 83"/>
                <a:gd name="T19" fmla="*/ 59 h 135"/>
                <a:gd name="T20" fmla="*/ 40 w 83"/>
                <a:gd name="T21" fmla="*/ 3 h 135"/>
                <a:gd name="T22" fmla="*/ 0 w 83"/>
                <a:gd name="T23" fmla="*/ 26 h 135"/>
                <a:gd name="T24" fmla="*/ 9 w 83"/>
                <a:gd name="T25" fmla="*/ 2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3" h="135">
                  <a:moveTo>
                    <a:pt x="9" y="25"/>
                  </a:moveTo>
                  <a:cubicBezTo>
                    <a:pt x="12" y="12"/>
                    <a:pt x="42" y="0"/>
                    <a:pt x="39" y="19"/>
                  </a:cubicBezTo>
                  <a:cubicBezTo>
                    <a:pt x="38" y="27"/>
                    <a:pt x="35" y="34"/>
                    <a:pt x="32" y="41"/>
                  </a:cubicBezTo>
                  <a:cubicBezTo>
                    <a:pt x="28" y="53"/>
                    <a:pt x="29" y="63"/>
                    <a:pt x="40" y="72"/>
                  </a:cubicBezTo>
                  <a:cubicBezTo>
                    <a:pt x="51" y="82"/>
                    <a:pt x="67" y="87"/>
                    <a:pt x="72" y="102"/>
                  </a:cubicBezTo>
                  <a:cubicBezTo>
                    <a:pt x="79" y="127"/>
                    <a:pt x="36" y="125"/>
                    <a:pt x="19" y="131"/>
                  </a:cubicBezTo>
                  <a:cubicBezTo>
                    <a:pt x="14" y="133"/>
                    <a:pt x="19" y="134"/>
                    <a:pt x="22" y="133"/>
                  </a:cubicBezTo>
                  <a:cubicBezTo>
                    <a:pt x="35" y="129"/>
                    <a:pt x="50" y="135"/>
                    <a:pt x="62" y="129"/>
                  </a:cubicBezTo>
                  <a:cubicBezTo>
                    <a:pt x="72" y="124"/>
                    <a:pt x="79" y="113"/>
                    <a:pt x="80" y="103"/>
                  </a:cubicBezTo>
                  <a:cubicBezTo>
                    <a:pt x="83" y="84"/>
                    <a:pt x="48" y="73"/>
                    <a:pt x="39" y="59"/>
                  </a:cubicBezTo>
                  <a:cubicBezTo>
                    <a:pt x="33" y="49"/>
                    <a:pt x="61" y="5"/>
                    <a:pt x="40" y="3"/>
                  </a:cubicBezTo>
                  <a:cubicBezTo>
                    <a:pt x="25" y="2"/>
                    <a:pt x="4" y="11"/>
                    <a:pt x="0" y="26"/>
                  </a:cubicBezTo>
                  <a:cubicBezTo>
                    <a:pt x="0" y="28"/>
                    <a:pt x="8" y="27"/>
                    <a:pt x="9" y="2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6" name="Freeform 66"/>
            <p:cNvSpPr/>
            <p:nvPr/>
          </p:nvSpPr>
          <p:spPr bwMode="auto">
            <a:xfrm>
              <a:off x="1882" y="2608"/>
              <a:ext cx="135" cy="132"/>
            </a:xfrm>
            <a:custGeom>
              <a:avLst/>
              <a:gdLst>
                <a:gd name="T0" fmla="*/ 48 w 57"/>
                <a:gd name="T1" fmla="*/ 2 h 56"/>
                <a:gd name="T2" fmla="*/ 5 w 57"/>
                <a:gd name="T3" fmla="*/ 54 h 56"/>
                <a:gd name="T4" fmla="*/ 10 w 57"/>
                <a:gd name="T5" fmla="*/ 55 h 56"/>
                <a:gd name="T6" fmla="*/ 56 w 57"/>
                <a:gd name="T7" fmla="*/ 1 h 56"/>
                <a:gd name="T8" fmla="*/ 48 w 57"/>
                <a:gd name="T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6">
                  <a:moveTo>
                    <a:pt x="48" y="2"/>
                  </a:moveTo>
                  <a:cubicBezTo>
                    <a:pt x="40" y="22"/>
                    <a:pt x="27" y="45"/>
                    <a:pt x="5" y="54"/>
                  </a:cubicBezTo>
                  <a:cubicBezTo>
                    <a:pt x="0" y="56"/>
                    <a:pt x="8" y="56"/>
                    <a:pt x="10" y="55"/>
                  </a:cubicBezTo>
                  <a:cubicBezTo>
                    <a:pt x="33" y="45"/>
                    <a:pt x="47" y="22"/>
                    <a:pt x="56" y="1"/>
                  </a:cubicBezTo>
                  <a:cubicBezTo>
                    <a:pt x="57" y="0"/>
                    <a:pt x="49" y="0"/>
                    <a:pt x="48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7" name="Freeform 67"/>
            <p:cNvSpPr/>
            <p:nvPr/>
          </p:nvSpPr>
          <p:spPr bwMode="auto">
            <a:xfrm>
              <a:off x="1898" y="2622"/>
              <a:ext cx="138" cy="95"/>
            </a:xfrm>
            <a:custGeom>
              <a:avLst/>
              <a:gdLst>
                <a:gd name="T0" fmla="*/ 1 w 58"/>
                <a:gd name="T1" fmla="*/ 4 h 40"/>
                <a:gd name="T2" fmla="*/ 49 w 58"/>
                <a:gd name="T3" fmla="*/ 39 h 40"/>
                <a:gd name="T4" fmla="*/ 57 w 58"/>
                <a:gd name="T5" fmla="*/ 36 h 40"/>
                <a:gd name="T6" fmla="*/ 9 w 58"/>
                <a:gd name="T7" fmla="*/ 2 h 40"/>
                <a:gd name="T8" fmla="*/ 1 w 58"/>
                <a:gd name="T9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40">
                  <a:moveTo>
                    <a:pt x="1" y="4"/>
                  </a:moveTo>
                  <a:cubicBezTo>
                    <a:pt x="17" y="16"/>
                    <a:pt x="35" y="25"/>
                    <a:pt x="49" y="39"/>
                  </a:cubicBezTo>
                  <a:cubicBezTo>
                    <a:pt x="51" y="40"/>
                    <a:pt x="58" y="37"/>
                    <a:pt x="57" y="36"/>
                  </a:cubicBezTo>
                  <a:cubicBezTo>
                    <a:pt x="43" y="23"/>
                    <a:pt x="25" y="13"/>
                    <a:pt x="9" y="2"/>
                  </a:cubicBezTo>
                  <a:cubicBezTo>
                    <a:pt x="7" y="0"/>
                    <a:pt x="0" y="4"/>
                    <a:pt x="1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8" name="Freeform 68"/>
            <p:cNvSpPr/>
            <p:nvPr/>
          </p:nvSpPr>
          <p:spPr bwMode="auto">
            <a:xfrm>
              <a:off x="2017" y="2638"/>
              <a:ext cx="120" cy="31"/>
            </a:xfrm>
            <a:custGeom>
              <a:avLst/>
              <a:gdLst>
                <a:gd name="T0" fmla="*/ 5 w 51"/>
                <a:gd name="T1" fmla="*/ 10 h 13"/>
                <a:gd name="T2" fmla="*/ 45 w 51"/>
                <a:gd name="T3" fmla="*/ 6 h 13"/>
                <a:gd name="T4" fmla="*/ 42 w 51"/>
                <a:gd name="T5" fmla="*/ 2 h 13"/>
                <a:gd name="T6" fmla="*/ 10 w 51"/>
                <a:gd name="T7" fmla="*/ 5 h 13"/>
                <a:gd name="T8" fmla="*/ 5 w 51"/>
                <a:gd name="T9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13">
                  <a:moveTo>
                    <a:pt x="5" y="10"/>
                  </a:moveTo>
                  <a:cubicBezTo>
                    <a:pt x="18" y="13"/>
                    <a:pt x="33" y="11"/>
                    <a:pt x="45" y="6"/>
                  </a:cubicBezTo>
                  <a:cubicBezTo>
                    <a:pt x="51" y="3"/>
                    <a:pt x="46" y="0"/>
                    <a:pt x="42" y="2"/>
                  </a:cubicBezTo>
                  <a:cubicBezTo>
                    <a:pt x="32" y="6"/>
                    <a:pt x="20" y="8"/>
                    <a:pt x="10" y="5"/>
                  </a:cubicBezTo>
                  <a:cubicBezTo>
                    <a:pt x="7" y="4"/>
                    <a:pt x="0" y="8"/>
                    <a:pt x="5" y="1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9" name="Freeform 69"/>
            <p:cNvSpPr/>
            <p:nvPr/>
          </p:nvSpPr>
          <p:spPr bwMode="auto">
            <a:xfrm>
              <a:off x="2064" y="2601"/>
              <a:ext cx="111" cy="125"/>
            </a:xfrm>
            <a:custGeom>
              <a:avLst/>
              <a:gdLst>
                <a:gd name="T0" fmla="*/ 24 w 47"/>
                <a:gd name="T1" fmla="*/ 6 h 53"/>
                <a:gd name="T2" fmla="*/ 30 w 47"/>
                <a:gd name="T3" fmla="*/ 33 h 53"/>
                <a:gd name="T4" fmla="*/ 4 w 47"/>
                <a:gd name="T5" fmla="*/ 49 h 53"/>
                <a:gd name="T6" fmla="*/ 11 w 47"/>
                <a:gd name="T7" fmla="*/ 51 h 53"/>
                <a:gd name="T8" fmla="*/ 41 w 47"/>
                <a:gd name="T9" fmla="*/ 28 h 53"/>
                <a:gd name="T10" fmla="*/ 32 w 47"/>
                <a:gd name="T11" fmla="*/ 3 h 53"/>
                <a:gd name="T12" fmla="*/ 24 w 47"/>
                <a:gd name="T13" fmla="*/ 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" h="53">
                  <a:moveTo>
                    <a:pt x="24" y="6"/>
                  </a:moveTo>
                  <a:cubicBezTo>
                    <a:pt x="31" y="15"/>
                    <a:pt x="41" y="22"/>
                    <a:pt x="30" y="33"/>
                  </a:cubicBezTo>
                  <a:cubicBezTo>
                    <a:pt x="23" y="40"/>
                    <a:pt x="12" y="43"/>
                    <a:pt x="4" y="49"/>
                  </a:cubicBezTo>
                  <a:cubicBezTo>
                    <a:pt x="0" y="52"/>
                    <a:pt x="9" y="53"/>
                    <a:pt x="11" y="51"/>
                  </a:cubicBezTo>
                  <a:cubicBezTo>
                    <a:pt x="21" y="43"/>
                    <a:pt x="35" y="41"/>
                    <a:pt x="41" y="28"/>
                  </a:cubicBezTo>
                  <a:cubicBezTo>
                    <a:pt x="47" y="17"/>
                    <a:pt x="38" y="12"/>
                    <a:pt x="32" y="3"/>
                  </a:cubicBezTo>
                  <a:cubicBezTo>
                    <a:pt x="30" y="0"/>
                    <a:pt x="22" y="3"/>
                    <a:pt x="24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0" name="Freeform 70"/>
            <p:cNvSpPr/>
            <p:nvPr/>
          </p:nvSpPr>
          <p:spPr bwMode="auto">
            <a:xfrm>
              <a:off x="2180" y="2582"/>
              <a:ext cx="118" cy="132"/>
            </a:xfrm>
            <a:custGeom>
              <a:avLst/>
              <a:gdLst>
                <a:gd name="T0" fmla="*/ 12 w 50"/>
                <a:gd name="T1" fmla="*/ 11 h 56"/>
                <a:gd name="T2" fmla="*/ 8 w 50"/>
                <a:gd name="T3" fmla="*/ 44 h 56"/>
                <a:gd name="T4" fmla="*/ 43 w 50"/>
                <a:gd name="T5" fmla="*/ 39 h 56"/>
                <a:gd name="T6" fmla="*/ 38 w 50"/>
                <a:gd name="T7" fmla="*/ 4 h 56"/>
                <a:gd name="T8" fmla="*/ 23 w 50"/>
                <a:gd name="T9" fmla="*/ 2 h 56"/>
                <a:gd name="T10" fmla="*/ 11 w 50"/>
                <a:gd name="T11" fmla="*/ 17 h 56"/>
                <a:gd name="T12" fmla="*/ 19 w 50"/>
                <a:gd name="T13" fmla="*/ 16 h 56"/>
                <a:gd name="T14" fmla="*/ 27 w 50"/>
                <a:gd name="T15" fmla="*/ 6 h 56"/>
                <a:gd name="T16" fmla="*/ 34 w 50"/>
                <a:gd name="T17" fmla="*/ 12 h 56"/>
                <a:gd name="T18" fmla="*/ 35 w 50"/>
                <a:gd name="T19" fmla="*/ 38 h 56"/>
                <a:gd name="T20" fmla="*/ 23 w 50"/>
                <a:gd name="T21" fmla="*/ 45 h 56"/>
                <a:gd name="T22" fmla="*/ 14 w 50"/>
                <a:gd name="T23" fmla="*/ 38 h 56"/>
                <a:gd name="T24" fmla="*/ 18 w 50"/>
                <a:gd name="T25" fmla="*/ 14 h 56"/>
                <a:gd name="T26" fmla="*/ 12 w 50"/>
                <a:gd name="T27" fmla="*/ 1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0" h="56">
                  <a:moveTo>
                    <a:pt x="12" y="11"/>
                  </a:moveTo>
                  <a:cubicBezTo>
                    <a:pt x="0" y="18"/>
                    <a:pt x="0" y="34"/>
                    <a:pt x="8" y="44"/>
                  </a:cubicBezTo>
                  <a:cubicBezTo>
                    <a:pt x="18" y="56"/>
                    <a:pt x="35" y="50"/>
                    <a:pt x="43" y="39"/>
                  </a:cubicBezTo>
                  <a:cubicBezTo>
                    <a:pt x="50" y="29"/>
                    <a:pt x="47" y="13"/>
                    <a:pt x="38" y="4"/>
                  </a:cubicBezTo>
                  <a:cubicBezTo>
                    <a:pt x="34" y="1"/>
                    <a:pt x="28" y="0"/>
                    <a:pt x="23" y="2"/>
                  </a:cubicBezTo>
                  <a:cubicBezTo>
                    <a:pt x="16" y="4"/>
                    <a:pt x="13" y="11"/>
                    <a:pt x="11" y="17"/>
                  </a:cubicBezTo>
                  <a:cubicBezTo>
                    <a:pt x="10" y="20"/>
                    <a:pt x="18" y="19"/>
                    <a:pt x="19" y="16"/>
                  </a:cubicBezTo>
                  <a:cubicBezTo>
                    <a:pt x="20" y="14"/>
                    <a:pt x="23" y="6"/>
                    <a:pt x="27" y="6"/>
                  </a:cubicBezTo>
                  <a:cubicBezTo>
                    <a:pt x="30" y="6"/>
                    <a:pt x="32" y="10"/>
                    <a:pt x="34" y="12"/>
                  </a:cubicBezTo>
                  <a:cubicBezTo>
                    <a:pt x="39" y="20"/>
                    <a:pt x="39" y="30"/>
                    <a:pt x="35" y="38"/>
                  </a:cubicBezTo>
                  <a:cubicBezTo>
                    <a:pt x="33" y="41"/>
                    <a:pt x="29" y="46"/>
                    <a:pt x="23" y="45"/>
                  </a:cubicBezTo>
                  <a:cubicBezTo>
                    <a:pt x="19" y="45"/>
                    <a:pt x="16" y="41"/>
                    <a:pt x="14" y="38"/>
                  </a:cubicBezTo>
                  <a:cubicBezTo>
                    <a:pt x="9" y="31"/>
                    <a:pt x="9" y="19"/>
                    <a:pt x="18" y="14"/>
                  </a:cubicBezTo>
                  <a:cubicBezTo>
                    <a:pt x="23" y="11"/>
                    <a:pt x="15" y="9"/>
                    <a:pt x="12" y="1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1" name="Freeform 71"/>
            <p:cNvSpPr/>
            <p:nvPr/>
          </p:nvSpPr>
          <p:spPr bwMode="auto">
            <a:xfrm>
              <a:off x="2502" y="3257"/>
              <a:ext cx="170" cy="163"/>
            </a:xfrm>
            <a:custGeom>
              <a:avLst/>
              <a:gdLst>
                <a:gd name="T0" fmla="*/ 6 w 72"/>
                <a:gd name="T1" fmla="*/ 6 h 69"/>
                <a:gd name="T2" fmla="*/ 61 w 72"/>
                <a:gd name="T3" fmla="*/ 67 h 69"/>
                <a:gd name="T4" fmla="*/ 68 w 72"/>
                <a:gd name="T5" fmla="*/ 62 h 69"/>
                <a:gd name="T6" fmla="*/ 10 w 72"/>
                <a:gd name="T7" fmla="*/ 1 h 69"/>
                <a:gd name="T8" fmla="*/ 6 w 72"/>
                <a:gd name="T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69">
                  <a:moveTo>
                    <a:pt x="6" y="6"/>
                  </a:moveTo>
                  <a:cubicBezTo>
                    <a:pt x="32" y="16"/>
                    <a:pt x="40" y="50"/>
                    <a:pt x="61" y="67"/>
                  </a:cubicBezTo>
                  <a:cubicBezTo>
                    <a:pt x="64" y="69"/>
                    <a:pt x="72" y="65"/>
                    <a:pt x="68" y="62"/>
                  </a:cubicBezTo>
                  <a:cubicBezTo>
                    <a:pt x="46" y="45"/>
                    <a:pt x="39" y="11"/>
                    <a:pt x="10" y="1"/>
                  </a:cubicBezTo>
                  <a:cubicBezTo>
                    <a:pt x="7" y="0"/>
                    <a:pt x="0" y="5"/>
                    <a:pt x="6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2" name="Freeform 72"/>
            <p:cNvSpPr/>
            <p:nvPr/>
          </p:nvSpPr>
          <p:spPr bwMode="auto">
            <a:xfrm>
              <a:off x="3091" y="3271"/>
              <a:ext cx="147" cy="225"/>
            </a:xfrm>
            <a:custGeom>
              <a:avLst/>
              <a:gdLst>
                <a:gd name="T0" fmla="*/ 14 w 62"/>
                <a:gd name="T1" fmla="*/ 16 h 95"/>
                <a:gd name="T2" fmla="*/ 10 w 62"/>
                <a:gd name="T3" fmla="*/ 11 h 95"/>
                <a:gd name="T4" fmla="*/ 14 w 62"/>
                <a:gd name="T5" fmla="*/ 8 h 95"/>
                <a:gd name="T6" fmla="*/ 31 w 62"/>
                <a:gd name="T7" fmla="*/ 11 h 95"/>
                <a:gd name="T8" fmla="*/ 30 w 62"/>
                <a:gd name="T9" fmla="*/ 35 h 95"/>
                <a:gd name="T10" fmla="*/ 35 w 62"/>
                <a:gd name="T11" fmla="*/ 56 h 95"/>
                <a:gd name="T12" fmla="*/ 42 w 62"/>
                <a:gd name="T13" fmla="*/ 66 h 95"/>
                <a:gd name="T14" fmla="*/ 16 w 62"/>
                <a:gd name="T15" fmla="*/ 87 h 95"/>
                <a:gd name="T16" fmla="*/ 11 w 62"/>
                <a:gd name="T17" fmla="*/ 91 h 95"/>
                <a:gd name="T18" fmla="*/ 45 w 62"/>
                <a:gd name="T19" fmla="*/ 78 h 95"/>
                <a:gd name="T20" fmla="*/ 37 w 62"/>
                <a:gd name="T21" fmla="*/ 38 h 95"/>
                <a:gd name="T22" fmla="*/ 29 w 62"/>
                <a:gd name="T23" fmla="*/ 1 h 95"/>
                <a:gd name="T24" fmla="*/ 1 w 62"/>
                <a:gd name="T25" fmla="*/ 13 h 95"/>
                <a:gd name="T26" fmla="*/ 4 w 62"/>
                <a:gd name="T27" fmla="*/ 15 h 95"/>
                <a:gd name="T28" fmla="*/ 5 w 62"/>
                <a:gd name="T29" fmla="*/ 18 h 95"/>
                <a:gd name="T30" fmla="*/ 14 w 62"/>
                <a:gd name="T31" fmla="*/ 16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95">
                  <a:moveTo>
                    <a:pt x="14" y="16"/>
                  </a:moveTo>
                  <a:cubicBezTo>
                    <a:pt x="14" y="13"/>
                    <a:pt x="13" y="11"/>
                    <a:pt x="10" y="11"/>
                  </a:cubicBezTo>
                  <a:cubicBezTo>
                    <a:pt x="11" y="10"/>
                    <a:pt x="13" y="9"/>
                    <a:pt x="14" y="8"/>
                  </a:cubicBezTo>
                  <a:cubicBezTo>
                    <a:pt x="22" y="5"/>
                    <a:pt x="28" y="6"/>
                    <a:pt x="31" y="11"/>
                  </a:cubicBezTo>
                  <a:cubicBezTo>
                    <a:pt x="38" y="17"/>
                    <a:pt x="32" y="28"/>
                    <a:pt x="30" y="35"/>
                  </a:cubicBezTo>
                  <a:cubicBezTo>
                    <a:pt x="27" y="43"/>
                    <a:pt x="30" y="49"/>
                    <a:pt x="35" y="56"/>
                  </a:cubicBezTo>
                  <a:cubicBezTo>
                    <a:pt x="37" y="60"/>
                    <a:pt x="40" y="62"/>
                    <a:pt x="42" y="66"/>
                  </a:cubicBezTo>
                  <a:cubicBezTo>
                    <a:pt x="47" y="76"/>
                    <a:pt x="25" y="89"/>
                    <a:pt x="16" y="87"/>
                  </a:cubicBezTo>
                  <a:cubicBezTo>
                    <a:pt x="14" y="86"/>
                    <a:pt x="6" y="90"/>
                    <a:pt x="11" y="91"/>
                  </a:cubicBezTo>
                  <a:cubicBezTo>
                    <a:pt x="24" y="95"/>
                    <a:pt x="36" y="86"/>
                    <a:pt x="45" y="78"/>
                  </a:cubicBezTo>
                  <a:cubicBezTo>
                    <a:pt x="62" y="64"/>
                    <a:pt x="36" y="53"/>
                    <a:pt x="37" y="38"/>
                  </a:cubicBezTo>
                  <a:cubicBezTo>
                    <a:pt x="38" y="27"/>
                    <a:pt x="51" y="4"/>
                    <a:pt x="29" y="1"/>
                  </a:cubicBezTo>
                  <a:cubicBezTo>
                    <a:pt x="18" y="0"/>
                    <a:pt x="8" y="4"/>
                    <a:pt x="1" y="13"/>
                  </a:cubicBezTo>
                  <a:cubicBezTo>
                    <a:pt x="0" y="14"/>
                    <a:pt x="3" y="15"/>
                    <a:pt x="4" y="15"/>
                  </a:cubicBezTo>
                  <a:cubicBezTo>
                    <a:pt x="4" y="16"/>
                    <a:pt x="5" y="17"/>
                    <a:pt x="5" y="18"/>
                  </a:cubicBezTo>
                  <a:cubicBezTo>
                    <a:pt x="5" y="20"/>
                    <a:pt x="14" y="19"/>
                    <a:pt x="14" y="1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3" name="Freeform 73"/>
            <p:cNvSpPr/>
            <p:nvPr/>
          </p:nvSpPr>
          <p:spPr bwMode="auto">
            <a:xfrm>
              <a:off x="3652" y="3193"/>
              <a:ext cx="393" cy="319"/>
            </a:xfrm>
            <a:custGeom>
              <a:avLst/>
              <a:gdLst>
                <a:gd name="T0" fmla="*/ 11 w 166"/>
                <a:gd name="T1" fmla="*/ 96 h 135"/>
                <a:gd name="T2" fmla="*/ 47 w 166"/>
                <a:gd name="T3" fmla="*/ 4 h 135"/>
                <a:gd name="T4" fmla="*/ 39 w 166"/>
                <a:gd name="T5" fmla="*/ 4 h 135"/>
                <a:gd name="T6" fmla="*/ 39 w 166"/>
                <a:gd name="T7" fmla="*/ 113 h 135"/>
                <a:gd name="T8" fmla="*/ 104 w 166"/>
                <a:gd name="T9" fmla="*/ 80 h 135"/>
                <a:gd name="T10" fmla="*/ 95 w 166"/>
                <a:gd name="T11" fmla="*/ 81 h 135"/>
                <a:gd name="T12" fmla="*/ 116 w 166"/>
                <a:gd name="T13" fmla="*/ 93 h 135"/>
                <a:gd name="T14" fmla="*/ 136 w 166"/>
                <a:gd name="T15" fmla="*/ 78 h 135"/>
                <a:gd name="T16" fmla="*/ 156 w 166"/>
                <a:gd name="T17" fmla="*/ 100 h 135"/>
                <a:gd name="T18" fmla="*/ 165 w 166"/>
                <a:gd name="T19" fmla="*/ 98 h 135"/>
                <a:gd name="T20" fmla="*/ 145 w 166"/>
                <a:gd name="T21" fmla="*/ 66 h 135"/>
                <a:gd name="T22" fmla="*/ 104 w 166"/>
                <a:gd name="T23" fmla="*/ 80 h 135"/>
                <a:gd name="T24" fmla="*/ 96 w 166"/>
                <a:gd name="T25" fmla="*/ 80 h 135"/>
                <a:gd name="T26" fmla="*/ 76 w 166"/>
                <a:gd name="T27" fmla="*/ 104 h 135"/>
                <a:gd name="T28" fmla="*/ 34 w 166"/>
                <a:gd name="T29" fmla="*/ 85 h 135"/>
                <a:gd name="T30" fmla="*/ 47 w 166"/>
                <a:gd name="T31" fmla="*/ 4 h 135"/>
                <a:gd name="T32" fmla="*/ 39 w 166"/>
                <a:gd name="T33" fmla="*/ 5 h 135"/>
                <a:gd name="T34" fmla="*/ 3 w 166"/>
                <a:gd name="T35" fmla="*/ 95 h 135"/>
                <a:gd name="T36" fmla="*/ 11 w 166"/>
                <a:gd name="T37" fmla="*/ 96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135">
                  <a:moveTo>
                    <a:pt x="11" y="96"/>
                  </a:moveTo>
                  <a:cubicBezTo>
                    <a:pt x="31" y="68"/>
                    <a:pt x="43" y="37"/>
                    <a:pt x="47" y="4"/>
                  </a:cubicBezTo>
                  <a:cubicBezTo>
                    <a:pt x="48" y="0"/>
                    <a:pt x="40" y="2"/>
                    <a:pt x="39" y="4"/>
                  </a:cubicBezTo>
                  <a:cubicBezTo>
                    <a:pt x="26" y="35"/>
                    <a:pt x="11" y="85"/>
                    <a:pt x="39" y="113"/>
                  </a:cubicBezTo>
                  <a:cubicBezTo>
                    <a:pt x="63" y="135"/>
                    <a:pt x="92" y="96"/>
                    <a:pt x="104" y="80"/>
                  </a:cubicBezTo>
                  <a:cubicBezTo>
                    <a:pt x="101" y="81"/>
                    <a:pt x="98" y="81"/>
                    <a:pt x="95" y="81"/>
                  </a:cubicBezTo>
                  <a:cubicBezTo>
                    <a:pt x="94" y="96"/>
                    <a:pt x="102" y="100"/>
                    <a:pt x="116" y="93"/>
                  </a:cubicBezTo>
                  <a:cubicBezTo>
                    <a:pt x="123" y="89"/>
                    <a:pt x="131" y="83"/>
                    <a:pt x="136" y="78"/>
                  </a:cubicBezTo>
                  <a:cubicBezTo>
                    <a:pt x="152" y="63"/>
                    <a:pt x="153" y="92"/>
                    <a:pt x="156" y="100"/>
                  </a:cubicBezTo>
                  <a:cubicBezTo>
                    <a:pt x="157" y="104"/>
                    <a:pt x="166" y="101"/>
                    <a:pt x="165" y="98"/>
                  </a:cubicBezTo>
                  <a:cubicBezTo>
                    <a:pt x="159" y="85"/>
                    <a:pt x="163" y="68"/>
                    <a:pt x="145" y="66"/>
                  </a:cubicBezTo>
                  <a:cubicBezTo>
                    <a:pt x="135" y="64"/>
                    <a:pt x="102" y="108"/>
                    <a:pt x="104" y="80"/>
                  </a:cubicBezTo>
                  <a:cubicBezTo>
                    <a:pt x="104" y="76"/>
                    <a:pt x="97" y="78"/>
                    <a:pt x="96" y="80"/>
                  </a:cubicBezTo>
                  <a:cubicBezTo>
                    <a:pt x="89" y="88"/>
                    <a:pt x="83" y="96"/>
                    <a:pt x="76" y="104"/>
                  </a:cubicBezTo>
                  <a:cubicBezTo>
                    <a:pt x="55" y="125"/>
                    <a:pt x="38" y="104"/>
                    <a:pt x="34" y="85"/>
                  </a:cubicBezTo>
                  <a:cubicBezTo>
                    <a:pt x="28" y="59"/>
                    <a:pt x="37" y="28"/>
                    <a:pt x="47" y="4"/>
                  </a:cubicBezTo>
                  <a:cubicBezTo>
                    <a:pt x="44" y="4"/>
                    <a:pt x="42" y="4"/>
                    <a:pt x="39" y="5"/>
                  </a:cubicBezTo>
                  <a:cubicBezTo>
                    <a:pt x="34" y="38"/>
                    <a:pt x="23" y="68"/>
                    <a:pt x="3" y="95"/>
                  </a:cubicBezTo>
                  <a:cubicBezTo>
                    <a:pt x="0" y="99"/>
                    <a:pt x="9" y="98"/>
                    <a:pt x="11" y="9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4" name="Freeform 74"/>
            <p:cNvSpPr/>
            <p:nvPr/>
          </p:nvSpPr>
          <p:spPr bwMode="auto">
            <a:xfrm>
              <a:off x="4042" y="3285"/>
              <a:ext cx="131" cy="133"/>
            </a:xfrm>
            <a:custGeom>
              <a:avLst/>
              <a:gdLst>
                <a:gd name="T0" fmla="*/ 44 w 55"/>
                <a:gd name="T1" fmla="*/ 2 h 56"/>
                <a:gd name="T2" fmla="*/ 4 w 55"/>
                <a:gd name="T3" fmla="*/ 52 h 56"/>
                <a:gd name="T4" fmla="*/ 11 w 55"/>
                <a:gd name="T5" fmla="*/ 53 h 56"/>
                <a:gd name="T6" fmla="*/ 51 w 55"/>
                <a:gd name="T7" fmla="*/ 4 h 56"/>
                <a:gd name="T8" fmla="*/ 44 w 55"/>
                <a:gd name="T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56">
                  <a:moveTo>
                    <a:pt x="44" y="2"/>
                  </a:moveTo>
                  <a:cubicBezTo>
                    <a:pt x="27" y="16"/>
                    <a:pt x="19" y="37"/>
                    <a:pt x="4" y="52"/>
                  </a:cubicBezTo>
                  <a:cubicBezTo>
                    <a:pt x="0" y="55"/>
                    <a:pt x="9" y="56"/>
                    <a:pt x="11" y="53"/>
                  </a:cubicBezTo>
                  <a:cubicBezTo>
                    <a:pt x="26" y="38"/>
                    <a:pt x="34" y="18"/>
                    <a:pt x="51" y="4"/>
                  </a:cubicBezTo>
                  <a:cubicBezTo>
                    <a:pt x="55" y="1"/>
                    <a:pt x="47" y="0"/>
                    <a:pt x="44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5" name="Freeform 75"/>
            <p:cNvSpPr/>
            <p:nvPr/>
          </p:nvSpPr>
          <p:spPr bwMode="auto">
            <a:xfrm>
              <a:off x="4920" y="2020"/>
              <a:ext cx="346" cy="929"/>
            </a:xfrm>
            <a:custGeom>
              <a:avLst/>
              <a:gdLst>
                <a:gd name="T0" fmla="*/ 11 w 146"/>
                <a:gd name="T1" fmla="*/ 29 h 392"/>
                <a:gd name="T2" fmla="*/ 62 w 146"/>
                <a:gd name="T3" fmla="*/ 50 h 392"/>
                <a:gd name="T4" fmla="*/ 66 w 146"/>
                <a:gd name="T5" fmla="*/ 88 h 392"/>
                <a:gd name="T6" fmla="*/ 82 w 146"/>
                <a:gd name="T7" fmla="*/ 158 h 392"/>
                <a:gd name="T8" fmla="*/ 137 w 146"/>
                <a:gd name="T9" fmla="*/ 180 h 392"/>
                <a:gd name="T10" fmla="*/ 128 w 146"/>
                <a:gd name="T11" fmla="*/ 181 h 392"/>
                <a:gd name="T12" fmla="*/ 133 w 146"/>
                <a:gd name="T13" fmla="*/ 299 h 392"/>
                <a:gd name="T14" fmla="*/ 131 w 146"/>
                <a:gd name="T15" fmla="*/ 362 h 392"/>
                <a:gd name="T16" fmla="*/ 94 w 146"/>
                <a:gd name="T17" fmla="*/ 388 h 392"/>
                <a:gd name="T18" fmla="*/ 99 w 146"/>
                <a:gd name="T19" fmla="*/ 391 h 392"/>
                <a:gd name="T20" fmla="*/ 145 w 146"/>
                <a:gd name="T21" fmla="*/ 331 h 392"/>
                <a:gd name="T22" fmla="*/ 137 w 146"/>
                <a:gd name="T23" fmla="*/ 180 h 392"/>
                <a:gd name="T24" fmla="*/ 128 w 146"/>
                <a:gd name="T25" fmla="*/ 181 h 392"/>
                <a:gd name="T26" fmla="*/ 104 w 146"/>
                <a:gd name="T27" fmla="*/ 174 h 392"/>
                <a:gd name="T28" fmla="*/ 82 w 146"/>
                <a:gd name="T29" fmla="*/ 133 h 392"/>
                <a:gd name="T30" fmla="*/ 73 w 146"/>
                <a:gd name="T31" fmla="*/ 64 h 392"/>
                <a:gd name="T32" fmla="*/ 48 w 146"/>
                <a:gd name="T33" fmla="*/ 16 h 392"/>
                <a:gd name="T34" fmla="*/ 4 w 146"/>
                <a:gd name="T35" fmla="*/ 27 h 392"/>
                <a:gd name="T36" fmla="*/ 11 w 146"/>
                <a:gd name="T37" fmla="*/ 2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6" h="392">
                  <a:moveTo>
                    <a:pt x="11" y="29"/>
                  </a:moveTo>
                  <a:cubicBezTo>
                    <a:pt x="45" y="0"/>
                    <a:pt x="58" y="30"/>
                    <a:pt x="62" y="50"/>
                  </a:cubicBezTo>
                  <a:cubicBezTo>
                    <a:pt x="65" y="63"/>
                    <a:pt x="65" y="75"/>
                    <a:pt x="66" y="88"/>
                  </a:cubicBezTo>
                  <a:cubicBezTo>
                    <a:pt x="68" y="111"/>
                    <a:pt x="72" y="136"/>
                    <a:pt x="82" y="158"/>
                  </a:cubicBezTo>
                  <a:cubicBezTo>
                    <a:pt x="88" y="171"/>
                    <a:pt x="133" y="218"/>
                    <a:pt x="137" y="180"/>
                  </a:cubicBezTo>
                  <a:cubicBezTo>
                    <a:pt x="137" y="176"/>
                    <a:pt x="129" y="178"/>
                    <a:pt x="128" y="181"/>
                  </a:cubicBezTo>
                  <a:cubicBezTo>
                    <a:pt x="117" y="220"/>
                    <a:pt x="127" y="260"/>
                    <a:pt x="133" y="299"/>
                  </a:cubicBezTo>
                  <a:cubicBezTo>
                    <a:pt x="137" y="319"/>
                    <a:pt x="140" y="342"/>
                    <a:pt x="131" y="362"/>
                  </a:cubicBezTo>
                  <a:cubicBezTo>
                    <a:pt x="124" y="375"/>
                    <a:pt x="106" y="381"/>
                    <a:pt x="94" y="388"/>
                  </a:cubicBezTo>
                  <a:cubicBezTo>
                    <a:pt x="89" y="391"/>
                    <a:pt x="96" y="392"/>
                    <a:pt x="99" y="391"/>
                  </a:cubicBezTo>
                  <a:cubicBezTo>
                    <a:pt x="127" y="376"/>
                    <a:pt x="146" y="365"/>
                    <a:pt x="145" y="331"/>
                  </a:cubicBezTo>
                  <a:cubicBezTo>
                    <a:pt x="144" y="280"/>
                    <a:pt x="122" y="230"/>
                    <a:pt x="137" y="180"/>
                  </a:cubicBezTo>
                  <a:cubicBezTo>
                    <a:pt x="134" y="180"/>
                    <a:pt x="131" y="180"/>
                    <a:pt x="128" y="181"/>
                  </a:cubicBezTo>
                  <a:cubicBezTo>
                    <a:pt x="127" y="197"/>
                    <a:pt x="109" y="180"/>
                    <a:pt x="104" y="174"/>
                  </a:cubicBezTo>
                  <a:cubicBezTo>
                    <a:pt x="92" y="164"/>
                    <a:pt x="86" y="148"/>
                    <a:pt x="82" y="133"/>
                  </a:cubicBezTo>
                  <a:cubicBezTo>
                    <a:pt x="76" y="111"/>
                    <a:pt x="75" y="87"/>
                    <a:pt x="73" y="64"/>
                  </a:cubicBezTo>
                  <a:cubicBezTo>
                    <a:pt x="71" y="46"/>
                    <a:pt x="68" y="23"/>
                    <a:pt x="48" y="16"/>
                  </a:cubicBezTo>
                  <a:cubicBezTo>
                    <a:pt x="32" y="10"/>
                    <a:pt x="16" y="18"/>
                    <a:pt x="4" y="27"/>
                  </a:cubicBezTo>
                  <a:cubicBezTo>
                    <a:pt x="0" y="30"/>
                    <a:pt x="8" y="30"/>
                    <a:pt x="11" y="2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6" name="Freeform 76"/>
            <p:cNvSpPr/>
            <p:nvPr/>
          </p:nvSpPr>
          <p:spPr bwMode="auto">
            <a:xfrm>
              <a:off x="2384" y="1386"/>
              <a:ext cx="1112" cy="504"/>
            </a:xfrm>
            <a:custGeom>
              <a:avLst/>
              <a:gdLst>
                <a:gd name="T0" fmla="*/ 175 w 470"/>
                <a:gd name="T1" fmla="*/ 75 h 213"/>
                <a:gd name="T2" fmla="*/ 70 w 470"/>
                <a:gd name="T3" fmla="*/ 184 h 213"/>
                <a:gd name="T4" fmla="*/ 203 w 470"/>
                <a:gd name="T5" fmla="*/ 210 h 213"/>
                <a:gd name="T6" fmla="*/ 349 w 470"/>
                <a:gd name="T7" fmla="*/ 175 h 213"/>
                <a:gd name="T8" fmla="*/ 448 w 470"/>
                <a:gd name="T9" fmla="*/ 109 h 213"/>
                <a:gd name="T10" fmla="*/ 428 w 470"/>
                <a:gd name="T11" fmla="*/ 17 h 213"/>
                <a:gd name="T12" fmla="*/ 306 w 470"/>
                <a:gd name="T13" fmla="*/ 11 h 213"/>
                <a:gd name="T14" fmla="*/ 161 w 470"/>
                <a:gd name="T15" fmla="*/ 46 h 213"/>
                <a:gd name="T16" fmla="*/ 166 w 470"/>
                <a:gd name="T17" fmla="*/ 47 h 213"/>
                <a:gd name="T18" fmla="*/ 294 w 470"/>
                <a:gd name="T19" fmla="*/ 16 h 213"/>
                <a:gd name="T20" fmla="*/ 401 w 470"/>
                <a:gd name="T21" fmla="*/ 13 h 213"/>
                <a:gd name="T22" fmla="*/ 453 w 470"/>
                <a:gd name="T23" fmla="*/ 82 h 213"/>
                <a:gd name="T24" fmla="*/ 376 w 470"/>
                <a:gd name="T25" fmla="*/ 160 h 213"/>
                <a:gd name="T26" fmla="*/ 266 w 470"/>
                <a:gd name="T27" fmla="*/ 196 h 213"/>
                <a:gd name="T28" fmla="*/ 137 w 470"/>
                <a:gd name="T29" fmla="*/ 204 h 213"/>
                <a:gd name="T30" fmla="*/ 56 w 470"/>
                <a:gd name="T31" fmla="*/ 135 h 213"/>
                <a:gd name="T32" fmla="*/ 168 w 470"/>
                <a:gd name="T33" fmla="*/ 79 h 213"/>
                <a:gd name="T34" fmla="*/ 175 w 470"/>
                <a:gd name="T35" fmla="*/ 75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70" h="213">
                  <a:moveTo>
                    <a:pt x="175" y="75"/>
                  </a:moveTo>
                  <a:cubicBezTo>
                    <a:pt x="112" y="53"/>
                    <a:pt x="0" y="127"/>
                    <a:pt x="70" y="184"/>
                  </a:cubicBezTo>
                  <a:cubicBezTo>
                    <a:pt x="105" y="213"/>
                    <a:pt x="160" y="213"/>
                    <a:pt x="203" y="210"/>
                  </a:cubicBezTo>
                  <a:cubicBezTo>
                    <a:pt x="253" y="205"/>
                    <a:pt x="303" y="192"/>
                    <a:pt x="349" y="175"/>
                  </a:cubicBezTo>
                  <a:cubicBezTo>
                    <a:pt x="385" y="162"/>
                    <a:pt x="427" y="142"/>
                    <a:pt x="448" y="109"/>
                  </a:cubicBezTo>
                  <a:cubicBezTo>
                    <a:pt x="469" y="76"/>
                    <a:pt x="470" y="37"/>
                    <a:pt x="428" y="17"/>
                  </a:cubicBezTo>
                  <a:cubicBezTo>
                    <a:pt x="391" y="0"/>
                    <a:pt x="346" y="5"/>
                    <a:pt x="306" y="11"/>
                  </a:cubicBezTo>
                  <a:cubicBezTo>
                    <a:pt x="256" y="18"/>
                    <a:pt x="206" y="23"/>
                    <a:pt x="161" y="46"/>
                  </a:cubicBezTo>
                  <a:cubicBezTo>
                    <a:pt x="156" y="48"/>
                    <a:pt x="163" y="48"/>
                    <a:pt x="166" y="47"/>
                  </a:cubicBezTo>
                  <a:cubicBezTo>
                    <a:pt x="206" y="27"/>
                    <a:pt x="249" y="24"/>
                    <a:pt x="294" y="16"/>
                  </a:cubicBezTo>
                  <a:cubicBezTo>
                    <a:pt x="329" y="10"/>
                    <a:pt x="366" y="6"/>
                    <a:pt x="401" y="13"/>
                  </a:cubicBezTo>
                  <a:cubicBezTo>
                    <a:pt x="437" y="21"/>
                    <a:pt x="460" y="47"/>
                    <a:pt x="453" y="82"/>
                  </a:cubicBezTo>
                  <a:cubicBezTo>
                    <a:pt x="445" y="119"/>
                    <a:pt x="409" y="143"/>
                    <a:pt x="376" y="160"/>
                  </a:cubicBezTo>
                  <a:cubicBezTo>
                    <a:pt x="341" y="177"/>
                    <a:pt x="304" y="187"/>
                    <a:pt x="266" y="196"/>
                  </a:cubicBezTo>
                  <a:cubicBezTo>
                    <a:pt x="224" y="205"/>
                    <a:pt x="180" y="211"/>
                    <a:pt x="137" y="204"/>
                  </a:cubicBezTo>
                  <a:cubicBezTo>
                    <a:pt x="100" y="199"/>
                    <a:pt x="51" y="177"/>
                    <a:pt x="56" y="135"/>
                  </a:cubicBezTo>
                  <a:cubicBezTo>
                    <a:pt x="60" y="93"/>
                    <a:pt x="130" y="65"/>
                    <a:pt x="168" y="79"/>
                  </a:cubicBezTo>
                  <a:cubicBezTo>
                    <a:pt x="170" y="79"/>
                    <a:pt x="178" y="76"/>
                    <a:pt x="175" y="7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7" name="Freeform 77"/>
            <p:cNvSpPr/>
            <p:nvPr/>
          </p:nvSpPr>
          <p:spPr bwMode="auto">
            <a:xfrm>
              <a:off x="2911" y="846"/>
              <a:ext cx="100" cy="679"/>
            </a:xfrm>
            <a:custGeom>
              <a:avLst/>
              <a:gdLst>
                <a:gd name="T0" fmla="*/ 1 w 42"/>
                <a:gd name="T1" fmla="*/ 5 h 287"/>
                <a:gd name="T2" fmla="*/ 17 w 42"/>
                <a:gd name="T3" fmla="*/ 136 h 287"/>
                <a:gd name="T4" fmla="*/ 33 w 42"/>
                <a:gd name="T5" fmla="*/ 283 h 287"/>
                <a:gd name="T6" fmla="*/ 41 w 42"/>
                <a:gd name="T7" fmla="*/ 281 h 287"/>
                <a:gd name="T8" fmla="*/ 27 w 42"/>
                <a:gd name="T9" fmla="*/ 149 h 287"/>
                <a:gd name="T10" fmla="*/ 9 w 42"/>
                <a:gd name="T11" fmla="*/ 4 h 287"/>
                <a:gd name="T12" fmla="*/ 1 w 42"/>
                <a:gd name="T13" fmla="*/ 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287">
                  <a:moveTo>
                    <a:pt x="1" y="5"/>
                  </a:moveTo>
                  <a:cubicBezTo>
                    <a:pt x="1" y="49"/>
                    <a:pt x="11" y="92"/>
                    <a:pt x="17" y="136"/>
                  </a:cubicBezTo>
                  <a:cubicBezTo>
                    <a:pt x="22" y="185"/>
                    <a:pt x="26" y="234"/>
                    <a:pt x="33" y="283"/>
                  </a:cubicBezTo>
                  <a:cubicBezTo>
                    <a:pt x="33" y="287"/>
                    <a:pt x="42" y="285"/>
                    <a:pt x="41" y="281"/>
                  </a:cubicBezTo>
                  <a:cubicBezTo>
                    <a:pt x="36" y="237"/>
                    <a:pt x="32" y="193"/>
                    <a:pt x="27" y="149"/>
                  </a:cubicBezTo>
                  <a:cubicBezTo>
                    <a:pt x="22" y="101"/>
                    <a:pt x="10" y="53"/>
                    <a:pt x="9" y="4"/>
                  </a:cubicBezTo>
                  <a:cubicBezTo>
                    <a:pt x="9" y="0"/>
                    <a:pt x="0" y="1"/>
                    <a:pt x="1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8" name="Freeform 78"/>
            <p:cNvSpPr/>
            <p:nvPr/>
          </p:nvSpPr>
          <p:spPr bwMode="auto">
            <a:xfrm>
              <a:off x="2556" y="834"/>
              <a:ext cx="360" cy="739"/>
            </a:xfrm>
            <a:custGeom>
              <a:avLst/>
              <a:gdLst>
                <a:gd name="T0" fmla="*/ 143 w 152"/>
                <a:gd name="T1" fmla="*/ 2 h 312"/>
                <a:gd name="T2" fmla="*/ 1 w 152"/>
                <a:gd name="T3" fmla="*/ 311 h 312"/>
                <a:gd name="T4" fmla="*/ 9 w 152"/>
                <a:gd name="T5" fmla="*/ 309 h 312"/>
                <a:gd name="T6" fmla="*/ 151 w 152"/>
                <a:gd name="T7" fmla="*/ 1 h 312"/>
                <a:gd name="T8" fmla="*/ 143 w 152"/>
                <a:gd name="T9" fmla="*/ 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" h="312">
                  <a:moveTo>
                    <a:pt x="143" y="2"/>
                  </a:moveTo>
                  <a:cubicBezTo>
                    <a:pt x="87" y="101"/>
                    <a:pt x="54" y="210"/>
                    <a:pt x="1" y="311"/>
                  </a:cubicBezTo>
                  <a:cubicBezTo>
                    <a:pt x="0" y="312"/>
                    <a:pt x="8" y="311"/>
                    <a:pt x="9" y="309"/>
                  </a:cubicBezTo>
                  <a:cubicBezTo>
                    <a:pt x="62" y="209"/>
                    <a:pt x="95" y="100"/>
                    <a:pt x="151" y="1"/>
                  </a:cubicBezTo>
                  <a:cubicBezTo>
                    <a:pt x="152" y="0"/>
                    <a:pt x="144" y="0"/>
                    <a:pt x="143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9" name="Freeform 79"/>
            <p:cNvSpPr/>
            <p:nvPr/>
          </p:nvSpPr>
          <p:spPr bwMode="auto">
            <a:xfrm>
              <a:off x="2899" y="801"/>
              <a:ext cx="554" cy="776"/>
            </a:xfrm>
            <a:custGeom>
              <a:avLst/>
              <a:gdLst>
                <a:gd name="T0" fmla="*/ 2 w 234"/>
                <a:gd name="T1" fmla="*/ 6 h 328"/>
                <a:gd name="T2" fmla="*/ 224 w 234"/>
                <a:gd name="T3" fmla="*/ 326 h 328"/>
                <a:gd name="T4" fmla="*/ 232 w 234"/>
                <a:gd name="T5" fmla="*/ 322 h 328"/>
                <a:gd name="T6" fmla="*/ 10 w 234"/>
                <a:gd name="T7" fmla="*/ 3 h 328"/>
                <a:gd name="T8" fmla="*/ 2 w 234"/>
                <a:gd name="T9" fmla="*/ 6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328">
                  <a:moveTo>
                    <a:pt x="2" y="6"/>
                  </a:moveTo>
                  <a:cubicBezTo>
                    <a:pt x="70" y="116"/>
                    <a:pt x="144" y="223"/>
                    <a:pt x="224" y="326"/>
                  </a:cubicBezTo>
                  <a:cubicBezTo>
                    <a:pt x="226" y="328"/>
                    <a:pt x="234" y="325"/>
                    <a:pt x="232" y="322"/>
                  </a:cubicBezTo>
                  <a:cubicBezTo>
                    <a:pt x="151" y="220"/>
                    <a:pt x="78" y="112"/>
                    <a:pt x="10" y="3"/>
                  </a:cubicBezTo>
                  <a:cubicBezTo>
                    <a:pt x="8" y="0"/>
                    <a:pt x="0" y="3"/>
                    <a:pt x="2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0" name="Freeform 80"/>
            <p:cNvSpPr/>
            <p:nvPr/>
          </p:nvSpPr>
          <p:spPr bwMode="auto">
            <a:xfrm>
              <a:off x="2880" y="874"/>
              <a:ext cx="43" cy="123"/>
            </a:xfrm>
            <a:custGeom>
              <a:avLst/>
              <a:gdLst>
                <a:gd name="T0" fmla="*/ 1 w 18"/>
                <a:gd name="T1" fmla="*/ 5 h 52"/>
                <a:gd name="T2" fmla="*/ 1 w 18"/>
                <a:gd name="T3" fmla="*/ 50 h 52"/>
                <a:gd name="T4" fmla="*/ 10 w 18"/>
                <a:gd name="T5" fmla="*/ 49 h 52"/>
                <a:gd name="T6" fmla="*/ 10 w 18"/>
                <a:gd name="T7" fmla="*/ 3 h 52"/>
                <a:gd name="T8" fmla="*/ 1 w 18"/>
                <a:gd name="T9" fmla="*/ 5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52">
                  <a:moveTo>
                    <a:pt x="1" y="5"/>
                  </a:moveTo>
                  <a:cubicBezTo>
                    <a:pt x="10" y="18"/>
                    <a:pt x="6" y="36"/>
                    <a:pt x="1" y="50"/>
                  </a:cubicBezTo>
                  <a:cubicBezTo>
                    <a:pt x="1" y="52"/>
                    <a:pt x="9" y="51"/>
                    <a:pt x="10" y="49"/>
                  </a:cubicBezTo>
                  <a:cubicBezTo>
                    <a:pt x="15" y="35"/>
                    <a:pt x="18" y="16"/>
                    <a:pt x="10" y="3"/>
                  </a:cubicBezTo>
                  <a:cubicBezTo>
                    <a:pt x="8" y="0"/>
                    <a:pt x="0" y="3"/>
                    <a:pt x="1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1" name="Freeform 81"/>
            <p:cNvSpPr/>
            <p:nvPr/>
          </p:nvSpPr>
          <p:spPr bwMode="auto">
            <a:xfrm>
              <a:off x="2864" y="1236"/>
              <a:ext cx="21" cy="60"/>
            </a:xfrm>
            <a:custGeom>
              <a:avLst/>
              <a:gdLst>
                <a:gd name="T0" fmla="*/ 0 w 9"/>
                <a:gd name="T1" fmla="*/ 4 h 25"/>
                <a:gd name="T2" fmla="*/ 0 w 9"/>
                <a:gd name="T3" fmla="*/ 23 h 25"/>
                <a:gd name="T4" fmla="*/ 9 w 9"/>
                <a:gd name="T5" fmla="*/ 21 h 25"/>
                <a:gd name="T6" fmla="*/ 9 w 9"/>
                <a:gd name="T7" fmla="*/ 2 h 25"/>
                <a:gd name="T8" fmla="*/ 0 w 9"/>
                <a:gd name="T9" fmla="*/ 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25">
                  <a:moveTo>
                    <a:pt x="0" y="4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5"/>
                    <a:pt x="9" y="23"/>
                    <a:pt x="9" y="21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0"/>
                    <a:pt x="0" y="1"/>
                    <a:pt x="0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2" name="Freeform 82"/>
            <p:cNvSpPr/>
            <p:nvPr/>
          </p:nvSpPr>
          <p:spPr bwMode="auto">
            <a:xfrm>
              <a:off x="2836" y="1454"/>
              <a:ext cx="30" cy="64"/>
            </a:xfrm>
            <a:custGeom>
              <a:avLst/>
              <a:gdLst>
                <a:gd name="T0" fmla="*/ 4 w 13"/>
                <a:gd name="T1" fmla="*/ 3 h 27"/>
                <a:gd name="T2" fmla="*/ 0 w 13"/>
                <a:gd name="T3" fmla="*/ 26 h 27"/>
                <a:gd name="T4" fmla="*/ 9 w 13"/>
                <a:gd name="T5" fmla="*/ 24 h 27"/>
                <a:gd name="T6" fmla="*/ 13 w 13"/>
                <a:gd name="T7" fmla="*/ 1 h 27"/>
                <a:gd name="T8" fmla="*/ 4 w 13"/>
                <a:gd name="T9" fmla="*/ 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27">
                  <a:moveTo>
                    <a:pt x="4" y="3"/>
                  </a:moveTo>
                  <a:cubicBezTo>
                    <a:pt x="4" y="11"/>
                    <a:pt x="1" y="18"/>
                    <a:pt x="0" y="26"/>
                  </a:cubicBezTo>
                  <a:cubicBezTo>
                    <a:pt x="0" y="27"/>
                    <a:pt x="9" y="26"/>
                    <a:pt x="9" y="24"/>
                  </a:cubicBezTo>
                  <a:cubicBezTo>
                    <a:pt x="9" y="16"/>
                    <a:pt x="12" y="9"/>
                    <a:pt x="13" y="1"/>
                  </a:cubicBezTo>
                  <a:cubicBezTo>
                    <a:pt x="13" y="0"/>
                    <a:pt x="4" y="1"/>
                    <a:pt x="4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3" name="Freeform 83"/>
            <p:cNvSpPr/>
            <p:nvPr/>
          </p:nvSpPr>
          <p:spPr bwMode="auto">
            <a:xfrm>
              <a:off x="2826" y="1632"/>
              <a:ext cx="31" cy="78"/>
            </a:xfrm>
            <a:custGeom>
              <a:avLst/>
              <a:gdLst>
                <a:gd name="T0" fmla="*/ 4 w 13"/>
                <a:gd name="T1" fmla="*/ 4 h 33"/>
                <a:gd name="T2" fmla="*/ 0 w 13"/>
                <a:gd name="T3" fmla="*/ 31 h 33"/>
                <a:gd name="T4" fmla="*/ 9 w 13"/>
                <a:gd name="T5" fmla="*/ 29 h 33"/>
                <a:gd name="T6" fmla="*/ 13 w 13"/>
                <a:gd name="T7" fmla="*/ 2 h 33"/>
                <a:gd name="T8" fmla="*/ 4 w 13"/>
                <a:gd name="T9" fmla="*/ 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33">
                  <a:moveTo>
                    <a:pt x="4" y="4"/>
                  </a:moveTo>
                  <a:cubicBezTo>
                    <a:pt x="4" y="13"/>
                    <a:pt x="0" y="22"/>
                    <a:pt x="0" y="31"/>
                  </a:cubicBezTo>
                  <a:cubicBezTo>
                    <a:pt x="0" y="33"/>
                    <a:pt x="9" y="32"/>
                    <a:pt x="9" y="29"/>
                  </a:cubicBezTo>
                  <a:cubicBezTo>
                    <a:pt x="9" y="20"/>
                    <a:pt x="12" y="11"/>
                    <a:pt x="13" y="2"/>
                  </a:cubicBezTo>
                  <a:cubicBezTo>
                    <a:pt x="13" y="0"/>
                    <a:pt x="4" y="2"/>
                    <a:pt x="4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4" name="Freeform 84"/>
            <p:cNvSpPr/>
            <p:nvPr/>
          </p:nvSpPr>
          <p:spPr bwMode="auto">
            <a:xfrm>
              <a:off x="2779" y="1847"/>
              <a:ext cx="19" cy="52"/>
            </a:xfrm>
            <a:custGeom>
              <a:avLst/>
              <a:gdLst>
                <a:gd name="T0" fmla="*/ 0 w 8"/>
                <a:gd name="T1" fmla="*/ 5 h 22"/>
                <a:gd name="T2" fmla="*/ 0 w 8"/>
                <a:gd name="T3" fmla="*/ 20 h 22"/>
                <a:gd name="T4" fmla="*/ 8 w 8"/>
                <a:gd name="T5" fmla="*/ 18 h 22"/>
                <a:gd name="T6" fmla="*/ 8 w 8"/>
                <a:gd name="T7" fmla="*/ 3 h 22"/>
                <a:gd name="T8" fmla="*/ 0 w 8"/>
                <a:gd name="T9" fmla="*/ 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2">
                  <a:moveTo>
                    <a:pt x="0" y="5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2"/>
                    <a:pt x="8" y="21"/>
                    <a:pt x="8" y="18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0"/>
                    <a:pt x="0" y="2"/>
                    <a:pt x="0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5" name="Freeform 85"/>
            <p:cNvSpPr/>
            <p:nvPr/>
          </p:nvSpPr>
          <p:spPr bwMode="auto">
            <a:xfrm>
              <a:off x="3820" y="1165"/>
              <a:ext cx="227" cy="320"/>
            </a:xfrm>
            <a:custGeom>
              <a:avLst/>
              <a:gdLst>
                <a:gd name="T0" fmla="*/ 9 w 96"/>
                <a:gd name="T1" fmla="*/ 29 h 135"/>
                <a:gd name="T2" fmla="*/ 13 w 96"/>
                <a:gd name="T3" fmla="*/ 7 h 135"/>
                <a:gd name="T4" fmla="*/ 4 w 96"/>
                <a:gd name="T5" fmla="*/ 7 h 135"/>
                <a:gd name="T6" fmla="*/ 23 w 96"/>
                <a:gd name="T7" fmla="*/ 77 h 135"/>
                <a:gd name="T8" fmla="*/ 41 w 96"/>
                <a:gd name="T9" fmla="*/ 133 h 135"/>
                <a:gd name="T10" fmla="*/ 48 w 96"/>
                <a:gd name="T11" fmla="*/ 133 h 135"/>
                <a:gd name="T12" fmla="*/ 68 w 96"/>
                <a:gd name="T13" fmla="*/ 67 h 135"/>
                <a:gd name="T14" fmla="*/ 72 w 96"/>
                <a:gd name="T15" fmla="*/ 37 h 135"/>
                <a:gd name="T16" fmla="*/ 77 w 96"/>
                <a:gd name="T17" fmla="*/ 16 h 135"/>
                <a:gd name="T18" fmla="*/ 86 w 96"/>
                <a:gd name="T19" fmla="*/ 19 h 135"/>
                <a:gd name="T20" fmla="*/ 93 w 96"/>
                <a:gd name="T21" fmla="*/ 16 h 135"/>
                <a:gd name="T22" fmla="*/ 77 w 96"/>
                <a:gd name="T23" fmla="*/ 5 h 135"/>
                <a:gd name="T24" fmla="*/ 64 w 96"/>
                <a:gd name="T25" fmla="*/ 33 h 135"/>
                <a:gd name="T26" fmla="*/ 58 w 96"/>
                <a:gd name="T27" fmla="*/ 76 h 135"/>
                <a:gd name="T28" fmla="*/ 42 w 96"/>
                <a:gd name="T29" fmla="*/ 131 h 135"/>
                <a:gd name="T30" fmla="*/ 49 w 96"/>
                <a:gd name="T31" fmla="*/ 130 h 135"/>
                <a:gd name="T32" fmla="*/ 31 w 96"/>
                <a:gd name="T33" fmla="*/ 75 h 135"/>
                <a:gd name="T34" fmla="*/ 13 w 96"/>
                <a:gd name="T35" fmla="*/ 5 h 135"/>
                <a:gd name="T36" fmla="*/ 5 w 96"/>
                <a:gd name="T37" fmla="*/ 6 h 135"/>
                <a:gd name="T38" fmla="*/ 0 w 96"/>
                <a:gd name="T39" fmla="*/ 29 h 135"/>
                <a:gd name="T40" fmla="*/ 9 w 96"/>
                <a:gd name="T41" fmla="*/ 29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6" h="135">
                  <a:moveTo>
                    <a:pt x="9" y="29"/>
                  </a:moveTo>
                  <a:cubicBezTo>
                    <a:pt x="9" y="21"/>
                    <a:pt x="9" y="14"/>
                    <a:pt x="13" y="7"/>
                  </a:cubicBezTo>
                  <a:cubicBezTo>
                    <a:pt x="10" y="7"/>
                    <a:pt x="7" y="7"/>
                    <a:pt x="4" y="7"/>
                  </a:cubicBezTo>
                  <a:cubicBezTo>
                    <a:pt x="15" y="29"/>
                    <a:pt x="20" y="54"/>
                    <a:pt x="23" y="77"/>
                  </a:cubicBezTo>
                  <a:cubicBezTo>
                    <a:pt x="25" y="95"/>
                    <a:pt x="26" y="120"/>
                    <a:pt x="41" y="133"/>
                  </a:cubicBezTo>
                  <a:cubicBezTo>
                    <a:pt x="43" y="135"/>
                    <a:pt x="47" y="134"/>
                    <a:pt x="48" y="133"/>
                  </a:cubicBezTo>
                  <a:cubicBezTo>
                    <a:pt x="66" y="117"/>
                    <a:pt x="65" y="88"/>
                    <a:pt x="68" y="67"/>
                  </a:cubicBezTo>
                  <a:cubicBezTo>
                    <a:pt x="69" y="57"/>
                    <a:pt x="70" y="47"/>
                    <a:pt x="72" y="37"/>
                  </a:cubicBezTo>
                  <a:cubicBezTo>
                    <a:pt x="73" y="29"/>
                    <a:pt x="75" y="22"/>
                    <a:pt x="77" y="16"/>
                  </a:cubicBezTo>
                  <a:cubicBezTo>
                    <a:pt x="81" y="7"/>
                    <a:pt x="83" y="16"/>
                    <a:pt x="86" y="19"/>
                  </a:cubicBezTo>
                  <a:cubicBezTo>
                    <a:pt x="87" y="22"/>
                    <a:pt x="96" y="19"/>
                    <a:pt x="93" y="16"/>
                  </a:cubicBezTo>
                  <a:cubicBezTo>
                    <a:pt x="89" y="9"/>
                    <a:pt x="87" y="0"/>
                    <a:pt x="77" y="5"/>
                  </a:cubicBezTo>
                  <a:cubicBezTo>
                    <a:pt x="68" y="10"/>
                    <a:pt x="66" y="24"/>
                    <a:pt x="64" y="33"/>
                  </a:cubicBezTo>
                  <a:cubicBezTo>
                    <a:pt x="61" y="47"/>
                    <a:pt x="60" y="62"/>
                    <a:pt x="58" y="76"/>
                  </a:cubicBezTo>
                  <a:cubicBezTo>
                    <a:pt x="56" y="94"/>
                    <a:pt x="56" y="118"/>
                    <a:pt x="42" y="131"/>
                  </a:cubicBezTo>
                  <a:cubicBezTo>
                    <a:pt x="44" y="131"/>
                    <a:pt x="46" y="130"/>
                    <a:pt x="49" y="130"/>
                  </a:cubicBezTo>
                  <a:cubicBezTo>
                    <a:pt x="34" y="117"/>
                    <a:pt x="34" y="93"/>
                    <a:pt x="31" y="75"/>
                  </a:cubicBezTo>
                  <a:cubicBezTo>
                    <a:pt x="29" y="52"/>
                    <a:pt x="23" y="27"/>
                    <a:pt x="13" y="5"/>
                  </a:cubicBezTo>
                  <a:cubicBezTo>
                    <a:pt x="12" y="3"/>
                    <a:pt x="6" y="3"/>
                    <a:pt x="5" y="6"/>
                  </a:cubicBezTo>
                  <a:cubicBezTo>
                    <a:pt x="1" y="14"/>
                    <a:pt x="0" y="21"/>
                    <a:pt x="0" y="29"/>
                  </a:cubicBezTo>
                  <a:cubicBezTo>
                    <a:pt x="0" y="33"/>
                    <a:pt x="9" y="32"/>
                    <a:pt x="9" y="2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6" name="Freeform 86"/>
            <p:cNvSpPr/>
            <p:nvPr/>
          </p:nvSpPr>
          <p:spPr bwMode="auto">
            <a:xfrm>
              <a:off x="4099" y="1203"/>
              <a:ext cx="180" cy="26"/>
            </a:xfrm>
            <a:custGeom>
              <a:avLst/>
              <a:gdLst>
                <a:gd name="T0" fmla="*/ 6 w 76"/>
                <a:gd name="T1" fmla="*/ 11 h 11"/>
                <a:gd name="T2" fmla="*/ 66 w 76"/>
                <a:gd name="T3" fmla="*/ 7 h 11"/>
                <a:gd name="T4" fmla="*/ 71 w 76"/>
                <a:gd name="T5" fmla="*/ 4 h 11"/>
                <a:gd name="T6" fmla="*/ 10 w 76"/>
                <a:gd name="T7" fmla="*/ 7 h 11"/>
                <a:gd name="T8" fmla="*/ 6 w 76"/>
                <a:gd name="T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11">
                  <a:moveTo>
                    <a:pt x="6" y="11"/>
                  </a:moveTo>
                  <a:cubicBezTo>
                    <a:pt x="26" y="11"/>
                    <a:pt x="46" y="4"/>
                    <a:pt x="66" y="7"/>
                  </a:cubicBezTo>
                  <a:cubicBezTo>
                    <a:pt x="68" y="8"/>
                    <a:pt x="76" y="4"/>
                    <a:pt x="71" y="4"/>
                  </a:cubicBezTo>
                  <a:cubicBezTo>
                    <a:pt x="50" y="0"/>
                    <a:pt x="30" y="7"/>
                    <a:pt x="10" y="7"/>
                  </a:cubicBezTo>
                  <a:cubicBezTo>
                    <a:pt x="7" y="7"/>
                    <a:pt x="0" y="11"/>
                    <a:pt x="6" y="1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7" name="Freeform 87"/>
            <p:cNvSpPr/>
            <p:nvPr/>
          </p:nvSpPr>
          <p:spPr bwMode="auto">
            <a:xfrm>
              <a:off x="4156" y="1265"/>
              <a:ext cx="130" cy="50"/>
            </a:xfrm>
            <a:custGeom>
              <a:avLst/>
              <a:gdLst>
                <a:gd name="T0" fmla="*/ 0 w 55"/>
                <a:gd name="T1" fmla="*/ 3 h 21"/>
                <a:gd name="T2" fmla="*/ 46 w 55"/>
                <a:gd name="T3" fmla="*/ 19 h 21"/>
                <a:gd name="T4" fmla="*/ 51 w 55"/>
                <a:gd name="T5" fmla="*/ 16 h 21"/>
                <a:gd name="T6" fmla="*/ 8 w 55"/>
                <a:gd name="T7" fmla="*/ 1 h 21"/>
                <a:gd name="T8" fmla="*/ 0 w 55"/>
                <a:gd name="T9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21">
                  <a:moveTo>
                    <a:pt x="0" y="3"/>
                  </a:moveTo>
                  <a:cubicBezTo>
                    <a:pt x="1" y="21"/>
                    <a:pt x="33" y="19"/>
                    <a:pt x="46" y="19"/>
                  </a:cubicBezTo>
                  <a:cubicBezTo>
                    <a:pt x="47" y="19"/>
                    <a:pt x="55" y="16"/>
                    <a:pt x="51" y="16"/>
                  </a:cubicBezTo>
                  <a:cubicBezTo>
                    <a:pt x="39" y="16"/>
                    <a:pt x="9" y="17"/>
                    <a:pt x="8" y="1"/>
                  </a:cubicBezTo>
                  <a:cubicBezTo>
                    <a:pt x="8" y="0"/>
                    <a:pt x="0" y="1"/>
                    <a:pt x="0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8" name="Freeform 88"/>
            <p:cNvSpPr/>
            <p:nvPr/>
          </p:nvSpPr>
          <p:spPr bwMode="auto">
            <a:xfrm>
              <a:off x="4442" y="1113"/>
              <a:ext cx="59" cy="206"/>
            </a:xfrm>
            <a:custGeom>
              <a:avLst/>
              <a:gdLst>
                <a:gd name="T0" fmla="*/ 8 w 25"/>
                <a:gd name="T1" fmla="*/ 85 h 87"/>
                <a:gd name="T2" fmla="*/ 25 w 25"/>
                <a:gd name="T3" fmla="*/ 1 h 87"/>
                <a:gd name="T4" fmla="*/ 16 w 25"/>
                <a:gd name="T5" fmla="*/ 3 h 87"/>
                <a:gd name="T6" fmla="*/ 8 w 25"/>
                <a:gd name="T7" fmla="*/ 86 h 87"/>
                <a:gd name="T8" fmla="*/ 17 w 25"/>
                <a:gd name="T9" fmla="*/ 84 h 87"/>
                <a:gd name="T10" fmla="*/ 25 w 25"/>
                <a:gd name="T11" fmla="*/ 1 h 87"/>
                <a:gd name="T12" fmla="*/ 16 w 25"/>
                <a:gd name="T13" fmla="*/ 2 h 87"/>
                <a:gd name="T14" fmla="*/ 0 w 25"/>
                <a:gd name="T15" fmla="*/ 86 h 87"/>
                <a:gd name="T16" fmla="*/ 8 w 25"/>
                <a:gd name="T17" fmla="*/ 85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87">
                  <a:moveTo>
                    <a:pt x="8" y="85"/>
                  </a:moveTo>
                  <a:cubicBezTo>
                    <a:pt x="16" y="57"/>
                    <a:pt x="17" y="28"/>
                    <a:pt x="25" y="1"/>
                  </a:cubicBezTo>
                  <a:cubicBezTo>
                    <a:pt x="22" y="1"/>
                    <a:pt x="19" y="2"/>
                    <a:pt x="16" y="3"/>
                  </a:cubicBezTo>
                  <a:cubicBezTo>
                    <a:pt x="12" y="31"/>
                    <a:pt x="8" y="58"/>
                    <a:pt x="8" y="86"/>
                  </a:cubicBezTo>
                  <a:cubicBezTo>
                    <a:pt x="8" y="87"/>
                    <a:pt x="16" y="86"/>
                    <a:pt x="17" y="84"/>
                  </a:cubicBezTo>
                  <a:cubicBezTo>
                    <a:pt x="17" y="56"/>
                    <a:pt x="20" y="28"/>
                    <a:pt x="25" y="1"/>
                  </a:cubicBezTo>
                  <a:cubicBezTo>
                    <a:pt x="25" y="0"/>
                    <a:pt x="17" y="1"/>
                    <a:pt x="16" y="2"/>
                  </a:cubicBezTo>
                  <a:cubicBezTo>
                    <a:pt x="8" y="30"/>
                    <a:pt x="8" y="59"/>
                    <a:pt x="0" y="86"/>
                  </a:cubicBezTo>
                  <a:cubicBezTo>
                    <a:pt x="0" y="87"/>
                    <a:pt x="8" y="86"/>
                    <a:pt x="8" y="8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9" name="Freeform 89"/>
            <p:cNvSpPr/>
            <p:nvPr/>
          </p:nvSpPr>
          <p:spPr bwMode="auto">
            <a:xfrm>
              <a:off x="4516" y="1191"/>
              <a:ext cx="123" cy="313"/>
            </a:xfrm>
            <a:custGeom>
              <a:avLst/>
              <a:gdLst>
                <a:gd name="T0" fmla="*/ 42 w 52"/>
                <a:gd name="T1" fmla="*/ 3 h 132"/>
                <a:gd name="T2" fmla="*/ 21 w 52"/>
                <a:gd name="T3" fmla="*/ 53 h 132"/>
                <a:gd name="T4" fmla="*/ 1 w 52"/>
                <a:gd name="T5" fmla="*/ 129 h 132"/>
                <a:gd name="T6" fmla="*/ 10 w 52"/>
                <a:gd name="T7" fmla="*/ 128 h 132"/>
                <a:gd name="T8" fmla="*/ 28 w 52"/>
                <a:gd name="T9" fmla="*/ 59 h 132"/>
                <a:gd name="T10" fmla="*/ 50 w 52"/>
                <a:gd name="T11" fmla="*/ 3 h 132"/>
                <a:gd name="T12" fmla="*/ 42 w 52"/>
                <a:gd name="T13" fmla="*/ 3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132">
                  <a:moveTo>
                    <a:pt x="42" y="3"/>
                  </a:moveTo>
                  <a:cubicBezTo>
                    <a:pt x="29" y="17"/>
                    <a:pt x="26" y="35"/>
                    <a:pt x="21" y="53"/>
                  </a:cubicBezTo>
                  <a:cubicBezTo>
                    <a:pt x="15" y="78"/>
                    <a:pt x="10" y="104"/>
                    <a:pt x="1" y="129"/>
                  </a:cubicBezTo>
                  <a:cubicBezTo>
                    <a:pt x="0" y="132"/>
                    <a:pt x="9" y="131"/>
                    <a:pt x="10" y="128"/>
                  </a:cubicBezTo>
                  <a:cubicBezTo>
                    <a:pt x="17" y="105"/>
                    <a:pt x="22" y="82"/>
                    <a:pt x="28" y="59"/>
                  </a:cubicBezTo>
                  <a:cubicBezTo>
                    <a:pt x="33" y="40"/>
                    <a:pt x="36" y="18"/>
                    <a:pt x="50" y="3"/>
                  </a:cubicBezTo>
                  <a:cubicBezTo>
                    <a:pt x="52" y="0"/>
                    <a:pt x="44" y="1"/>
                    <a:pt x="42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0" name="Freeform 90"/>
            <p:cNvSpPr/>
            <p:nvPr/>
          </p:nvSpPr>
          <p:spPr bwMode="auto">
            <a:xfrm>
              <a:off x="4613" y="1267"/>
              <a:ext cx="144" cy="303"/>
            </a:xfrm>
            <a:custGeom>
              <a:avLst/>
              <a:gdLst>
                <a:gd name="T0" fmla="*/ 16 w 61"/>
                <a:gd name="T1" fmla="*/ 18 h 128"/>
                <a:gd name="T2" fmla="*/ 27 w 61"/>
                <a:gd name="T3" fmla="*/ 39 h 128"/>
                <a:gd name="T4" fmla="*/ 22 w 61"/>
                <a:gd name="T5" fmla="*/ 55 h 128"/>
                <a:gd name="T6" fmla="*/ 31 w 61"/>
                <a:gd name="T7" fmla="*/ 81 h 128"/>
                <a:gd name="T8" fmla="*/ 38 w 61"/>
                <a:gd name="T9" fmla="*/ 87 h 128"/>
                <a:gd name="T10" fmla="*/ 23 w 61"/>
                <a:gd name="T11" fmla="*/ 110 h 128"/>
                <a:gd name="T12" fmla="*/ 21 w 61"/>
                <a:gd name="T13" fmla="*/ 124 h 128"/>
                <a:gd name="T14" fmla="*/ 29 w 61"/>
                <a:gd name="T15" fmla="*/ 122 h 128"/>
                <a:gd name="T16" fmla="*/ 50 w 61"/>
                <a:gd name="T17" fmla="*/ 87 h 128"/>
                <a:gd name="T18" fmla="*/ 31 w 61"/>
                <a:gd name="T19" fmla="*/ 64 h 128"/>
                <a:gd name="T20" fmla="*/ 41 w 61"/>
                <a:gd name="T21" fmla="*/ 27 h 128"/>
                <a:gd name="T22" fmla="*/ 10 w 61"/>
                <a:gd name="T23" fmla="*/ 23 h 128"/>
                <a:gd name="T24" fmla="*/ 16 w 61"/>
                <a:gd name="T25" fmla="*/ 1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128">
                  <a:moveTo>
                    <a:pt x="16" y="18"/>
                  </a:moveTo>
                  <a:cubicBezTo>
                    <a:pt x="33" y="32"/>
                    <a:pt x="34" y="27"/>
                    <a:pt x="27" y="39"/>
                  </a:cubicBezTo>
                  <a:cubicBezTo>
                    <a:pt x="25" y="44"/>
                    <a:pt x="23" y="49"/>
                    <a:pt x="22" y="55"/>
                  </a:cubicBezTo>
                  <a:cubicBezTo>
                    <a:pt x="20" y="64"/>
                    <a:pt x="26" y="74"/>
                    <a:pt x="31" y="81"/>
                  </a:cubicBezTo>
                  <a:cubicBezTo>
                    <a:pt x="33" y="82"/>
                    <a:pt x="36" y="85"/>
                    <a:pt x="38" y="87"/>
                  </a:cubicBezTo>
                  <a:cubicBezTo>
                    <a:pt x="49" y="95"/>
                    <a:pt x="27" y="106"/>
                    <a:pt x="23" y="110"/>
                  </a:cubicBezTo>
                  <a:cubicBezTo>
                    <a:pt x="18" y="114"/>
                    <a:pt x="18" y="119"/>
                    <a:pt x="21" y="124"/>
                  </a:cubicBezTo>
                  <a:cubicBezTo>
                    <a:pt x="23" y="128"/>
                    <a:pt x="31" y="125"/>
                    <a:pt x="29" y="122"/>
                  </a:cubicBezTo>
                  <a:cubicBezTo>
                    <a:pt x="24" y="110"/>
                    <a:pt x="61" y="98"/>
                    <a:pt x="50" y="87"/>
                  </a:cubicBezTo>
                  <a:cubicBezTo>
                    <a:pt x="42" y="79"/>
                    <a:pt x="36" y="74"/>
                    <a:pt x="31" y="64"/>
                  </a:cubicBezTo>
                  <a:cubicBezTo>
                    <a:pt x="25" y="51"/>
                    <a:pt x="39" y="39"/>
                    <a:pt x="41" y="27"/>
                  </a:cubicBezTo>
                  <a:cubicBezTo>
                    <a:pt x="46" y="0"/>
                    <a:pt x="0" y="15"/>
                    <a:pt x="10" y="23"/>
                  </a:cubicBezTo>
                  <a:cubicBezTo>
                    <a:pt x="13" y="25"/>
                    <a:pt x="20" y="21"/>
                    <a:pt x="16" y="1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1" name="Freeform 91"/>
            <p:cNvSpPr/>
            <p:nvPr/>
          </p:nvSpPr>
          <p:spPr bwMode="auto">
            <a:xfrm>
              <a:off x="4849" y="1189"/>
              <a:ext cx="88" cy="234"/>
            </a:xfrm>
            <a:custGeom>
              <a:avLst/>
              <a:gdLst>
                <a:gd name="T0" fmla="*/ 2 w 37"/>
                <a:gd name="T1" fmla="*/ 5 h 99"/>
                <a:gd name="T2" fmla="*/ 14 w 37"/>
                <a:gd name="T3" fmla="*/ 96 h 99"/>
                <a:gd name="T4" fmla="*/ 22 w 37"/>
                <a:gd name="T5" fmla="*/ 94 h 99"/>
                <a:gd name="T6" fmla="*/ 10 w 37"/>
                <a:gd name="T7" fmla="*/ 2 h 99"/>
                <a:gd name="T8" fmla="*/ 2 w 37"/>
                <a:gd name="T9" fmla="*/ 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99">
                  <a:moveTo>
                    <a:pt x="2" y="5"/>
                  </a:moveTo>
                  <a:cubicBezTo>
                    <a:pt x="29" y="25"/>
                    <a:pt x="6" y="69"/>
                    <a:pt x="14" y="96"/>
                  </a:cubicBezTo>
                  <a:cubicBezTo>
                    <a:pt x="15" y="99"/>
                    <a:pt x="23" y="97"/>
                    <a:pt x="22" y="94"/>
                  </a:cubicBezTo>
                  <a:cubicBezTo>
                    <a:pt x="15" y="67"/>
                    <a:pt x="37" y="22"/>
                    <a:pt x="10" y="2"/>
                  </a:cubicBezTo>
                  <a:cubicBezTo>
                    <a:pt x="7" y="0"/>
                    <a:pt x="0" y="4"/>
                    <a:pt x="2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2" name="Freeform 92"/>
            <p:cNvSpPr/>
            <p:nvPr/>
          </p:nvSpPr>
          <p:spPr bwMode="auto">
            <a:xfrm>
              <a:off x="4840" y="1146"/>
              <a:ext cx="158" cy="263"/>
            </a:xfrm>
            <a:custGeom>
              <a:avLst/>
              <a:gdLst>
                <a:gd name="T0" fmla="*/ 10 w 67"/>
                <a:gd name="T1" fmla="*/ 18 h 111"/>
                <a:gd name="T2" fmla="*/ 35 w 67"/>
                <a:gd name="T3" fmla="*/ 27 h 111"/>
                <a:gd name="T4" fmla="*/ 31 w 67"/>
                <a:gd name="T5" fmla="*/ 46 h 111"/>
                <a:gd name="T6" fmla="*/ 32 w 67"/>
                <a:gd name="T7" fmla="*/ 68 h 111"/>
                <a:gd name="T8" fmla="*/ 50 w 67"/>
                <a:gd name="T9" fmla="*/ 88 h 111"/>
                <a:gd name="T10" fmla="*/ 16 w 67"/>
                <a:gd name="T11" fmla="*/ 107 h 111"/>
                <a:gd name="T12" fmla="*/ 12 w 67"/>
                <a:gd name="T13" fmla="*/ 111 h 111"/>
                <a:gd name="T14" fmla="*/ 51 w 67"/>
                <a:gd name="T15" fmla="*/ 102 h 111"/>
                <a:gd name="T16" fmla="*/ 43 w 67"/>
                <a:gd name="T17" fmla="*/ 69 h 111"/>
                <a:gd name="T18" fmla="*/ 43 w 67"/>
                <a:gd name="T19" fmla="*/ 30 h 111"/>
                <a:gd name="T20" fmla="*/ 34 w 67"/>
                <a:gd name="T21" fmla="*/ 9 h 111"/>
                <a:gd name="T22" fmla="*/ 2 w 67"/>
                <a:gd name="T23" fmla="*/ 18 h 111"/>
                <a:gd name="T24" fmla="*/ 10 w 67"/>
                <a:gd name="T25" fmla="*/ 1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7" h="111">
                  <a:moveTo>
                    <a:pt x="10" y="18"/>
                  </a:moveTo>
                  <a:cubicBezTo>
                    <a:pt x="26" y="4"/>
                    <a:pt x="33" y="17"/>
                    <a:pt x="35" y="27"/>
                  </a:cubicBezTo>
                  <a:cubicBezTo>
                    <a:pt x="35" y="33"/>
                    <a:pt x="33" y="40"/>
                    <a:pt x="31" y="46"/>
                  </a:cubicBezTo>
                  <a:cubicBezTo>
                    <a:pt x="29" y="53"/>
                    <a:pt x="28" y="61"/>
                    <a:pt x="32" y="68"/>
                  </a:cubicBezTo>
                  <a:cubicBezTo>
                    <a:pt x="36" y="76"/>
                    <a:pt x="45" y="81"/>
                    <a:pt x="50" y="88"/>
                  </a:cubicBezTo>
                  <a:cubicBezTo>
                    <a:pt x="59" y="103"/>
                    <a:pt x="24" y="107"/>
                    <a:pt x="16" y="107"/>
                  </a:cubicBezTo>
                  <a:cubicBezTo>
                    <a:pt x="13" y="108"/>
                    <a:pt x="7" y="111"/>
                    <a:pt x="12" y="111"/>
                  </a:cubicBezTo>
                  <a:cubicBezTo>
                    <a:pt x="25" y="111"/>
                    <a:pt x="41" y="109"/>
                    <a:pt x="51" y="102"/>
                  </a:cubicBezTo>
                  <a:cubicBezTo>
                    <a:pt x="67" y="90"/>
                    <a:pt x="53" y="80"/>
                    <a:pt x="43" y="69"/>
                  </a:cubicBezTo>
                  <a:cubicBezTo>
                    <a:pt x="32" y="59"/>
                    <a:pt x="41" y="42"/>
                    <a:pt x="43" y="30"/>
                  </a:cubicBezTo>
                  <a:cubicBezTo>
                    <a:pt x="44" y="21"/>
                    <a:pt x="41" y="15"/>
                    <a:pt x="34" y="9"/>
                  </a:cubicBezTo>
                  <a:cubicBezTo>
                    <a:pt x="26" y="0"/>
                    <a:pt x="8" y="13"/>
                    <a:pt x="2" y="18"/>
                  </a:cubicBezTo>
                  <a:cubicBezTo>
                    <a:pt x="0" y="20"/>
                    <a:pt x="8" y="19"/>
                    <a:pt x="10" y="1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3" name="Freeform 93"/>
            <p:cNvSpPr/>
            <p:nvPr/>
          </p:nvSpPr>
          <p:spPr bwMode="auto">
            <a:xfrm>
              <a:off x="5055" y="1234"/>
              <a:ext cx="40" cy="45"/>
            </a:xfrm>
            <a:custGeom>
              <a:avLst/>
              <a:gdLst>
                <a:gd name="T0" fmla="*/ 10 w 17"/>
                <a:gd name="T1" fmla="*/ 1 h 19"/>
                <a:gd name="T2" fmla="*/ 1 w 17"/>
                <a:gd name="T3" fmla="*/ 9 h 19"/>
                <a:gd name="T4" fmla="*/ 4 w 17"/>
                <a:gd name="T5" fmla="*/ 17 h 19"/>
                <a:gd name="T6" fmla="*/ 10 w 17"/>
                <a:gd name="T7" fmla="*/ 18 h 19"/>
                <a:gd name="T8" fmla="*/ 12 w 17"/>
                <a:gd name="T9" fmla="*/ 13 h 19"/>
                <a:gd name="T10" fmla="*/ 9 w 17"/>
                <a:gd name="T11" fmla="*/ 10 h 19"/>
                <a:gd name="T12" fmla="*/ 14 w 17"/>
                <a:gd name="T13" fmla="*/ 6 h 19"/>
                <a:gd name="T14" fmla="*/ 16 w 17"/>
                <a:gd name="T15" fmla="*/ 2 h 19"/>
                <a:gd name="T16" fmla="*/ 10 w 17"/>
                <a:gd name="T17" fmla="*/ 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19">
                  <a:moveTo>
                    <a:pt x="10" y="1"/>
                  </a:moveTo>
                  <a:cubicBezTo>
                    <a:pt x="7" y="3"/>
                    <a:pt x="2" y="5"/>
                    <a:pt x="1" y="9"/>
                  </a:cubicBezTo>
                  <a:cubicBezTo>
                    <a:pt x="0" y="12"/>
                    <a:pt x="2" y="15"/>
                    <a:pt x="4" y="17"/>
                  </a:cubicBezTo>
                  <a:cubicBezTo>
                    <a:pt x="5" y="19"/>
                    <a:pt x="8" y="19"/>
                    <a:pt x="10" y="18"/>
                  </a:cubicBezTo>
                  <a:cubicBezTo>
                    <a:pt x="11" y="17"/>
                    <a:pt x="13" y="15"/>
                    <a:pt x="12" y="13"/>
                  </a:cubicBezTo>
                  <a:cubicBezTo>
                    <a:pt x="11" y="12"/>
                    <a:pt x="9" y="11"/>
                    <a:pt x="9" y="10"/>
                  </a:cubicBezTo>
                  <a:cubicBezTo>
                    <a:pt x="10" y="8"/>
                    <a:pt x="12" y="7"/>
                    <a:pt x="14" y="6"/>
                  </a:cubicBezTo>
                  <a:cubicBezTo>
                    <a:pt x="15" y="6"/>
                    <a:pt x="17" y="4"/>
                    <a:pt x="16" y="2"/>
                  </a:cubicBezTo>
                  <a:cubicBezTo>
                    <a:pt x="14" y="0"/>
                    <a:pt x="12" y="1"/>
                    <a:pt x="10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4" name="Freeform 94"/>
            <p:cNvSpPr/>
            <p:nvPr/>
          </p:nvSpPr>
          <p:spPr bwMode="auto">
            <a:xfrm>
              <a:off x="5140" y="1125"/>
              <a:ext cx="55" cy="235"/>
            </a:xfrm>
            <a:custGeom>
              <a:avLst/>
              <a:gdLst>
                <a:gd name="T0" fmla="*/ 0 w 23"/>
                <a:gd name="T1" fmla="*/ 5 h 99"/>
                <a:gd name="T2" fmla="*/ 8 w 23"/>
                <a:gd name="T3" fmla="*/ 96 h 99"/>
                <a:gd name="T4" fmla="*/ 16 w 23"/>
                <a:gd name="T5" fmla="*/ 95 h 99"/>
                <a:gd name="T6" fmla="*/ 8 w 23"/>
                <a:gd name="T7" fmla="*/ 4 h 99"/>
                <a:gd name="T8" fmla="*/ 0 w 23"/>
                <a:gd name="T9" fmla="*/ 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99">
                  <a:moveTo>
                    <a:pt x="0" y="5"/>
                  </a:moveTo>
                  <a:cubicBezTo>
                    <a:pt x="1" y="35"/>
                    <a:pt x="14" y="65"/>
                    <a:pt x="8" y="96"/>
                  </a:cubicBezTo>
                  <a:cubicBezTo>
                    <a:pt x="7" y="99"/>
                    <a:pt x="16" y="98"/>
                    <a:pt x="16" y="95"/>
                  </a:cubicBezTo>
                  <a:cubicBezTo>
                    <a:pt x="23" y="64"/>
                    <a:pt x="9" y="35"/>
                    <a:pt x="8" y="4"/>
                  </a:cubicBezTo>
                  <a:cubicBezTo>
                    <a:pt x="8" y="0"/>
                    <a:pt x="0" y="2"/>
                    <a:pt x="0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5" name="Freeform 95"/>
            <p:cNvSpPr/>
            <p:nvPr/>
          </p:nvSpPr>
          <p:spPr bwMode="auto">
            <a:xfrm>
              <a:off x="5124" y="1116"/>
              <a:ext cx="170" cy="265"/>
            </a:xfrm>
            <a:custGeom>
              <a:avLst/>
              <a:gdLst>
                <a:gd name="T0" fmla="*/ 10 w 72"/>
                <a:gd name="T1" fmla="*/ 78 h 112"/>
                <a:gd name="T2" fmla="*/ 68 w 72"/>
                <a:gd name="T3" fmla="*/ 4 h 112"/>
                <a:gd name="T4" fmla="*/ 59 w 72"/>
                <a:gd name="T5" fmla="*/ 5 h 112"/>
                <a:gd name="T6" fmla="*/ 63 w 72"/>
                <a:gd name="T7" fmla="*/ 107 h 112"/>
                <a:gd name="T8" fmla="*/ 72 w 72"/>
                <a:gd name="T9" fmla="*/ 107 h 112"/>
                <a:gd name="T10" fmla="*/ 68 w 72"/>
                <a:gd name="T11" fmla="*/ 4 h 112"/>
                <a:gd name="T12" fmla="*/ 59 w 72"/>
                <a:gd name="T13" fmla="*/ 5 h 112"/>
                <a:gd name="T14" fmla="*/ 4 w 72"/>
                <a:gd name="T15" fmla="*/ 75 h 112"/>
                <a:gd name="T16" fmla="*/ 10 w 72"/>
                <a:gd name="T17" fmla="*/ 78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112">
                  <a:moveTo>
                    <a:pt x="10" y="78"/>
                  </a:moveTo>
                  <a:cubicBezTo>
                    <a:pt x="36" y="57"/>
                    <a:pt x="59" y="37"/>
                    <a:pt x="68" y="4"/>
                  </a:cubicBezTo>
                  <a:cubicBezTo>
                    <a:pt x="65" y="4"/>
                    <a:pt x="62" y="5"/>
                    <a:pt x="59" y="5"/>
                  </a:cubicBezTo>
                  <a:cubicBezTo>
                    <a:pt x="56" y="39"/>
                    <a:pt x="63" y="73"/>
                    <a:pt x="63" y="107"/>
                  </a:cubicBezTo>
                  <a:cubicBezTo>
                    <a:pt x="63" y="112"/>
                    <a:pt x="72" y="110"/>
                    <a:pt x="72" y="107"/>
                  </a:cubicBezTo>
                  <a:cubicBezTo>
                    <a:pt x="71" y="72"/>
                    <a:pt x="65" y="38"/>
                    <a:pt x="68" y="4"/>
                  </a:cubicBezTo>
                  <a:cubicBezTo>
                    <a:pt x="68" y="0"/>
                    <a:pt x="60" y="2"/>
                    <a:pt x="59" y="5"/>
                  </a:cubicBezTo>
                  <a:cubicBezTo>
                    <a:pt x="51" y="36"/>
                    <a:pt x="29" y="55"/>
                    <a:pt x="4" y="75"/>
                  </a:cubicBezTo>
                  <a:cubicBezTo>
                    <a:pt x="0" y="78"/>
                    <a:pt x="7" y="81"/>
                    <a:pt x="10" y="7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6" name="Freeform 96"/>
            <p:cNvSpPr/>
            <p:nvPr/>
          </p:nvSpPr>
          <p:spPr bwMode="auto">
            <a:xfrm>
              <a:off x="2973" y="917"/>
              <a:ext cx="1999" cy="241"/>
            </a:xfrm>
            <a:custGeom>
              <a:avLst/>
              <a:gdLst>
                <a:gd name="T0" fmla="*/ 10 w 845"/>
                <a:gd name="T1" fmla="*/ 100 h 102"/>
                <a:gd name="T2" fmla="*/ 62 w 845"/>
                <a:gd name="T3" fmla="*/ 84 h 102"/>
                <a:gd name="T4" fmla="*/ 117 w 845"/>
                <a:gd name="T5" fmla="*/ 70 h 102"/>
                <a:gd name="T6" fmla="*/ 220 w 845"/>
                <a:gd name="T7" fmla="*/ 47 h 102"/>
                <a:gd name="T8" fmla="*/ 446 w 845"/>
                <a:gd name="T9" fmla="*/ 12 h 102"/>
                <a:gd name="T10" fmla="*/ 661 w 845"/>
                <a:gd name="T11" fmla="*/ 12 h 102"/>
                <a:gd name="T12" fmla="*/ 762 w 845"/>
                <a:gd name="T13" fmla="*/ 36 h 102"/>
                <a:gd name="T14" fmla="*/ 840 w 845"/>
                <a:gd name="T15" fmla="*/ 48 h 102"/>
                <a:gd name="T16" fmla="*/ 839 w 845"/>
                <a:gd name="T17" fmla="*/ 45 h 102"/>
                <a:gd name="T18" fmla="*/ 726 w 845"/>
                <a:gd name="T19" fmla="*/ 19 h 102"/>
                <a:gd name="T20" fmla="*/ 627 w 845"/>
                <a:gd name="T21" fmla="*/ 5 h 102"/>
                <a:gd name="T22" fmla="*/ 415 w 845"/>
                <a:gd name="T23" fmla="*/ 11 h 102"/>
                <a:gd name="T24" fmla="*/ 195 w 845"/>
                <a:gd name="T25" fmla="*/ 48 h 102"/>
                <a:gd name="T26" fmla="*/ 84 w 845"/>
                <a:gd name="T27" fmla="*/ 74 h 102"/>
                <a:gd name="T28" fmla="*/ 32 w 845"/>
                <a:gd name="T29" fmla="*/ 88 h 102"/>
                <a:gd name="T30" fmla="*/ 4 w 845"/>
                <a:gd name="T31" fmla="*/ 99 h 102"/>
                <a:gd name="T32" fmla="*/ 10 w 845"/>
                <a:gd name="T33" fmla="*/ 10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45" h="102">
                  <a:moveTo>
                    <a:pt x="10" y="100"/>
                  </a:moveTo>
                  <a:cubicBezTo>
                    <a:pt x="23" y="91"/>
                    <a:pt x="47" y="88"/>
                    <a:pt x="62" y="84"/>
                  </a:cubicBezTo>
                  <a:cubicBezTo>
                    <a:pt x="80" y="79"/>
                    <a:pt x="99" y="75"/>
                    <a:pt x="117" y="70"/>
                  </a:cubicBezTo>
                  <a:cubicBezTo>
                    <a:pt x="151" y="62"/>
                    <a:pt x="185" y="54"/>
                    <a:pt x="220" y="47"/>
                  </a:cubicBezTo>
                  <a:cubicBezTo>
                    <a:pt x="295" y="33"/>
                    <a:pt x="370" y="19"/>
                    <a:pt x="446" y="12"/>
                  </a:cubicBezTo>
                  <a:cubicBezTo>
                    <a:pt x="517" y="4"/>
                    <a:pt x="590" y="5"/>
                    <a:pt x="661" y="12"/>
                  </a:cubicBezTo>
                  <a:cubicBezTo>
                    <a:pt x="695" y="16"/>
                    <a:pt x="731" y="22"/>
                    <a:pt x="762" y="36"/>
                  </a:cubicBezTo>
                  <a:cubicBezTo>
                    <a:pt x="787" y="48"/>
                    <a:pt x="812" y="54"/>
                    <a:pt x="840" y="48"/>
                  </a:cubicBezTo>
                  <a:cubicBezTo>
                    <a:pt x="845" y="47"/>
                    <a:pt x="844" y="44"/>
                    <a:pt x="839" y="45"/>
                  </a:cubicBezTo>
                  <a:cubicBezTo>
                    <a:pt x="799" y="53"/>
                    <a:pt x="763" y="28"/>
                    <a:pt x="726" y="19"/>
                  </a:cubicBezTo>
                  <a:cubicBezTo>
                    <a:pt x="694" y="10"/>
                    <a:pt x="660" y="7"/>
                    <a:pt x="627" y="5"/>
                  </a:cubicBezTo>
                  <a:cubicBezTo>
                    <a:pt x="556" y="0"/>
                    <a:pt x="485" y="3"/>
                    <a:pt x="415" y="11"/>
                  </a:cubicBezTo>
                  <a:cubicBezTo>
                    <a:pt x="341" y="20"/>
                    <a:pt x="268" y="34"/>
                    <a:pt x="195" y="48"/>
                  </a:cubicBezTo>
                  <a:cubicBezTo>
                    <a:pt x="158" y="56"/>
                    <a:pt x="121" y="65"/>
                    <a:pt x="84" y="74"/>
                  </a:cubicBezTo>
                  <a:cubicBezTo>
                    <a:pt x="66" y="79"/>
                    <a:pt x="49" y="84"/>
                    <a:pt x="32" y="88"/>
                  </a:cubicBezTo>
                  <a:cubicBezTo>
                    <a:pt x="21" y="91"/>
                    <a:pt x="13" y="93"/>
                    <a:pt x="4" y="99"/>
                  </a:cubicBezTo>
                  <a:cubicBezTo>
                    <a:pt x="0" y="102"/>
                    <a:pt x="8" y="102"/>
                    <a:pt x="10" y="10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7" name="Freeform 97"/>
            <p:cNvSpPr/>
            <p:nvPr/>
          </p:nvSpPr>
          <p:spPr bwMode="auto">
            <a:xfrm>
              <a:off x="4863" y="969"/>
              <a:ext cx="124" cy="116"/>
            </a:xfrm>
            <a:custGeom>
              <a:avLst/>
              <a:gdLst>
                <a:gd name="T0" fmla="*/ 13 w 52"/>
                <a:gd name="T1" fmla="*/ 4 h 49"/>
                <a:gd name="T2" fmla="*/ 40 w 52"/>
                <a:gd name="T3" fmla="*/ 28 h 49"/>
                <a:gd name="T4" fmla="*/ 5 w 52"/>
                <a:gd name="T5" fmla="*/ 47 h 49"/>
                <a:gd name="T6" fmla="*/ 11 w 52"/>
                <a:gd name="T7" fmla="*/ 48 h 49"/>
                <a:gd name="T8" fmla="*/ 48 w 52"/>
                <a:gd name="T9" fmla="*/ 25 h 49"/>
                <a:gd name="T10" fmla="*/ 19 w 52"/>
                <a:gd name="T11" fmla="*/ 0 h 49"/>
                <a:gd name="T12" fmla="*/ 13 w 52"/>
                <a:gd name="T13" fmla="*/ 4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49">
                  <a:moveTo>
                    <a:pt x="13" y="4"/>
                  </a:moveTo>
                  <a:cubicBezTo>
                    <a:pt x="22" y="4"/>
                    <a:pt x="43" y="18"/>
                    <a:pt x="40" y="28"/>
                  </a:cubicBezTo>
                  <a:cubicBezTo>
                    <a:pt x="36" y="38"/>
                    <a:pt x="15" y="42"/>
                    <a:pt x="5" y="47"/>
                  </a:cubicBezTo>
                  <a:cubicBezTo>
                    <a:pt x="0" y="49"/>
                    <a:pt x="8" y="49"/>
                    <a:pt x="11" y="48"/>
                  </a:cubicBezTo>
                  <a:cubicBezTo>
                    <a:pt x="22" y="43"/>
                    <a:pt x="44" y="39"/>
                    <a:pt x="48" y="25"/>
                  </a:cubicBezTo>
                  <a:cubicBezTo>
                    <a:pt x="52" y="15"/>
                    <a:pt x="28" y="1"/>
                    <a:pt x="19" y="0"/>
                  </a:cubicBezTo>
                  <a:cubicBezTo>
                    <a:pt x="17" y="0"/>
                    <a:pt x="9" y="3"/>
                    <a:pt x="13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8" name="Freeform 98"/>
            <p:cNvSpPr/>
            <p:nvPr/>
          </p:nvSpPr>
          <p:spPr bwMode="auto">
            <a:xfrm>
              <a:off x="3555" y="1478"/>
              <a:ext cx="1339" cy="443"/>
            </a:xfrm>
            <a:custGeom>
              <a:avLst/>
              <a:gdLst>
                <a:gd name="T0" fmla="*/ 557 w 566"/>
                <a:gd name="T1" fmla="*/ 4 h 187"/>
                <a:gd name="T2" fmla="*/ 497 w 566"/>
                <a:gd name="T3" fmla="*/ 129 h 187"/>
                <a:gd name="T4" fmla="*/ 358 w 566"/>
                <a:gd name="T5" fmla="*/ 173 h 187"/>
                <a:gd name="T6" fmla="*/ 10 w 566"/>
                <a:gd name="T7" fmla="*/ 127 h 187"/>
                <a:gd name="T8" fmla="*/ 4 w 566"/>
                <a:gd name="T9" fmla="*/ 131 h 187"/>
                <a:gd name="T10" fmla="*/ 5 w 566"/>
                <a:gd name="T11" fmla="*/ 131 h 187"/>
                <a:gd name="T12" fmla="*/ 10 w 566"/>
                <a:gd name="T13" fmla="*/ 134 h 187"/>
                <a:gd name="T14" fmla="*/ 13 w 566"/>
                <a:gd name="T15" fmla="*/ 133 h 187"/>
                <a:gd name="T16" fmla="*/ 14 w 566"/>
                <a:gd name="T17" fmla="*/ 129 h 187"/>
                <a:gd name="T18" fmla="*/ 11 w 566"/>
                <a:gd name="T19" fmla="*/ 127 h 187"/>
                <a:gd name="T20" fmla="*/ 5 w 566"/>
                <a:gd name="T21" fmla="*/ 132 h 187"/>
                <a:gd name="T22" fmla="*/ 381 w 566"/>
                <a:gd name="T23" fmla="*/ 176 h 187"/>
                <a:gd name="T24" fmla="*/ 500 w 566"/>
                <a:gd name="T25" fmla="*/ 135 h 187"/>
                <a:gd name="T26" fmla="*/ 565 w 566"/>
                <a:gd name="T27" fmla="*/ 3 h 187"/>
                <a:gd name="T28" fmla="*/ 557 w 566"/>
                <a:gd name="T29" fmla="*/ 4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66" h="187">
                  <a:moveTo>
                    <a:pt x="557" y="4"/>
                  </a:moveTo>
                  <a:cubicBezTo>
                    <a:pt x="547" y="50"/>
                    <a:pt x="533" y="95"/>
                    <a:pt x="497" y="129"/>
                  </a:cubicBezTo>
                  <a:cubicBezTo>
                    <a:pt x="461" y="163"/>
                    <a:pt x="406" y="171"/>
                    <a:pt x="358" y="173"/>
                  </a:cubicBezTo>
                  <a:cubicBezTo>
                    <a:pt x="242" y="178"/>
                    <a:pt x="121" y="157"/>
                    <a:pt x="10" y="127"/>
                  </a:cubicBezTo>
                  <a:cubicBezTo>
                    <a:pt x="8" y="126"/>
                    <a:pt x="0" y="129"/>
                    <a:pt x="4" y="131"/>
                  </a:cubicBezTo>
                  <a:cubicBezTo>
                    <a:pt x="4" y="131"/>
                    <a:pt x="5" y="131"/>
                    <a:pt x="5" y="131"/>
                  </a:cubicBezTo>
                  <a:cubicBezTo>
                    <a:pt x="0" y="135"/>
                    <a:pt x="7" y="136"/>
                    <a:pt x="10" y="134"/>
                  </a:cubicBezTo>
                  <a:cubicBezTo>
                    <a:pt x="11" y="134"/>
                    <a:pt x="12" y="133"/>
                    <a:pt x="13" y="133"/>
                  </a:cubicBezTo>
                  <a:cubicBezTo>
                    <a:pt x="15" y="132"/>
                    <a:pt x="16" y="130"/>
                    <a:pt x="14" y="129"/>
                  </a:cubicBezTo>
                  <a:cubicBezTo>
                    <a:pt x="13" y="128"/>
                    <a:pt x="12" y="128"/>
                    <a:pt x="11" y="127"/>
                  </a:cubicBezTo>
                  <a:cubicBezTo>
                    <a:pt x="9" y="129"/>
                    <a:pt x="7" y="130"/>
                    <a:pt x="5" y="132"/>
                  </a:cubicBezTo>
                  <a:cubicBezTo>
                    <a:pt x="124" y="164"/>
                    <a:pt x="256" y="187"/>
                    <a:pt x="381" y="176"/>
                  </a:cubicBezTo>
                  <a:cubicBezTo>
                    <a:pt x="424" y="173"/>
                    <a:pt x="466" y="161"/>
                    <a:pt x="500" y="135"/>
                  </a:cubicBezTo>
                  <a:cubicBezTo>
                    <a:pt x="541" y="102"/>
                    <a:pt x="555" y="50"/>
                    <a:pt x="565" y="3"/>
                  </a:cubicBezTo>
                  <a:cubicBezTo>
                    <a:pt x="566" y="0"/>
                    <a:pt x="557" y="1"/>
                    <a:pt x="557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9" name="Freeform 99"/>
            <p:cNvSpPr/>
            <p:nvPr/>
          </p:nvSpPr>
          <p:spPr bwMode="auto">
            <a:xfrm>
              <a:off x="3496" y="1679"/>
              <a:ext cx="142" cy="185"/>
            </a:xfrm>
            <a:custGeom>
              <a:avLst/>
              <a:gdLst>
                <a:gd name="T0" fmla="*/ 0 w 60"/>
                <a:gd name="T1" fmla="*/ 30 h 78"/>
                <a:gd name="T2" fmla="*/ 20 w 60"/>
                <a:gd name="T3" fmla="*/ 76 h 78"/>
                <a:gd name="T4" fmla="*/ 29 w 60"/>
                <a:gd name="T5" fmla="*/ 74 h 78"/>
                <a:gd name="T6" fmla="*/ 54 w 60"/>
                <a:gd name="T7" fmla="*/ 3 h 78"/>
                <a:gd name="T8" fmla="*/ 51 w 60"/>
                <a:gd name="T9" fmla="*/ 1 h 78"/>
                <a:gd name="T10" fmla="*/ 16 w 60"/>
                <a:gd name="T11" fmla="*/ 25 h 78"/>
                <a:gd name="T12" fmla="*/ 20 w 60"/>
                <a:gd name="T13" fmla="*/ 76 h 78"/>
                <a:gd name="T14" fmla="*/ 29 w 60"/>
                <a:gd name="T15" fmla="*/ 74 h 78"/>
                <a:gd name="T16" fmla="*/ 8 w 60"/>
                <a:gd name="T17" fmla="*/ 28 h 78"/>
                <a:gd name="T18" fmla="*/ 0 w 60"/>
                <a:gd name="T19" fmla="*/ 3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" h="78">
                  <a:moveTo>
                    <a:pt x="0" y="30"/>
                  </a:moveTo>
                  <a:cubicBezTo>
                    <a:pt x="5" y="46"/>
                    <a:pt x="12" y="61"/>
                    <a:pt x="20" y="76"/>
                  </a:cubicBezTo>
                  <a:cubicBezTo>
                    <a:pt x="23" y="75"/>
                    <a:pt x="26" y="74"/>
                    <a:pt x="29" y="74"/>
                  </a:cubicBezTo>
                  <a:cubicBezTo>
                    <a:pt x="12" y="44"/>
                    <a:pt x="18" y="15"/>
                    <a:pt x="54" y="3"/>
                  </a:cubicBezTo>
                  <a:cubicBezTo>
                    <a:pt x="60" y="1"/>
                    <a:pt x="54" y="0"/>
                    <a:pt x="51" y="1"/>
                  </a:cubicBezTo>
                  <a:cubicBezTo>
                    <a:pt x="37" y="6"/>
                    <a:pt x="24" y="13"/>
                    <a:pt x="16" y="25"/>
                  </a:cubicBezTo>
                  <a:cubicBezTo>
                    <a:pt x="5" y="41"/>
                    <a:pt x="12" y="61"/>
                    <a:pt x="20" y="76"/>
                  </a:cubicBezTo>
                  <a:cubicBezTo>
                    <a:pt x="21" y="78"/>
                    <a:pt x="29" y="75"/>
                    <a:pt x="29" y="74"/>
                  </a:cubicBezTo>
                  <a:cubicBezTo>
                    <a:pt x="21" y="59"/>
                    <a:pt x="13" y="44"/>
                    <a:pt x="8" y="28"/>
                  </a:cubicBezTo>
                  <a:cubicBezTo>
                    <a:pt x="8" y="26"/>
                    <a:pt x="0" y="28"/>
                    <a:pt x="0" y="3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0" name="Freeform 100"/>
            <p:cNvSpPr/>
            <p:nvPr/>
          </p:nvSpPr>
          <p:spPr bwMode="auto">
            <a:xfrm>
              <a:off x="5313" y="1899"/>
              <a:ext cx="55" cy="74"/>
            </a:xfrm>
            <a:custGeom>
              <a:avLst/>
              <a:gdLst>
                <a:gd name="T0" fmla="*/ 2 w 23"/>
                <a:gd name="T1" fmla="*/ 7 h 31"/>
                <a:gd name="T2" fmla="*/ 13 w 23"/>
                <a:gd name="T3" fmla="*/ 28 h 31"/>
                <a:gd name="T4" fmla="*/ 21 w 23"/>
                <a:gd name="T5" fmla="*/ 24 h 31"/>
                <a:gd name="T6" fmla="*/ 9 w 23"/>
                <a:gd name="T7" fmla="*/ 3 h 31"/>
                <a:gd name="T8" fmla="*/ 2 w 23"/>
                <a:gd name="T9" fmla="*/ 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31">
                  <a:moveTo>
                    <a:pt x="2" y="7"/>
                  </a:moveTo>
                  <a:cubicBezTo>
                    <a:pt x="5" y="14"/>
                    <a:pt x="9" y="21"/>
                    <a:pt x="13" y="28"/>
                  </a:cubicBezTo>
                  <a:cubicBezTo>
                    <a:pt x="15" y="31"/>
                    <a:pt x="23" y="28"/>
                    <a:pt x="21" y="24"/>
                  </a:cubicBezTo>
                  <a:cubicBezTo>
                    <a:pt x="17" y="17"/>
                    <a:pt x="13" y="10"/>
                    <a:pt x="9" y="3"/>
                  </a:cubicBezTo>
                  <a:cubicBezTo>
                    <a:pt x="8" y="0"/>
                    <a:pt x="0" y="3"/>
                    <a:pt x="2" y="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1" name="Freeform 101"/>
            <p:cNvSpPr/>
            <p:nvPr/>
          </p:nvSpPr>
          <p:spPr bwMode="auto">
            <a:xfrm>
              <a:off x="5183" y="1573"/>
              <a:ext cx="213" cy="125"/>
            </a:xfrm>
            <a:custGeom>
              <a:avLst/>
              <a:gdLst>
                <a:gd name="T0" fmla="*/ 9 w 90"/>
                <a:gd name="T1" fmla="*/ 49 h 53"/>
                <a:gd name="T2" fmla="*/ 57 w 90"/>
                <a:gd name="T3" fmla="*/ 6 h 53"/>
                <a:gd name="T4" fmla="*/ 74 w 90"/>
                <a:gd name="T5" fmla="*/ 25 h 53"/>
                <a:gd name="T6" fmla="*/ 51 w 90"/>
                <a:gd name="T7" fmla="*/ 45 h 53"/>
                <a:gd name="T8" fmla="*/ 56 w 90"/>
                <a:gd name="T9" fmla="*/ 47 h 53"/>
                <a:gd name="T10" fmla="*/ 84 w 90"/>
                <a:gd name="T11" fmla="*/ 20 h 53"/>
                <a:gd name="T12" fmla="*/ 69 w 90"/>
                <a:gd name="T13" fmla="*/ 1 h 53"/>
                <a:gd name="T14" fmla="*/ 1 w 90"/>
                <a:gd name="T15" fmla="*/ 50 h 53"/>
                <a:gd name="T16" fmla="*/ 9 w 90"/>
                <a:gd name="T17" fmla="*/ 49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" h="53">
                  <a:moveTo>
                    <a:pt x="9" y="49"/>
                  </a:moveTo>
                  <a:cubicBezTo>
                    <a:pt x="14" y="29"/>
                    <a:pt x="37" y="11"/>
                    <a:pt x="57" y="6"/>
                  </a:cubicBezTo>
                  <a:cubicBezTo>
                    <a:pt x="73" y="2"/>
                    <a:pt x="82" y="13"/>
                    <a:pt x="74" y="25"/>
                  </a:cubicBezTo>
                  <a:cubicBezTo>
                    <a:pt x="69" y="33"/>
                    <a:pt x="60" y="40"/>
                    <a:pt x="51" y="45"/>
                  </a:cubicBezTo>
                  <a:cubicBezTo>
                    <a:pt x="46" y="47"/>
                    <a:pt x="53" y="48"/>
                    <a:pt x="56" y="47"/>
                  </a:cubicBezTo>
                  <a:cubicBezTo>
                    <a:pt x="68" y="41"/>
                    <a:pt x="78" y="31"/>
                    <a:pt x="84" y="20"/>
                  </a:cubicBezTo>
                  <a:cubicBezTo>
                    <a:pt x="90" y="9"/>
                    <a:pt x="80" y="1"/>
                    <a:pt x="69" y="1"/>
                  </a:cubicBezTo>
                  <a:cubicBezTo>
                    <a:pt x="42" y="0"/>
                    <a:pt x="7" y="25"/>
                    <a:pt x="1" y="50"/>
                  </a:cubicBezTo>
                  <a:cubicBezTo>
                    <a:pt x="0" y="53"/>
                    <a:pt x="9" y="51"/>
                    <a:pt x="9" y="4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2" name="Freeform 102"/>
            <p:cNvSpPr/>
            <p:nvPr/>
          </p:nvSpPr>
          <p:spPr bwMode="auto">
            <a:xfrm>
              <a:off x="5218" y="1708"/>
              <a:ext cx="138" cy="267"/>
            </a:xfrm>
            <a:custGeom>
              <a:avLst/>
              <a:gdLst>
                <a:gd name="T0" fmla="*/ 1 w 58"/>
                <a:gd name="T1" fmla="*/ 4 h 113"/>
                <a:gd name="T2" fmla="*/ 49 w 58"/>
                <a:gd name="T3" fmla="*/ 112 h 113"/>
                <a:gd name="T4" fmla="*/ 57 w 58"/>
                <a:gd name="T5" fmla="*/ 109 h 113"/>
                <a:gd name="T6" fmla="*/ 9 w 58"/>
                <a:gd name="T7" fmla="*/ 2 h 113"/>
                <a:gd name="T8" fmla="*/ 1 w 58"/>
                <a:gd name="T9" fmla="*/ 4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113">
                  <a:moveTo>
                    <a:pt x="1" y="4"/>
                  </a:moveTo>
                  <a:cubicBezTo>
                    <a:pt x="20" y="38"/>
                    <a:pt x="31" y="76"/>
                    <a:pt x="49" y="112"/>
                  </a:cubicBezTo>
                  <a:cubicBezTo>
                    <a:pt x="50" y="113"/>
                    <a:pt x="58" y="111"/>
                    <a:pt x="57" y="109"/>
                  </a:cubicBezTo>
                  <a:cubicBezTo>
                    <a:pt x="39" y="74"/>
                    <a:pt x="29" y="36"/>
                    <a:pt x="9" y="2"/>
                  </a:cubicBezTo>
                  <a:cubicBezTo>
                    <a:pt x="8" y="0"/>
                    <a:pt x="0" y="2"/>
                    <a:pt x="1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3" name="Freeform 103"/>
            <p:cNvSpPr/>
            <p:nvPr/>
          </p:nvSpPr>
          <p:spPr bwMode="auto">
            <a:xfrm>
              <a:off x="5465" y="1608"/>
              <a:ext cx="156" cy="126"/>
            </a:xfrm>
            <a:custGeom>
              <a:avLst/>
              <a:gdLst>
                <a:gd name="T0" fmla="*/ 9 w 66"/>
                <a:gd name="T1" fmla="*/ 48 h 53"/>
                <a:gd name="T2" fmla="*/ 31 w 66"/>
                <a:gd name="T3" fmla="*/ 22 h 53"/>
                <a:gd name="T4" fmla="*/ 59 w 66"/>
                <a:gd name="T5" fmla="*/ 6 h 53"/>
                <a:gd name="T6" fmla="*/ 60 w 66"/>
                <a:gd name="T7" fmla="*/ 0 h 53"/>
                <a:gd name="T8" fmla="*/ 25 w 66"/>
                <a:gd name="T9" fmla="*/ 18 h 53"/>
                <a:gd name="T10" fmla="*/ 0 w 66"/>
                <a:gd name="T11" fmla="*/ 48 h 53"/>
                <a:gd name="T12" fmla="*/ 9 w 66"/>
                <a:gd name="T13" fmla="*/ 4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" h="53">
                  <a:moveTo>
                    <a:pt x="9" y="48"/>
                  </a:moveTo>
                  <a:cubicBezTo>
                    <a:pt x="10" y="38"/>
                    <a:pt x="23" y="28"/>
                    <a:pt x="31" y="22"/>
                  </a:cubicBezTo>
                  <a:cubicBezTo>
                    <a:pt x="38" y="16"/>
                    <a:pt x="50" y="6"/>
                    <a:pt x="59" y="6"/>
                  </a:cubicBezTo>
                  <a:cubicBezTo>
                    <a:pt x="64" y="5"/>
                    <a:pt x="66" y="0"/>
                    <a:pt x="60" y="0"/>
                  </a:cubicBezTo>
                  <a:cubicBezTo>
                    <a:pt x="47" y="1"/>
                    <a:pt x="35" y="11"/>
                    <a:pt x="25" y="18"/>
                  </a:cubicBezTo>
                  <a:cubicBezTo>
                    <a:pt x="16" y="25"/>
                    <a:pt x="1" y="36"/>
                    <a:pt x="0" y="48"/>
                  </a:cubicBezTo>
                  <a:cubicBezTo>
                    <a:pt x="0" y="53"/>
                    <a:pt x="8" y="51"/>
                    <a:pt x="9" y="4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4" name="Freeform 104"/>
            <p:cNvSpPr/>
            <p:nvPr/>
          </p:nvSpPr>
          <p:spPr bwMode="auto">
            <a:xfrm>
              <a:off x="5467" y="1599"/>
              <a:ext cx="270" cy="189"/>
            </a:xfrm>
            <a:custGeom>
              <a:avLst/>
              <a:gdLst>
                <a:gd name="T0" fmla="*/ 11 w 114"/>
                <a:gd name="T1" fmla="*/ 77 h 80"/>
                <a:gd name="T2" fmla="*/ 110 w 114"/>
                <a:gd name="T3" fmla="*/ 5 h 80"/>
                <a:gd name="T4" fmla="*/ 104 w 114"/>
                <a:gd name="T5" fmla="*/ 2 h 80"/>
                <a:gd name="T6" fmla="*/ 4 w 114"/>
                <a:gd name="T7" fmla="*/ 75 h 80"/>
                <a:gd name="T8" fmla="*/ 11 w 114"/>
                <a:gd name="T9" fmla="*/ 77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0">
                  <a:moveTo>
                    <a:pt x="11" y="77"/>
                  </a:moveTo>
                  <a:cubicBezTo>
                    <a:pt x="41" y="50"/>
                    <a:pt x="75" y="27"/>
                    <a:pt x="110" y="5"/>
                  </a:cubicBezTo>
                  <a:cubicBezTo>
                    <a:pt x="114" y="2"/>
                    <a:pt x="107" y="0"/>
                    <a:pt x="104" y="2"/>
                  </a:cubicBezTo>
                  <a:cubicBezTo>
                    <a:pt x="69" y="24"/>
                    <a:pt x="34" y="47"/>
                    <a:pt x="4" y="75"/>
                  </a:cubicBezTo>
                  <a:cubicBezTo>
                    <a:pt x="0" y="79"/>
                    <a:pt x="8" y="80"/>
                    <a:pt x="11" y="7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5" name="Freeform 105"/>
            <p:cNvSpPr/>
            <p:nvPr/>
          </p:nvSpPr>
          <p:spPr bwMode="auto">
            <a:xfrm>
              <a:off x="5751" y="1374"/>
              <a:ext cx="113" cy="227"/>
            </a:xfrm>
            <a:custGeom>
              <a:avLst/>
              <a:gdLst>
                <a:gd name="T0" fmla="*/ 1 w 48"/>
                <a:gd name="T1" fmla="*/ 6 h 96"/>
                <a:gd name="T2" fmla="*/ 38 w 48"/>
                <a:gd name="T3" fmla="*/ 93 h 96"/>
                <a:gd name="T4" fmla="*/ 46 w 48"/>
                <a:gd name="T5" fmla="*/ 90 h 96"/>
                <a:gd name="T6" fmla="*/ 10 w 48"/>
                <a:gd name="T7" fmla="*/ 3 h 96"/>
                <a:gd name="T8" fmla="*/ 1 w 48"/>
                <a:gd name="T9" fmla="*/ 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96">
                  <a:moveTo>
                    <a:pt x="1" y="6"/>
                  </a:moveTo>
                  <a:cubicBezTo>
                    <a:pt x="9" y="36"/>
                    <a:pt x="26" y="63"/>
                    <a:pt x="38" y="93"/>
                  </a:cubicBezTo>
                  <a:cubicBezTo>
                    <a:pt x="39" y="96"/>
                    <a:pt x="48" y="93"/>
                    <a:pt x="46" y="90"/>
                  </a:cubicBezTo>
                  <a:cubicBezTo>
                    <a:pt x="34" y="61"/>
                    <a:pt x="17" y="34"/>
                    <a:pt x="10" y="3"/>
                  </a:cubicBezTo>
                  <a:cubicBezTo>
                    <a:pt x="9" y="0"/>
                    <a:pt x="0" y="2"/>
                    <a:pt x="1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6" name="Freeform 106"/>
            <p:cNvSpPr/>
            <p:nvPr/>
          </p:nvSpPr>
          <p:spPr bwMode="auto">
            <a:xfrm>
              <a:off x="5737" y="1260"/>
              <a:ext cx="260" cy="346"/>
            </a:xfrm>
            <a:custGeom>
              <a:avLst/>
              <a:gdLst>
                <a:gd name="T0" fmla="*/ 12 w 110"/>
                <a:gd name="T1" fmla="*/ 44 h 146"/>
                <a:gd name="T2" fmla="*/ 16 w 110"/>
                <a:gd name="T3" fmla="*/ 19 h 146"/>
                <a:gd name="T4" fmla="*/ 39 w 110"/>
                <a:gd name="T5" fmla="*/ 14 h 146"/>
                <a:gd name="T6" fmla="*/ 39 w 110"/>
                <a:gd name="T7" fmla="*/ 31 h 146"/>
                <a:gd name="T8" fmla="*/ 38 w 110"/>
                <a:gd name="T9" fmla="*/ 81 h 146"/>
                <a:gd name="T10" fmla="*/ 77 w 110"/>
                <a:gd name="T11" fmla="*/ 104 h 146"/>
                <a:gd name="T12" fmla="*/ 51 w 110"/>
                <a:gd name="T13" fmla="*/ 143 h 146"/>
                <a:gd name="T14" fmla="*/ 60 w 110"/>
                <a:gd name="T15" fmla="*/ 142 h 146"/>
                <a:gd name="T16" fmla="*/ 82 w 110"/>
                <a:gd name="T17" fmla="*/ 100 h 146"/>
                <a:gd name="T18" fmla="*/ 51 w 110"/>
                <a:gd name="T19" fmla="*/ 83 h 146"/>
                <a:gd name="T20" fmla="*/ 45 w 110"/>
                <a:gd name="T21" fmla="*/ 43 h 146"/>
                <a:gd name="T22" fmla="*/ 30 w 110"/>
                <a:gd name="T23" fmla="*/ 3 h 146"/>
                <a:gd name="T24" fmla="*/ 3 w 110"/>
                <a:gd name="T25" fmla="*/ 47 h 146"/>
                <a:gd name="T26" fmla="*/ 12 w 110"/>
                <a:gd name="T27" fmla="*/ 44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0" h="146">
                  <a:moveTo>
                    <a:pt x="12" y="44"/>
                  </a:moveTo>
                  <a:cubicBezTo>
                    <a:pt x="10" y="35"/>
                    <a:pt x="12" y="27"/>
                    <a:pt x="16" y="19"/>
                  </a:cubicBezTo>
                  <a:cubicBezTo>
                    <a:pt x="20" y="10"/>
                    <a:pt x="33" y="3"/>
                    <a:pt x="39" y="14"/>
                  </a:cubicBezTo>
                  <a:cubicBezTo>
                    <a:pt x="41" y="19"/>
                    <a:pt x="40" y="26"/>
                    <a:pt x="39" y="31"/>
                  </a:cubicBezTo>
                  <a:cubicBezTo>
                    <a:pt x="37" y="48"/>
                    <a:pt x="29" y="65"/>
                    <a:pt x="38" y="81"/>
                  </a:cubicBezTo>
                  <a:cubicBezTo>
                    <a:pt x="45" y="93"/>
                    <a:pt x="66" y="97"/>
                    <a:pt x="77" y="104"/>
                  </a:cubicBezTo>
                  <a:cubicBezTo>
                    <a:pt x="97" y="118"/>
                    <a:pt x="54" y="129"/>
                    <a:pt x="51" y="143"/>
                  </a:cubicBezTo>
                  <a:cubicBezTo>
                    <a:pt x="51" y="146"/>
                    <a:pt x="59" y="145"/>
                    <a:pt x="60" y="142"/>
                  </a:cubicBezTo>
                  <a:cubicBezTo>
                    <a:pt x="62" y="127"/>
                    <a:pt x="110" y="120"/>
                    <a:pt x="82" y="100"/>
                  </a:cubicBezTo>
                  <a:cubicBezTo>
                    <a:pt x="73" y="93"/>
                    <a:pt x="61" y="89"/>
                    <a:pt x="51" y="83"/>
                  </a:cubicBezTo>
                  <a:cubicBezTo>
                    <a:pt x="38" y="73"/>
                    <a:pt x="43" y="56"/>
                    <a:pt x="45" y="43"/>
                  </a:cubicBezTo>
                  <a:cubicBezTo>
                    <a:pt x="48" y="31"/>
                    <a:pt x="55" y="0"/>
                    <a:pt x="30" y="3"/>
                  </a:cubicBezTo>
                  <a:cubicBezTo>
                    <a:pt x="9" y="6"/>
                    <a:pt x="0" y="29"/>
                    <a:pt x="3" y="47"/>
                  </a:cubicBezTo>
                  <a:cubicBezTo>
                    <a:pt x="4" y="49"/>
                    <a:pt x="12" y="47"/>
                    <a:pt x="12" y="4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7" name="Freeform 107"/>
            <p:cNvSpPr/>
            <p:nvPr/>
          </p:nvSpPr>
          <p:spPr bwMode="auto">
            <a:xfrm>
              <a:off x="1688" y="2056"/>
              <a:ext cx="331" cy="158"/>
            </a:xfrm>
            <a:custGeom>
              <a:avLst/>
              <a:gdLst>
                <a:gd name="T0" fmla="*/ 45 w 140"/>
                <a:gd name="T1" fmla="*/ 2 h 67"/>
                <a:gd name="T2" fmla="*/ 30 w 140"/>
                <a:gd name="T3" fmla="*/ 52 h 67"/>
                <a:gd name="T4" fmla="*/ 103 w 140"/>
                <a:gd name="T5" fmla="*/ 34 h 67"/>
                <a:gd name="T6" fmla="*/ 96 w 140"/>
                <a:gd name="T7" fmla="*/ 35 h 67"/>
                <a:gd name="T8" fmla="*/ 137 w 140"/>
                <a:gd name="T9" fmla="*/ 29 h 67"/>
                <a:gd name="T10" fmla="*/ 99 w 140"/>
                <a:gd name="T11" fmla="*/ 34 h 67"/>
                <a:gd name="T12" fmla="*/ 108 w 140"/>
                <a:gd name="T13" fmla="*/ 33 h 67"/>
                <a:gd name="T14" fmla="*/ 129 w 140"/>
                <a:gd name="T15" fmla="*/ 27 h 67"/>
                <a:gd name="T16" fmla="*/ 104 w 140"/>
                <a:gd name="T17" fmla="*/ 32 h 67"/>
                <a:gd name="T18" fmla="*/ 97 w 140"/>
                <a:gd name="T19" fmla="*/ 33 h 67"/>
                <a:gd name="T20" fmla="*/ 27 w 140"/>
                <a:gd name="T21" fmla="*/ 37 h 67"/>
                <a:gd name="T22" fmla="*/ 51 w 140"/>
                <a:gd name="T23" fmla="*/ 2 h 67"/>
                <a:gd name="T24" fmla="*/ 45 w 140"/>
                <a:gd name="T25" fmla="*/ 2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0" h="67">
                  <a:moveTo>
                    <a:pt x="45" y="2"/>
                  </a:moveTo>
                  <a:cubicBezTo>
                    <a:pt x="30" y="11"/>
                    <a:pt x="0" y="39"/>
                    <a:pt x="30" y="52"/>
                  </a:cubicBezTo>
                  <a:cubicBezTo>
                    <a:pt x="58" y="65"/>
                    <a:pt x="81" y="50"/>
                    <a:pt x="103" y="34"/>
                  </a:cubicBezTo>
                  <a:cubicBezTo>
                    <a:pt x="101" y="34"/>
                    <a:pt x="98" y="34"/>
                    <a:pt x="96" y="35"/>
                  </a:cubicBezTo>
                  <a:cubicBezTo>
                    <a:pt x="107" y="47"/>
                    <a:pt x="136" y="51"/>
                    <a:pt x="137" y="29"/>
                  </a:cubicBezTo>
                  <a:cubicBezTo>
                    <a:pt x="140" y="3"/>
                    <a:pt x="106" y="24"/>
                    <a:pt x="99" y="34"/>
                  </a:cubicBezTo>
                  <a:cubicBezTo>
                    <a:pt x="99" y="35"/>
                    <a:pt x="106" y="35"/>
                    <a:pt x="108" y="33"/>
                  </a:cubicBezTo>
                  <a:cubicBezTo>
                    <a:pt x="111" y="28"/>
                    <a:pt x="127" y="13"/>
                    <a:pt x="129" y="27"/>
                  </a:cubicBezTo>
                  <a:cubicBezTo>
                    <a:pt x="132" y="43"/>
                    <a:pt x="111" y="41"/>
                    <a:pt x="104" y="32"/>
                  </a:cubicBezTo>
                  <a:cubicBezTo>
                    <a:pt x="103" y="31"/>
                    <a:pt x="98" y="32"/>
                    <a:pt x="97" y="33"/>
                  </a:cubicBezTo>
                  <a:cubicBezTo>
                    <a:pt x="77" y="48"/>
                    <a:pt x="42" y="67"/>
                    <a:pt x="27" y="37"/>
                  </a:cubicBezTo>
                  <a:cubicBezTo>
                    <a:pt x="19" y="23"/>
                    <a:pt x="41" y="9"/>
                    <a:pt x="51" y="2"/>
                  </a:cubicBezTo>
                  <a:cubicBezTo>
                    <a:pt x="55" y="0"/>
                    <a:pt x="47" y="1"/>
                    <a:pt x="45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8" name="Freeform 108"/>
            <p:cNvSpPr/>
            <p:nvPr/>
          </p:nvSpPr>
          <p:spPr bwMode="auto">
            <a:xfrm>
              <a:off x="2005" y="2058"/>
              <a:ext cx="142" cy="90"/>
            </a:xfrm>
            <a:custGeom>
              <a:avLst/>
              <a:gdLst>
                <a:gd name="T0" fmla="*/ 17 w 60"/>
                <a:gd name="T1" fmla="*/ 2 h 38"/>
                <a:gd name="T2" fmla="*/ 19 w 60"/>
                <a:gd name="T3" fmla="*/ 27 h 38"/>
                <a:gd name="T4" fmla="*/ 38 w 60"/>
                <a:gd name="T5" fmla="*/ 23 h 38"/>
                <a:gd name="T6" fmla="*/ 45 w 60"/>
                <a:gd name="T7" fmla="*/ 31 h 38"/>
                <a:gd name="T8" fmla="*/ 51 w 60"/>
                <a:gd name="T9" fmla="*/ 37 h 38"/>
                <a:gd name="T10" fmla="*/ 58 w 60"/>
                <a:gd name="T11" fmla="*/ 34 h 38"/>
                <a:gd name="T12" fmla="*/ 51 w 60"/>
                <a:gd name="T13" fmla="*/ 21 h 38"/>
                <a:gd name="T14" fmla="*/ 51 w 60"/>
                <a:gd name="T15" fmla="*/ 21 h 38"/>
                <a:gd name="T16" fmla="*/ 26 w 60"/>
                <a:gd name="T17" fmla="*/ 24 h 38"/>
                <a:gd name="T18" fmla="*/ 26 w 60"/>
                <a:gd name="T19" fmla="*/ 0 h 38"/>
                <a:gd name="T20" fmla="*/ 17 w 60"/>
                <a:gd name="T21" fmla="*/ 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" h="38">
                  <a:moveTo>
                    <a:pt x="17" y="2"/>
                  </a:moveTo>
                  <a:cubicBezTo>
                    <a:pt x="11" y="9"/>
                    <a:pt x="0" y="29"/>
                    <a:pt x="19" y="27"/>
                  </a:cubicBezTo>
                  <a:cubicBezTo>
                    <a:pt x="26" y="27"/>
                    <a:pt x="32" y="26"/>
                    <a:pt x="38" y="23"/>
                  </a:cubicBezTo>
                  <a:cubicBezTo>
                    <a:pt x="44" y="20"/>
                    <a:pt x="44" y="28"/>
                    <a:pt x="45" y="31"/>
                  </a:cubicBezTo>
                  <a:cubicBezTo>
                    <a:pt x="46" y="34"/>
                    <a:pt x="48" y="37"/>
                    <a:pt x="51" y="37"/>
                  </a:cubicBezTo>
                  <a:cubicBezTo>
                    <a:pt x="53" y="38"/>
                    <a:pt x="60" y="35"/>
                    <a:pt x="58" y="34"/>
                  </a:cubicBezTo>
                  <a:cubicBezTo>
                    <a:pt x="54" y="33"/>
                    <a:pt x="52" y="25"/>
                    <a:pt x="51" y="21"/>
                  </a:cubicBezTo>
                  <a:cubicBezTo>
                    <a:pt x="51" y="21"/>
                    <a:pt x="51" y="21"/>
                    <a:pt x="51" y="21"/>
                  </a:cubicBezTo>
                  <a:cubicBezTo>
                    <a:pt x="41" y="18"/>
                    <a:pt x="35" y="23"/>
                    <a:pt x="26" y="24"/>
                  </a:cubicBezTo>
                  <a:cubicBezTo>
                    <a:pt x="8" y="27"/>
                    <a:pt x="21" y="6"/>
                    <a:pt x="26" y="0"/>
                  </a:cubicBezTo>
                  <a:cubicBezTo>
                    <a:pt x="26" y="0"/>
                    <a:pt x="19" y="0"/>
                    <a:pt x="17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9" name="Freeform 109"/>
            <p:cNvSpPr/>
            <p:nvPr/>
          </p:nvSpPr>
          <p:spPr bwMode="auto">
            <a:xfrm>
              <a:off x="2152" y="2056"/>
              <a:ext cx="144" cy="125"/>
            </a:xfrm>
            <a:custGeom>
              <a:avLst/>
              <a:gdLst>
                <a:gd name="T0" fmla="*/ 55 w 61"/>
                <a:gd name="T1" fmla="*/ 1 h 53"/>
                <a:gd name="T2" fmla="*/ 29 w 61"/>
                <a:gd name="T3" fmla="*/ 24 h 53"/>
                <a:gd name="T4" fmla="*/ 31 w 61"/>
                <a:gd name="T5" fmla="*/ 37 h 53"/>
                <a:gd name="T6" fmla="*/ 9 w 61"/>
                <a:gd name="T7" fmla="*/ 49 h 53"/>
                <a:gd name="T8" fmla="*/ 6 w 61"/>
                <a:gd name="T9" fmla="*/ 52 h 53"/>
                <a:gd name="T10" fmla="*/ 38 w 61"/>
                <a:gd name="T11" fmla="*/ 39 h 53"/>
                <a:gd name="T12" fmla="*/ 38 w 61"/>
                <a:gd name="T13" fmla="*/ 29 h 53"/>
                <a:gd name="T14" fmla="*/ 56 w 61"/>
                <a:gd name="T15" fmla="*/ 3 h 53"/>
                <a:gd name="T16" fmla="*/ 55 w 61"/>
                <a:gd name="T17" fmla="*/ 1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53">
                  <a:moveTo>
                    <a:pt x="55" y="1"/>
                  </a:moveTo>
                  <a:cubicBezTo>
                    <a:pt x="41" y="5"/>
                    <a:pt x="34" y="11"/>
                    <a:pt x="29" y="24"/>
                  </a:cubicBezTo>
                  <a:cubicBezTo>
                    <a:pt x="28" y="28"/>
                    <a:pt x="31" y="33"/>
                    <a:pt x="31" y="37"/>
                  </a:cubicBezTo>
                  <a:cubicBezTo>
                    <a:pt x="32" y="45"/>
                    <a:pt x="15" y="49"/>
                    <a:pt x="9" y="49"/>
                  </a:cubicBezTo>
                  <a:cubicBezTo>
                    <a:pt x="7" y="49"/>
                    <a:pt x="0" y="53"/>
                    <a:pt x="6" y="52"/>
                  </a:cubicBezTo>
                  <a:cubicBezTo>
                    <a:pt x="18" y="52"/>
                    <a:pt x="31" y="48"/>
                    <a:pt x="38" y="39"/>
                  </a:cubicBezTo>
                  <a:cubicBezTo>
                    <a:pt x="41" y="35"/>
                    <a:pt x="39" y="32"/>
                    <a:pt x="38" y="29"/>
                  </a:cubicBezTo>
                  <a:cubicBezTo>
                    <a:pt x="35" y="17"/>
                    <a:pt x="45" y="6"/>
                    <a:pt x="56" y="3"/>
                  </a:cubicBezTo>
                  <a:cubicBezTo>
                    <a:pt x="61" y="2"/>
                    <a:pt x="60" y="0"/>
                    <a:pt x="55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0" name="Freeform 110"/>
            <p:cNvSpPr/>
            <p:nvPr/>
          </p:nvSpPr>
          <p:spPr bwMode="auto">
            <a:xfrm>
              <a:off x="2348" y="1954"/>
              <a:ext cx="135" cy="225"/>
            </a:xfrm>
            <a:custGeom>
              <a:avLst/>
              <a:gdLst>
                <a:gd name="T0" fmla="*/ 9 w 57"/>
                <a:gd name="T1" fmla="*/ 3 h 95"/>
                <a:gd name="T2" fmla="*/ 0 w 57"/>
                <a:gd name="T3" fmla="*/ 45 h 95"/>
                <a:gd name="T4" fmla="*/ 10 w 57"/>
                <a:gd name="T5" fmla="*/ 83 h 95"/>
                <a:gd name="T6" fmla="*/ 51 w 57"/>
                <a:gd name="T7" fmla="*/ 65 h 95"/>
                <a:gd name="T8" fmla="*/ 42 w 57"/>
                <a:gd name="T9" fmla="*/ 67 h 95"/>
                <a:gd name="T10" fmla="*/ 15 w 57"/>
                <a:gd name="T11" fmla="*/ 77 h 95"/>
                <a:gd name="T12" fmla="*/ 9 w 57"/>
                <a:gd name="T13" fmla="*/ 54 h 95"/>
                <a:gd name="T14" fmla="*/ 17 w 57"/>
                <a:gd name="T15" fmla="*/ 4 h 95"/>
                <a:gd name="T16" fmla="*/ 9 w 57"/>
                <a:gd name="T17" fmla="*/ 3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95">
                  <a:moveTo>
                    <a:pt x="9" y="3"/>
                  </a:moveTo>
                  <a:cubicBezTo>
                    <a:pt x="1" y="15"/>
                    <a:pt x="0" y="31"/>
                    <a:pt x="0" y="45"/>
                  </a:cubicBezTo>
                  <a:cubicBezTo>
                    <a:pt x="0" y="57"/>
                    <a:pt x="0" y="74"/>
                    <a:pt x="10" y="83"/>
                  </a:cubicBezTo>
                  <a:cubicBezTo>
                    <a:pt x="23" y="95"/>
                    <a:pt x="57" y="85"/>
                    <a:pt x="51" y="65"/>
                  </a:cubicBezTo>
                  <a:cubicBezTo>
                    <a:pt x="49" y="61"/>
                    <a:pt x="41" y="64"/>
                    <a:pt x="42" y="67"/>
                  </a:cubicBezTo>
                  <a:cubicBezTo>
                    <a:pt x="47" y="83"/>
                    <a:pt x="25" y="86"/>
                    <a:pt x="15" y="77"/>
                  </a:cubicBezTo>
                  <a:cubicBezTo>
                    <a:pt x="10" y="72"/>
                    <a:pt x="10" y="61"/>
                    <a:pt x="9" y="54"/>
                  </a:cubicBezTo>
                  <a:cubicBezTo>
                    <a:pt x="7" y="38"/>
                    <a:pt x="7" y="17"/>
                    <a:pt x="17" y="4"/>
                  </a:cubicBezTo>
                  <a:cubicBezTo>
                    <a:pt x="20" y="0"/>
                    <a:pt x="11" y="0"/>
                    <a:pt x="9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1" name="Freeform 111"/>
            <p:cNvSpPr/>
            <p:nvPr/>
          </p:nvSpPr>
          <p:spPr bwMode="auto">
            <a:xfrm>
              <a:off x="2282" y="2023"/>
              <a:ext cx="154" cy="33"/>
            </a:xfrm>
            <a:custGeom>
              <a:avLst/>
              <a:gdLst>
                <a:gd name="T0" fmla="*/ 10 w 65"/>
                <a:gd name="T1" fmla="*/ 13 h 14"/>
                <a:gd name="T2" fmla="*/ 60 w 65"/>
                <a:gd name="T3" fmla="*/ 4 h 14"/>
                <a:gd name="T4" fmla="*/ 59 w 65"/>
                <a:gd name="T5" fmla="*/ 1 h 14"/>
                <a:gd name="T6" fmla="*/ 5 w 65"/>
                <a:gd name="T7" fmla="*/ 12 h 14"/>
                <a:gd name="T8" fmla="*/ 10 w 65"/>
                <a:gd name="T9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14">
                  <a:moveTo>
                    <a:pt x="10" y="13"/>
                  </a:moveTo>
                  <a:cubicBezTo>
                    <a:pt x="26" y="7"/>
                    <a:pt x="44" y="7"/>
                    <a:pt x="60" y="4"/>
                  </a:cubicBezTo>
                  <a:cubicBezTo>
                    <a:pt x="65" y="3"/>
                    <a:pt x="64" y="0"/>
                    <a:pt x="59" y="1"/>
                  </a:cubicBezTo>
                  <a:cubicBezTo>
                    <a:pt x="41" y="5"/>
                    <a:pt x="22" y="5"/>
                    <a:pt x="5" y="12"/>
                  </a:cubicBezTo>
                  <a:cubicBezTo>
                    <a:pt x="0" y="14"/>
                    <a:pt x="8" y="14"/>
                    <a:pt x="10" y="1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2" name="Freeform 112"/>
            <p:cNvSpPr/>
            <p:nvPr/>
          </p:nvSpPr>
          <p:spPr bwMode="auto">
            <a:xfrm>
              <a:off x="2481" y="2151"/>
              <a:ext cx="30" cy="30"/>
            </a:xfrm>
            <a:custGeom>
              <a:avLst/>
              <a:gdLst>
                <a:gd name="T0" fmla="*/ 8 w 13"/>
                <a:gd name="T1" fmla="*/ 12 h 13"/>
                <a:gd name="T2" fmla="*/ 12 w 13"/>
                <a:gd name="T3" fmla="*/ 7 h 13"/>
                <a:gd name="T4" fmla="*/ 13 w 13"/>
                <a:gd name="T5" fmla="*/ 3 h 13"/>
                <a:gd name="T6" fmla="*/ 5 w 13"/>
                <a:gd name="T7" fmla="*/ 4 h 13"/>
                <a:gd name="T8" fmla="*/ 4 w 13"/>
                <a:gd name="T9" fmla="*/ 7 h 13"/>
                <a:gd name="T10" fmla="*/ 2 w 13"/>
                <a:gd name="T11" fmla="*/ 10 h 13"/>
                <a:gd name="T12" fmla="*/ 2 w 13"/>
                <a:gd name="T13" fmla="*/ 13 h 13"/>
                <a:gd name="T14" fmla="*/ 8 w 13"/>
                <a:gd name="T15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13">
                  <a:moveTo>
                    <a:pt x="8" y="12"/>
                  </a:moveTo>
                  <a:cubicBezTo>
                    <a:pt x="10" y="10"/>
                    <a:pt x="11" y="9"/>
                    <a:pt x="12" y="7"/>
                  </a:cubicBezTo>
                  <a:cubicBezTo>
                    <a:pt x="13" y="6"/>
                    <a:pt x="13" y="5"/>
                    <a:pt x="13" y="3"/>
                  </a:cubicBezTo>
                  <a:cubicBezTo>
                    <a:pt x="13" y="0"/>
                    <a:pt x="5" y="2"/>
                    <a:pt x="5" y="4"/>
                  </a:cubicBezTo>
                  <a:cubicBezTo>
                    <a:pt x="5" y="5"/>
                    <a:pt x="5" y="7"/>
                    <a:pt x="4" y="7"/>
                  </a:cubicBezTo>
                  <a:cubicBezTo>
                    <a:pt x="4" y="8"/>
                    <a:pt x="3" y="9"/>
                    <a:pt x="2" y="10"/>
                  </a:cubicBezTo>
                  <a:cubicBezTo>
                    <a:pt x="0" y="11"/>
                    <a:pt x="1" y="13"/>
                    <a:pt x="2" y="13"/>
                  </a:cubicBezTo>
                  <a:cubicBezTo>
                    <a:pt x="4" y="13"/>
                    <a:pt x="7" y="13"/>
                    <a:pt x="8" y="1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pic>
        <p:nvPicPr>
          <p:cNvPr id="126" name="图片 12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36" y="1086150"/>
            <a:ext cx="976686" cy="1603426"/>
          </a:xfrm>
          <a:prstGeom prst="rect">
            <a:avLst/>
          </a:prstGeom>
        </p:spPr>
      </p:pic>
      <p:sp>
        <p:nvSpPr>
          <p:cNvPr id="133" name="Freeform 117"/>
          <p:cNvSpPr>
            <a:spLocks noEditPoints="1"/>
          </p:cNvSpPr>
          <p:nvPr/>
        </p:nvSpPr>
        <p:spPr bwMode="auto">
          <a:xfrm>
            <a:off x="5929971" y="243585"/>
            <a:ext cx="332057" cy="772552"/>
          </a:xfrm>
          <a:custGeom>
            <a:avLst/>
            <a:gdLst>
              <a:gd name="T0" fmla="*/ 166 w 250"/>
              <a:gd name="T1" fmla="*/ 11 h 580"/>
              <a:gd name="T2" fmla="*/ 79 w 250"/>
              <a:gd name="T3" fmla="*/ 12 h 580"/>
              <a:gd name="T4" fmla="*/ 18 w 250"/>
              <a:gd name="T5" fmla="*/ 87 h 580"/>
              <a:gd name="T6" fmla="*/ 66 w 250"/>
              <a:gd name="T7" fmla="*/ 276 h 580"/>
              <a:gd name="T8" fmla="*/ 54 w 250"/>
              <a:gd name="T9" fmla="*/ 300 h 580"/>
              <a:gd name="T10" fmla="*/ 41 w 250"/>
              <a:gd name="T11" fmla="*/ 314 h 580"/>
              <a:gd name="T12" fmla="*/ 67 w 250"/>
              <a:gd name="T13" fmla="*/ 334 h 580"/>
              <a:gd name="T14" fmla="*/ 66 w 250"/>
              <a:gd name="T15" fmla="*/ 335 h 580"/>
              <a:gd name="T16" fmla="*/ 65 w 250"/>
              <a:gd name="T17" fmla="*/ 374 h 580"/>
              <a:gd name="T18" fmla="*/ 36 w 250"/>
              <a:gd name="T19" fmla="*/ 407 h 580"/>
              <a:gd name="T20" fmla="*/ 10 w 250"/>
              <a:gd name="T21" fmla="*/ 449 h 580"/>
              <a:gd name="T22" fmla="*/ 25 w 250"/>
              <a:gd name="T23" fmla="*/ 576 h 580"/>
              <a:gd name="T24" fmla="*/ 32 w 250"/>
              <a:gd name="T25" fmla="*/ 575 h 580"/>
              <a:gd name="T26" fmla="*/ 45 w 250"/>
              <a:gd name="T27" fmla="*/ 416 h 580"/>
              <a:gd name="T28" fmla="*/ 74 w 250"/>
              <a:gd name="T29" fmla="*/ 336 h 580"/>
              <a:gd name="T30" fmla="*/ 75 w 250"/>
              <a:gd name="T31" fmla="*/ 336 h 580"/>
              <a:gd name="T32" fmla="*/ 110 w 250"/>
              <a:gd name="T33" fmla="*/ 330 h 580"/>
              <a:gd name="T34" fmla="*/ 102 w 250"/>
              <a:gd name="T35" fmla="*/ 291 h 580"/>
              <a:gd name="T36" fmla="*/ 232 w 250"/>
              <a:gd name="T37" fmla="*/ 191 h 580"/>
              <a:gd name="T38" fmla="*/ 166 w 250"/>
              <a:gd name="T39" fmla="*/ 11 h 580"/>
              <a:gd name="T40" fmla="*/ 89 w 250"/>
              <a:gd name="T41" fmla="*/ 325 h 580"/>
              <a:gd name="T42" fmla="*/ 69 w 250"/>
              <a:gd name="T43" fmla="*/ 323 h 580"/>
              <a:gd name="T44" fmla="*/ 56 w 250"/>
              <a:gd name="T45" fmla="*/ 313 h 580"/>
              <a:gd name="T46" fmla="*/ 67 w 250"/>
              <a:gd name="T47" fmla="*/ 303 h 580"/>
              <a:gd name="T48" fmla="*/ 76 w 250"/>
              <a:gd name="T49" fmla="*/ 281 h 580"/>
              <a:gd name="T50" fmla="*/ 80 w 250"/>
              <a:gd name="T51" fmla="*/ 284 h 580"/>
              <a:gd name="T52" fmla="*/ 95 w 250"/>
              <a:gd name="T53" fmla="*/ 289 h 580"/>
              <a:gd name="T54" fmla="*/ 95 w 250"/>
              <a:gd name="T55" fmla="*/ 290 h 580"/>
              <a:gd name="T56" fmla="*/ 96 w 250"/>
              <a:gd name="T57" fmla="*/ 299 h 580"/>
              <a:gd name="T58" fmla="*/ 101 w 250"/>
              <a:gd name="T59" fmla="*/ 321 h 580"/>
              <a:gd name="T60" fmla="*/ 89 w 250"/>
              <a:gd name="T61" fmla="*/ 325 h 580"/>
              <a:gd name="T62" fmla="*/ 221 w 250"/>
              <a:gd name="T63" fmla="*/ 154 h 580"/>
              <a:gd name="T64" fmla="*/ 84 w 250"/>
              <a:gd name="T65" fmla="*/ 269 h 580"/>
              <a:gd name="T66" fmla="*/ 77 w 250"/>
              <a:gd name="T67" fmla="*/ 270 h 580"/>
              <a:gd name="T68" fmla="*/ 41 w 250"/>
              <a:gd name="T69" fmla="*/ 225 h 580"/>
              <a:gd name="T70" fmla="*/ 27 w 250"/>
              <a:gd name="T71" fmla="*/ 131 h 580"/>
              <a:gd name="T72" fmla="*/ 49 w 250"/>
              <a:gd name="T73" fmla="*/ 55 h 580"/>
              <a:gd name="T74" fmla="*/ 138 w 250"/>
              <a:gd name="T75" fmla="*/ 16 h 580"/>
              <a:gd name="T76" fmla="*/ 221 w 250"/>
              <a:gd name="T77" fmla="*/ 154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50" h="580">
                <a:moveTo>
                  <a:pt x="166" y="11"/>
                </a:moveTo>
                <a:cubicBezTo>
                  <a:pt x="138" y="1"/>
                  <a:pt x="107" y="0"/>
                  <a:pt x="79" y="12"/>
                </a:cubicBezTo>
                <a:cubicBezTo>
                  <a:pt x="45" y="26"/>
                  <a:pt x="29" y="53"/>
                  <a:pt x="18" y="87"/>
                </a:cubicBezTo>
                <a:cubicBezTo>
                  <a:pt x="0" y="144"/>
                  <a:pt x="5" y="245"/>
                  <a:pt x="66" y="276"/>
                </a:cubicBezTo>
                <a:cubicBezTo>
                  <a:pt x="63" y="285"/>
                  <a:pt x="61" y="293"/>
                  <a:pt x="54" y="300"/>
                </a:cubicBezTo>
                <a:cubicBezTo>
                  <a:pt x="49" y="304"/>
                  <a:pt x="41" y="306"/>
                  <a:pt x="41" y="314"/>
                </a:cubicBezTo>
                <a:cubicBezTo>
                  <a:pt x="41" y="326"/>
                  <a:pt x="55" y="332"/>
                  <a:pt x="67" y="334"/>
                </a:cubicBezTo>
                <a:cubicBezTo>
                  <a:pt x="66" y="335"/>
                  <a:pt x="66" y="335"/>
                  <a:pt x="66" y="335"/>
                </a:cubicBezTo>
                <a:cubicBezTo>
                  <a:pt x="66" y="348"/>
                  <a:pt x="67" y="361"/>
                  <a:pt x="65" y="374"/>
                </a:cubicBezTo>
                <a:cubicBezTo>
                  <a:pt x="63" y="388"/>
                  <a:pt x="47" y="399"/>
                  <a:pt x="36" y="407"/>
                </a:cubicBezTo>
                <a:cubicBezTo>
                  <a:pt x="22" y="418"/>
                  <a:pt x="14" y="431"/>
                  <a:pt x="10" y="449"/>
                </a:cubicBezTo>
                <a:cubicBezTo>
                  <a:pt x="0" y="486"/>
                  <a:pt x="8" y="542"/>
                  <a:pt x="25" y="576"/>
                </a:cubicBezTo>
                <a:cubicBezTo>
                  <a:pt x="27" y="580"/>
                  <a:pt x="32" y="578"/>
                  <a:pt x="32" y="575"/>
                </a:cubicBezTo>
                <a:cubicBezTo>
                  <a:pt x="30" y="524"/>
                  <a:pt x="1" y="457"/>
                  <a:pt x="45" y="416"/>
                </a:cubicBezTo>
                <a:cubicBezTo>
                  <a:pt x="71" y="393"/>
                  <a:pt x="86" y="372"/>
                  <a:pt x="74" y="336"/>
                </a:cubicBezTo>
                <a:cubicBezTo>
                  <a:pt x="74" y="336"/>
                  <a:pt x="74" y="336"/>
                  <a:pt x="75" y="336"/>
                </a:cubicBezTo>
                <a:cubicBezTo>
                  <a:pt x="84" y="337"/>
                  <a:pt x="107" y="343"/>
                  <a:pt x="110" y="330"/>
                </a:cubicBezTo>
                <a:cubicBezTo>
                  <a:pt x="113" y="319"/>
                  <a:pt x="112" y="299"/>
                  <a:pt x="102" y="291"/>
                </a:cubicBezTo>
                <a:cubicBezTo>
                  <a:pt x="163" y="300"/>
                  <a:pt x="214" y="249"/>
                  <a:pt x="232" y="191"/>
                </a:cubicBezTo>
                <a:cubicBezTo>
                  <a:pt x="250" y="131"/>
                  <a:pt x="234" y="33"/>
                  <a:pt x="166" y="11"/>
                </a:cubicBezTo>
                <a:close/>
                <a:moveTo>
                  <a:pt x="89" y="325"/>
                </a:moveTo>
                <a:cubicBezTo>
                  <a:pt x="82" y="325"/>
                  <a:pt x="76" y="325"/>
                  <a:pt x="69" y="323"/>
                </a:cubicBezTo>
                <a:cubicBezTo>
                  <a:pt x="69" y="323"/>
                  <a:pt x="50" y="316"/>
                  <a:pt x="56" y="313"/>
                </a:cubicBezTo>
                <a:cubicBezTo>
                  <a:pt x="60" y="310"/>
                  <a:pt x="64" y="307"/>
                  <a:pt x="67" y="303"/>
                </a:cubicBezTo>
                <a:cubicBezTo>
                  <a:pt x="72" y="297"/>
                  <a:pt x="76" y="289"/>
                  <a:pt x="76" y="281"/>
                </a:cubicBezTo>
                <a:cubicBezTo>
                  <a:pt x="77" y="283"/>
                  <a:pt x="78" y="284"/>
                  <a:pt x="80" y="284"/>
                </a:cubicBezTo>
                <a:cubicBezTo>
                  <a:pt x="85" y="286"/>
                  <a:pt x="90" y="288"/>
                  <a:pt x="95" y="289"/>
                </a:cubicBezTo>
                <a:cubicBezTo>
                  <a:pt x="95" y="289"/>
                  <a:pt x="95" y="290"/>
                  <a:pt x="95" y="290"/>
                </a:cubicBezTo>
                <a:cubicBezTo>
                  <a:pt x="94" y="294"/>
                  <a:pt x="94" y="295"/>
                  <a:pt x="96" y="299"/>
                </a:cubicBezTo>
                <a:cubicBezTo>
                  <a:pt x="99" y="306"/>
                  <a:pt x="101" y="313"/>
                  <a:pt x="101" y="321"/>
                </a:cubicBezTo>
                <a:cubicBezTo>
                  <a:pt x="101" y="329"/>
                  <a:pt x="95" y="326"/>
                  <a:pt x="89" y="325"/>
                </a:cubicBezTo>
                <a:close/>
                <a:moveTo>
                  <a:pt x="221" y="154"/>
                </a:moveTo>
                <a:cubicBezTo>
                  <a:pt x="217" y="230"/>
                  <a:pt x="164" y="290"/>
                  <a:pt x="84" y="269"/>
                </a:cubicBezTo>
                <a:cubicBezTo>
                  <a:pt x="81" y="268"/>
                  <a:pt x="78" y="268"/>
                  <a:pt x="77" y="270"/>
                </a:cubicBezTo>
                <a:cubicBezTo>
                  <a:pt x="65" y="255"/>
                  <a:pt x="51" y="242"/>
                  <a:pt x="41" y="225"/>
                </a:cubicBezTo>
                <a:cubicBezTo>
                  <a:pt x="25" y="198"/>
                  <a:pt x="26" y="161"/>
                  <a:pt x="27" y="131"/>
                </a:cubicBezTo>
                <a:cubicBezTo>
                  <a:pt x="28" y="104"/>
                  <a:pt x="36" y="78"/>
                  <a:pt x="49" y="55"/>
                </a:cubicBezTo>
                <a:cubicBezTo>
                  <a:pt x="67" y="24"/>
                  <a:pt x="106" y="16"/>
                  <a:pt x="138" y="16"/>
                </a:cubicBezTo>
                <a:cubicBezTo>
                  <a:pt x="214" y="17"/>
                  <a:pt x="224" y="95"/>
                  <a:pt x="221" y="154"/>
                </a:cubicBezTo>
                <a:close/>
              </a:path>
            </a:pathLst>
          </a:custGeom>
          <a:solidFill>
            <a:schemeClr val="bg1">
              <a:lumMod val="95000"/>
              <a:alpha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23" name="Freeform 116"/>
          <p:cNvSpPr>
            <a:spLocks noEditPoints="1"/>
          </p:cNvSpPr>
          <p:nvPr/>
        </p:nvSpPr>
        <p:spPr bwMode="auto">
          <a:xfrm>
            <a:off x="7258710" y="313950"/>
            <a:ext cx="979488" cy="450850"/>
          </a:xfrm>
          <a:custGeom>
            <a:avLst/>
            <a:gdLst>
              <a:gd name="T0" fmla="*/ 241 w 261"/>
              <a:gd name="T1" fmla="*/ 44 h 120"/>
              <a:gd name="T2" fmla="*/ 212 w 261"/>
              <a:gd name="T3" fmla="*/ 45 h 120"/>
              <a:gd name="T4" fmla="*/ 168 w 261"/>
              <a:gd name="T5" fmla="*/ 2 h 120"/>
              <a:gd name="T6" fmla="*/ 124 w 261"/>
              <a:gd name="T7" fmla="*/ 28 h 120"/>
              <a:gd name="T8" fmla="*/ 93 w 261"/>
              <a:gd name="T9" fmla="*/ 20 h 120"/>
              <a:gd name="T10" fmla="*/ 54 w 261"/>
              <a:gd name="T11" fmla="*/ 54 h 120"/>
              <a:gd name="T12" fmla="*/ 21 w 261"/>
              <a:gd name="T13" fmla="*/ 56 h 120"/>
              <a:gd name="T14" fmla="*/ 1 w 261"/>
              <a:gd name="T15" fmla="*/ 90 h 120"/>
              <a:gd name="T16" fmla="*/ 26 w 261"/>
              <a:gd name="T17" fmla="*/ 116 h 120"/>
              <a:gd name="T18" fmla="*/ 61 w 261"/>
              <a:gd name="T19" fmla="*/ 105 h 120"/>
              <a:gd name="T20" fmla="*/ 103 w 261"/>
              <a:gd name="T21" fmla="*/ 120 h 120"/>
              <a:gd name="T22" fmla="*/ 136 w 261"/>
              <a:gd name="T23" fmla="*/ 104 h 120"/>
              <a:gd name="T24" fmla="*/ 174 w 261"/>
              <a:gd name="T25" fmla="*/ 112 h 120"/>
              <a:gd name="T26" fmla="*/ 209 w 261"/>
              <a:gd name="T27" fmla="*/ 95 h 120"/>
              <a:gd name="T28" fmla="*/ 235 w 261"/>
              <a:gd name="T29" fmla="*/ 96 h 120"/>
              <a:gd name="T30" fmla="*/ 259 w 261"/>
              <a:gd name="T31" fmla="*/ 70 h 120"/>
              <a:gd name="T32" fmla="*/ 241 w 261"/>
              <a:gd name="T33" fmla="*/ 44 h 120"/>
              <a:gd name="T34" fmla="*/ 231 w 261"/>
              <a:gd name="T35" fmla="*/ 85 h 120"/>
              <a:gd name="T36" fmla="*/ 211 w 261"/>
              <a:gd name="T37" fmla="*/ 88 h 120"/>
              <a:gd name="T38" fmla="*/ 209 w 261"/>
              <a:gd name="T39" fmla="*/ 86 h 120"/>
              <a:gd name="T40" fmla="*/ 186 w 261"/>
              <a:gd name="T41" fmla="*/ 95 h 120"/>
              <a:gd name="T42" fmla="*/ 139 w 261"/>
              <a:gd name="T43" fmla="*/ 97 h 120"/>
              <a:gd name="T44" fmla="*/ 140 w 261"/>
              <a:gd name="T45" fmla="*/ 96 h 120"/>
              <a:gd name="T46" fmla="*/ 136 w 261"/>
              <a:gd name="T47" fmla="*/ 93 h 120"/>
              <a:gd name="T48" fmla="*/ 111 w 261"/>
              <a:gd name="T49" fmla="*/ 109 h 120"/>
              <a:gd name="T50" fmla="*/ 65 w 261"/>
              <a:gd name="T51" fmla="*/ 99 h 120"/>
              <a:gd name="T52" fmla="*/ 62 w 261"/>
              <a:gd name="T53" fmla="*/ 95 h 120"/>
              <a:gd name="T54" fmla="*/ 40 w 261"/>
              <a:gd name="T55" fmla="*/ 103 h 120"/>
              <a:gd name="T56" fmla="*/ 10 w 261"/>
              <a:gd name="T57" fmla="*/ 90 h 120"/>
              <a:gd name="T58" fmla="*/ 28 w 261"/>
              <a:gd name="T59" fmla="*/ 64 h 120"/>
              <a:gd name="T60" fmla="*/ 56 w 261"/>
              <a:gd name="T61" fmla="*/ 66 h 120"/>
              <a:gd name="T62" fmla="*/ 56 w 261"/>
              <a:gd name="T63" fmla="*/ 66 h 120"/>
              <a:gd name="T64" fmla="*/ 63 w 261"/>
              <a:gd name="T65" fmla="*/ 65 h 120"/>
              <a:gd name="T66" fmla="*/ 81 w 261"/>
              <a:gd name="T67" fmla="*/ 39 h 120"/>
              <a:gd name="T68" fmla="*/ 119 w 261"/>
              <a:gd name="T69" fmla="*/ 43 h 120"/>
              <a:gd name="T70" fmla="*/ 124 w 261"/>
              <a:gd name="T71" fmla="*/ 45 h 120"/>
              <a:gd name="T72" fmla="*/ 127 w 261"/>
              <a:gd name="T73" fmla="*/ 44 h 120"/>
              <a:gd name="T74" fmla="*/ 163 w 261"/>
              <a:gd name="T75" fmla="*/ 15 h 120"/>
              <a:gd name="T76" fmla="*/ 203 w 261"/>
              <a:gd name="T77" fmla="*/ 52 h 120"/>
              <a:gd name="T78" fmla="*/ 204 w 261"/>
              <a:gd name="T79" fmla="*/ 53 h 120"/>
              <a:gd name="T80" fmla="*/ 206 w 261"/>
              <a:gd name="T81" fmla="*/ 56 h 120"/>
              <a:gd name="T82" fmla="*/ 245 w 261"/>
              <a:gd name="T83" fmla="*/ 67 h 120"/>
              <a:gd name="T84" fmla="*/ 231 w 261"/>
              <a:gd name="T85" fmla="*/ 85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61" h="120">
                <a:moveTo>
                  <a:pt x="241" y="44"/>
                </a:moveTo>
                <a:cubicBezTo>
                  <a:pt x="232" y="42"/>
                  <a:pt x="220" y="41"/>
                  <a:pt x="212" y="45"/>
                </a:cubicBezTo>
                <a:cubicBezTo>
                  <a:pt x="211" y="24"/>
                  <a:pt x="187" y="4"/>
                  <a:pt x="168" y="2"/>
                </a:cubicBezTo>
                <a:cubicBezTo>
                  <a:pt x="150" y="0"/>
                  <a:pt x="130" y="12"/>
                  <a:pt x="124" y="28"/>
                </a:cubicBezTo>
                <a:cubicBezTo>
                  <a:pt x="116" y="22"/>
                  <a:pt x="100" y="20"/>
                  <a:pt x="93" y="20"/>
                </a:cubicBezTo>
                <a:cubicBezTo>
                  <a:pt x="77" y="22"/>
                  <a:pt x="56" y="37"/>
                  <a:pt x="54" y="54"/>
                </a:cubicBezTo>
                <a:cubicBezTo>
                  <a:pt x="43" y="49"/>
                  <a:pt x="31" y="51"/>
                  <a:pt x="21" y="56"/>
                </a:cubicBezTo>
                <a:cubicBezTo>
                  <a:pt x="8" y="62"/>
                  <a:pt x="2" y="77"/>
                  <a:pt x="1" y="90"/>
                </a:cubicBezTo>
                <a:cubicBezTo>
                  <a:pt x="0" y="104"/>
                  <a:pt x="14" y="114"/>
                  <a:pt x="26" y="116"/>
                </a:cubicBezTo>
                <a:cubicBezTo>
                  <a:pt x="37" y="117"/>
                  <a:pt x="53" y="113"/>
                  <a:pt x="61" y="105"/>
                </a:cubicBezTo>
                <a:cubicBezTo>
                  <a:pt x="71" y="117"/>
                  <a:pt x="89" y="119"/>
                  <a:pt x="103" y="120"/>
                </a:cubicBezTo>
                <a:cubicBezTo>
                  <a:pt x="114" y="120"/>
                  <a:pt x="129" y="114"/>
                  <a:pt x="136" y="104"/>
                </a:cubicBezTo>
                <a:cubicBezTo>
                  <a:pt x="147" y="112"/>
                  <a:pt x="160" y="115"/>
                  <a:pt x="174" y="112"/>
                </a:cubicBezTo>
                <a:cubicBezTo>
                  <a:pt x="183" y="111"/>
                  <a:pt x="204" y="106"/>
                  <a:pt x="209" y="95"/>
                </a:cubicBezTo>
                <a:cubicBezTo>
                  <a:pt x="215" y="101"/>
                  <a:pt x="228" y="99"/>
                  <a:pt x="235" y="96"/>
                </a:cubicBezTo>
                <a:cubicBezTo>
                  <a:pt x="246" y="91"/>
                  <a:pt x="257" y="83"/>
                  <a:pt x="259" y="70"/>
                </a:cubicBezTo>
                <a:cubicBezTo>
                  <a:pt x="261" y="57"/>
                  <a:pt x="253" y="48"/>
                  <a:pt x="241" y="44"/>
                </a:cubicBezTo>
                <a:close/>
                <a:moveTo>
                  <a:pt x="231" y="85"/>
                </a:moveTo>
                <a:cubicBezTo>
                  <a:pt x="224" y="89"/>
                  <a:pt x="218" y="87"/>
                  <a:pt x="211" y="88"/>
                </a:cubicBezTo>
                <a:cubicBezTo>
                  <a:pt x="210" y="87"/>
                  <a:pt x="210" y="86"/>
                  <a:pt x="209" y="86"/>
                </a:cubicBezTo>
                <a:cubicBezTo>
                  <a:pt x="200" y="83"/>
                  <a:pt x="193" y="91"/>
                  <a:pt x="186" y="95"/>
                </a:cubicBezTo>
                <a:cubicBezTo>
                  <a:pt x="171" y="104"/>
                  <a:pt x="154" y="104"/>
                  <a:pt x="139" y="97"/>
                </a:cubicBezTo>
                <a:cubicBezTo>
                  <a:pt x="140" y="97"/>
                  <a:pt x="140" y="96"/>
                  <a:pt x="140" y="96"/>
                </a:cubicBezTo>
                <a:cubicBezTo>
                  <a:pt x="140" y="94"/>
                  <a:pt x="139" y="92"/>
                  <a:pt x="136" y="93"/>
                </a:cubicBezTo>
                <a:cubicBezTo>
                  <a:pt x="126" y="95"/>
                  <a:pt x="121" y="105"/>
                  <a:pt x="111" y="109"/>
                </a:cubicBezTo>
                <a:cubicBezTo>
                  <a:pt x="97" y="114"/>
                  <a:pt x="77" y="108"/>
                  <a:pt x="65" y="99"/>
                </a:cubicBezTo>
                <a:cubicBezTo>
                  <a:pt x="65" y="97"/>
                  <a:pt x="64" y="95"/>
                  <a:pt x="62" y="95"/>
                </a:cubicBezTo>
                <a:cubicBezTo>
                  <a:pt x="54" y="96"/>
                  <a:pt x="48" y="100"/>
                  <a:pt x="40" y="103"/>
                </a:cubicBezTo>
                <a:cubicBezTo>
                  <a:pt x="28" y="108"/>
                  <a:pt x="11" y="106"/>
                  <a:pt x="10" y="90"/>
                </a:cubicBezTo>
                <a:cubicBezTo>
                  <a:pt x="10" y="79"/>
                  <a:pt x="18" y="68"/>
                  <a:pt x="28" y="64"/>
                </a:cubicBezTo>
                <a:cubicBezTo>
                  <a:pt x="37" y="60"/>
                  <a:pt x="47" y="64"/>
                  <a:pt x="56" y="66"/>
                </a:cubicBezTo>
                <a:cubicBezTo>
                  <a:pt x="56" y="66"/>
                  <a:pt x="56" y="66"/>
                  <a:pt x="56" y="66"/>
                </a:cubicBezTo>
                <a:cubicBezTo>
                  <a:pt x="58" y="68"/>
                  <a:pt x="61" y="68"/>
                  <a:pt x="63" y="65"/>
                </a:cubicBezTo>
                <a:cubicBezTo>
                  <a:pt x="69" y="55"/>
                  <a:pt x="70" y="46"/>
                  <a:pt x="81" y="39"/>
                </a:cubicBezTo>
                <a:cubicBezTo>
                  <a:pt x="89" y="33"/>
                  <a:pt x="115" y="29"/>
                  <a:pt x="119" y="43"/>
                </a:cubicBezTo>
                <a:cubicBezTo>
                  <a:pt x="119" y="45"/>
                  <a:pt x="122" y="46"/>
                  <a:pt x="124" y="45"/>
                </a:cubicBezTo>
                <a:cubicBezTo>
                  <a:pt x="125" y="45"/>
                  <a:pt x="127" y="45"/>
                  <a:pt x="127" y="44"/>
                </a:cubicBezTo>
                <a:cubicBezTo>
                  <a:pt x="140" y="33"/>
                  <a:pt x="143" y="16"/>
                  <a:pt x="163" y="15"/>
                </a:cubicBezTo>
                <a:cubicBezTo>
                  <a:pt x="180" y="14"/>
                  <a:pt x="201" y="37"/>
                  <a:pt x="203" y="52"/>
                </a:cubicBezTo>
                <a:cubicBezTo>
                  <a:pt x="203" y="52"/>
                  <a:pt x="204" y="53"/>
                  <a:pt x="204" y="53"/>
                </a:cubicBezTo>
                <a:cubicBezTo>
                  <a:pt x="204" y="54"/>
                  <a:pt x="205" y="55"/>
                  <a:pt x="206" y="56"/>
                </a:cubicBezTo>
                <a:cubicBezTo>
                  <a:pt x="217" y="60"/>
                  <a:pt x="244" y="50"/>
                  <a:pt x="245" y="67"/>
                </a:cubicBezTo>
                <a:cubicBezTo>
                  <a:pt x="245" y="75"/>
                  <a:pt x="237" y="81"/>
                  <a:pt x="231" y="85"/>
                </a:cubicBezTo>
                <a:close/>
              </a:path>
            </a:pathLst>
          </a:custGeom>
          <a:solidFill>
            <a:schemeClr val="bg1">
              <a:lumMod val="95000"/>
              <a:alpha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pic>
        <p:nvPicPr>
          <p:cNvPr id="38" name="图片 37">
            <a:extLst>
              <a:ext uri="{FF2B5EF4-FFF2-40B4-BE49-F238E27FC236}">
                <a16:creationId xmlns:a16="http://schemas.microsoft.com/office/drawing/2014/main" id="{1AA55B92-4BEA-4B56-89D8-D6E799479C1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8092" y="51114"/>
            <a:ext cx="4766209" cy="694336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EA10AFE3-A241-461D-9B78-FCB4ECA4EC6D}"/>
              </a:ext>
            </a:extLst>
          </p:cNvPr>
          <p:cNvSpPr txBox="1"/>
          <p:nvPr/>
        </p:nvSpPr>
        <p:spPr>
          <a:xfrm>
            <a:off x="2590799" y="1748589"/>
            <a:ext cx="658528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dirty="0">
                <a:solidFill>
                  <a:schemeClr val="bg1"/>
                </a:solidFill>
              </a:rPr>
              <a:t>设计：何景歌</a:t>
            </a:r>
            <a:endParaRPr lang="en-US" altLang="zh-CN" sz="5400" dirty="0">
              <a:solidFill>
                <a:schemeClr val="bg1"/>
              </a:solidFill>
            </a:endParaRPr>
          </a:p>
          <a:p>
            <a:r>
              <a:rPr lang="zh-CN" altLang="en-US" sz="5400" dirty="0">
                <a:solidFill>
                  <a:schemeClr val="bg1"/>
                </a:solidFill>
              </a:rPr>
              <a:t>录音：何景歌</a:t>
            </a:r>
            <a:endParaRPr lang="en-US" altLang="zh-CN" sz="5400" dirty="0">
              <a:solidFill>
                <a:schemeClr val="bg1"/>
              </a:solidFill>
            </a:endParaRPr>
          </a:p>
          <a:p>
            <a:r>
              <a:rPr lang="zh-CN" altLang="en-US" sz="5400" dirty="0">
                <a:solidFill>
                  <a:schemeClr val="bg1"/>
                </a:solidFill>
              </a:rPr>
              <a:t>制作：何景歌</a:t>
            </a:r>
          </a:p>
        </p:txBody>
      </p:sp>
    </p:spTree>
    <p:extLst>
      <p:ext uri="{BB962C8B-B14F-4D97-AF65-F5344CB8AC3E}">
        <p14:creationId xmlns:p14="http://schemas.microsoft.com/office/powerpoint/2010/main" val="2572631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5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12205072" cy="4572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2714" y="5722027"/>
            <a:ext cx="1766090" cy="963089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pic>
        <p:nvPicPr>
          <p:cNvPr id="37" name="图片 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71" y="6301399"/>
            <a:ext cx="657364" cy="116674"/>
          </a:xfrm>
          <a:prstGeom prst="rect">
            <a:avLst/>
          </a:prstGeom>
          <a:effectLst/>
        </p:spPr>
      </p:pic>
      <p:grpSp>
        <p:nvGrpSpPr>
          <p:cNvPr id="167" name="Group 30"/>
          <p:cNvGrpSpPr>
            <a:grpSpLocks noChangeAspect="1"/>
          </p:cNvGrpSpPr>
          <p:nvPr/>
        </p:nvGrpSpPr>
        <p:grpSpPr bwMode="auto">
          <a:xfrm>
            <a:off x="10166744" y="252312"/>
            <a:ext cx="1619689" cy="1020904"/>
            <a:chOff x="1688" y="801"/>
            <a:chExt cx="4309" cy="2716"/>
          </a:xfrm>
          <a:solidFill>
            <a:schemeClr val="bg1">
              <a:lumMod val="95000"/>
              <a:alpha val="60000"/>
            </a:schemeClr>
          </a:solidFill>
        </p:grpSpPr>
        <p:sp>
          <p:nvSpPr>
            <p:cNvPr id="168" name="Freeform 31"/>
            <p:cNvSpPr/>
            <p:nvPr/>
          </p:nvSpPr>
          <p:spPr bwMode="auto">
            <a:xfrm>
              <a:off x="2523" y="3280"/>
              <a:ext cx="187" cy="187"/>
            </a:xfrm>
            <a:custGeom>
              <a:avLst/>
              <a:gdLst>
                <a:gd name="T0" fmla="*/ 68 w 79"/>
                <a:gd name="T1" fmla="*/ 2 h 79"/>
                <a:gd name="T2" fmla="*/ 4 w 79"/>
                <a:gd name="T3" fmla="*/ 75 h 79"/>
                <a:gd name="T4" fmla="*/ 10 w 79"/>
                <a:gd name="T5" fmla="*/ 77 h 79"/>
                <a:gd name="T6" fmla="*/ 75 w 79"/>
                <a:gd name="T7" fmla="*/ 4 h 79"/>
                <a:gd name="T8" fmla="*/ 68 w 79"/>
                <a:gd name="T9" fmla="*/ 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79">
                  <a:moveTo>
                    <a:pt x="68" y="2"/>
                  </a:moveTo>
                  <a:cubicBezTo>
                    <a:pt x="44" y="23"/>
                    <a:pt x="28" y="53"/>
                    <a:pt x="4" y="75"/>
                  </a:cubicBezTo>
                  <a:cubicBezTo>
                    <a:pt x="0" y="78"/>
                    <a:pt x="8" y="79"/>
                    <a:pt x="10" y="77"/>
                  </a:cubicBezTo>
                  <a:cubicBezTo>
                    <a:pt x="35" y="55"/>
                    <a:pt x="50" y="25"/>
                    <a:pt x="75" y="4"/>
                  </a:cubicBezTo>
                  <a:cubicBezTo>
                    <a:pt x="79" y="0"/>
                    <a:pt x="71" y="0"/>
                    <a:pt x="68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9" name="Freeform 32"/>
            <p:cNvSpPr/>
            <p:nvPr/>
          </p:nvSpPr>
          <p:spPr bwMode="auto">
            <a:xfrm>
              <a:off x="3515" y="3406"/>
              <a:ext cx="158" cy="19"/>
            </a:xfrm>
            <a:custGeom>
              <a:avLst/>
              <a:gdLst>
                <a:gd name="T0" fmla="*/ 6 w 67"/>
                <a:gd name="T1" fmla="*/ 7 h 8"/>
                <a:gd name="T2" fmla="*/ 57 w 67"/>
                <a:gd name="T3" fmla="*/ 7 h 8"/>
                <a:gd name="T4" fmla="*/ 62 w 67"/>
                <a:gd name="T5" fmla="*/ 4 h 8"/>
                <a:gd name="T6" fmla="*/ 8 w 67"/>
                <a:gd name="T7" fmla="*/ 4 h 8"/>
                <a:gd name="T8" fmla="*/ 6 w 67"/>
                <a:gd name="T9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8">
                  <a:moveTo>
                    <a:pt x="6" y="7"/>
                  </a:moveTo>
                  <a:cubicBezTo>
                    <a:pt x="23" y="3"/>
                    <a:pt x="40" y="7"/>
                    <a:pt x="57" y="7"/>
                  </a:cubicBezTo>
                  <a:cubicBezTo>
                    <a:pt x="59" y="7"/>
                    <a:pt x="67" y="4"/>
                    <a:pt x="62" y="4"/>
                  </a:cubicBezTo>
                  <a:cubicBezTo>
                    <a:pt x="44" y="4"/>
                    <a:pt x="26" y="0"/>
                    <a:pt x="8" y="4"/>
                  </a:cubicBezTo>
                  <a:cubicBezTo>
                    <a:pt x="5" y="5"/>
                    <a:pt x="0" y="8"/>
                    <a:pt x="6" y="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0" name="Freeform 33"/>
            <p:cNvSpPr/>
            <p:nvPr/>
          </p:nvSpPr>
          <p:spPr bwMode="auto">
            <a:xfrm>
              <a:off x="3269" y="3297"/>
              <a:ext cx="118" cy="125"/>
            </a:xfrm>
            <a:custGeom>
              <a:avLst/>
              <a:gdLst>
                <a:gd name="T0" fmla="*/ 39 w 50"/>
                <a:gd name="T1" fmla="*/ 3 h 53"/>
                <a:gd name="T2" fmla="*/ 4 w 50"/>
                <a:gd name="T3" fmla="*/ 46 h 53"/>
                <a:gd name="T4" fmla="*/ 10 w 50"/>
                <a:gd name="T5" fmla="*/ 51 h 53"/>
                <a:gd name="T6" fmla="*/ 48 w 50"/>
                <a:gd name="T7" fmla="*/ 5 h 53"/>
                <a:gd name="T8" fmla="*/ 39 w 50"/>
                <a:gd name="T9" fmla="*/ 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53">
                  <a:moveTo>
                    <a:pt x="39" y="3"/>
                  </a:moveTo>
                  <a:cubicBezTo>
                    <a:pt x="31" y="20"/>
                    <a:pt x="19" y="35"/>
                    <a:pt x="4" y="46"/>
                  </a:cubicBezTo>
                  <a:cubicBezTo>
                    <a:pt x="0" y="50"/>
                    <a:pt x="6" y="53"/>
                    <a:pt x="10" y="51"/>
                  </a:cubicBezTo>
                  <a:cubicBezTo>
                    <a:pt x="26" y="38"/>
                    <a:pt x="38" y="22"/>
                    <a:pt x="48" y="5"/>
                  </a:cubicBezTo>
                  <a:cubicBezTo>
                    <a:pt x="50" y="0"/>
                    <a:pt x="41" y="0"/>
                    <a:pt x="39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1" name="Freeform 34"/>
            <p:cNvSpPr/>
            <p:nvPr/>
          </p:nvSpPr>
          <p:spPr bwMode="auto">
            <a:xfrm>
              <a:off x="3243" y="3323"/>
              <a:ext cx="137" cy="118"/>
            </a:xfrm>
            <a:custGeom>
              <a:avLst/>
              <a:gdLst>
                <a:gd name="T0" fmla="*/ 2 w 58"/>
                <a:gd name="T1" fmla="*/ 7 h 50"/>
                <a:gd name="T2" fmla="*/ 47 w 58"/>
                <a:gd name="T3" fmla="*/ 48 h 50"/>
                <a:gd name="T4" fmla="*/ 54 w 58"/>
                <a:gd name="T5" fmla="*/ 43 h 50"/>
                <a:gd name="T6" fmla="*/ 10 w 58"/>
                <a:gd name="T7" fmla="*/ 3 h 50"/>
                <a:gd name="T8" fmla="*/ 2 w 58"/>
                <a:gd name="T9" fmla="*/ 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0">
                  <a:moveTo>
                    <a:pt x="2" y="7"/>
                  </a:moveTo>
                  <a:cubicBezTo>
                    <a:pt x="15" y="23"/>
                    <a:pt x="31" y="36"/>
                    <a:pt x="47" y="48"/>
                  </a:cubicBezTo>
                  <a:cubicBezTo>
                    <a:pt x="50" y="50"/>
                    <a:pt x="58" y="46"/>
                    <a:pt x="54" y="43"/>
                  </a:cubicBezTo>
                  <a:cubicBezTo>
                    <a:pt x="38" y="31"/>
                    <a:pt x="22" y="19"/>
                    <a:pt x="10" y="3"/>
                  </a:cubicBezTo>
                  <a:cubicBezTo>
                    <a:pt x="8" y="0"/>
                    <a:pt x="0" y="4"/>
                    <a:pt x="2" y="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2" name="Freeform 35"/>
            <p:cNvSpPr/>
            <p:nvPr/>
          </p:nvSpPr>
          <p:spPr bwMode="auto">
            <a:xfrm>
              <a:off x="3493" y="3275"/>
              <a:ext cx="52" cy="242"/>
            </a:xfrm>
            <a:custGeom>
              <a:avLst/>
              <a:gdLst>
                <a:gd name="T0" fmla="*/ 1 w 22"/>
                <a:gd name="T1" fmla="*/ 6 h 102"/>
                <a:gd name="T2" fmla="*/ 5 w 22"/>
                <a:gd name="T3" fmla="*/ 97 h 102"/>
                <a:gd name="T4" fmla="*/ 13 w 22"/>
                <a:gd name="T5" fmla="*/ 98 h 102"/>
                <a:gd name="T6" fmla="*/ 9 w 22"/>
                <a:gd name="T7" fmla="*/ 4 h 102"/>
                <a:gd name="T8" fmla="*/ 1 w 22"/>
                <a:gd name="T9" fmla="*/ 6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102">
                  <a:moveTo>
                    <a:pt x="1" y="6"/>
                  </a:moveTo>
                  <a:cubicBezTo>
                    <a:pt x="10" y="34"/>
                    <a:pt x="14" y="68"/>
                    <a:pt x="5" y="97"/>
                  </a:cubicBezTo>
                  <a:cubicBezTo>
                    <a:pt x="4" y="102"/>
                    <a:pt x="12" y="102"/>
                    <a:pt x="13" y="98"/>
                  </a:cubicBezTo>
                  <a:cubicBezTo>
                    <a:pt x="22" y="69"/>
                    <a:pt x="18" y="33"/>
                    <a:pt x="9" y="4"/>
                  </a:cubicBezTo>
                  <a:cubicBezTo>
                    <a:pt x="8" y="0"/>
                    <a:pt x="0" y="2"/>
                    <a:pt x="1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3" name="Freeform 36"/>
            <p:cNvSpPr/>
            <p:nvPr/>
          </p:nvSpPr>
          <p:spPr bwMode="auto">
            <a:xfrm>
              <a:off x="4068" y="3328"/>
              <a:ext cx="90" cy="111"/>
            </a:xfrm>
            <a:custGeom>
              <a:avLst/>
              <a:gdLst>
                <a:gd name="T0" fmla="*/ 0 w 38"/>
                <a:gd name="T1" fmla="*/ 4 h 47"/>
                <a:gd name="T2" fmla="*/ 29 w 38"/>
                <a:gd name="T3" fmla="*/ 45 h 47"/>
                <a:gd name="T4" fmla="*/ 37 w 38"/>
                <a:gd name="T5" fmla="*/ 42 h 47"/>
                <a:gd name="T6" fmla="*/ 9 w 38"/>
                <a:gd name="T7" fmla="*/ 2 h 47"/>
                <a:gd name="T8" fmla="*/ 0 w 38"/>
                <a:gd name="T9" fmla="*/ 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47">
                  <a:moveTo>
                    <a:pt x="0" y="4"/>
                  </a:moveTo>
                  <a:cubicBezTo>
                    <a:pt x="8" y="19"/>
                    <a:pt x="19" y="31"/>
                    <a:pt x="29" y="45"/>
                  </a:cubicBezTo>
                  <a:cubicBezTo>
                    <a:pt x="30" y="47"/>
                    <a:pt x="38" y="43"/>
                    <a:pt x="37" y="42"/>
                  </a:cubicBezTo>
                  <a:cubicBezTo>
                    <a:pt x="28" y="29"/>
                    <a:pt x="16" y="17"/>
                    <a:pt x="9" y="2"/>
                  </a:cubicBezTo>
                  <a:cubicBezTo>
                    <a:pt x="8" y="0"/>
                    <a:pt x="0" y="3"/>
                    <a:pt x="0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4" name="Freeform 37"/>
            <p:cNvSpPr/>
            <p:nvPr/>
          </p:nvSpPr>
          <p:spPr bwMode="auto">
            <a:xfrm>
              <a:off x="2566" y="2127"/>
              <a:ext cx="184" cy="298"/>
            </a:xfrm>
            <a:custGeom>
              <a:avLst/>
              <a:gdLst>
                <a:gd name="T0" fmla="*/ 69 w 78"/>
                <a:gd name="T1" fmla="*/ 3 h 126"/>
                <a:gd name="T2" fmla="*/ 40 w 78"/>
                <a:gd name="T3" fmla="*/ 69 h 126"/>
                <a:gd name="T4" fmla="*/ 5 w 78"/>
                <a:gd name="T5" fmla="*/ 124 h 126"/>
                <a:gd name="T6" fmla="*/ 13 w 78"/>
                <a:gd name="T7" fmla="*/ 123 h 126"/>
                <a:gd name="T8" fmla="*/ 9 w 78"/>
                <a:gd name="T9" fmla="*/ 115 h 126"/>
                <a:gd name="T10" fmla="*/ 0 w 78"/>
                <a:gd name="T11" fmla="*/ 117 h 126"/>
                <a:gd name="T12" fmla="*/ 4 w 78"/>
                <a:gd name="T13" fmla="*/ 125 h 126"/>
                <a:gd name="T14" fmla="*/ 12 w 78"/>
                <a:gd name="T15" fmla="*/ 123 h 126"/>
                <a:gd name="T16" fmla="*/ 46 w 78"/>
                <a:gd name="T17" fmla="*/ 72 h 126"/>
                <a:gd name="T18" fmla="*/ 77 w 78"/>
                <a:gd name="T19" fmla="*/ 1 h 126"/>
                <a:gd name="T20" fmla="*/ 69 w 78"/>
                <a:gd name="T21" fmla="*/ 3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8" h="126">
                  <a:moveTo>
                    <a:pt x="69" y="3"/>
                  </a:moveTo>
                  <a:cubicBezTo>
                    <a:pt x="58" y="24"/>
                    <a:pt x="50" y="47"/>
                    <a:pt x="40" y="69"/>
                  </a:cubicBezTo>
                  <a:cubicBezTo>
                    <a:pt x="31" y="88"/>
                    <a:pt x="24" y="111"/>
                    <a:pt x="5" y="124"/>
                  </a:cubicBezTo>
                  <a:cubicBezTo>
                    <a:pt x="7" y="124"/>
                    <a:pt x="10" y="123"/>
                    <a:pt x="13" y="123"/>
                  </a:cubicBezTo>
                  <a:cubicBezTo>
                    <a:pt x="10" y="121"/>
                    <a:pt x="8" y="118"/>
                    <a:pt x="9" y="115"/>
                  </a:cubicBezTo>
                  <a:cubicBezTo>
                    <a:pt x="8" y="114"/>
                    <a:pt x="0" y="115"/>
                    <a:pt x="0" y="117"/>
                  </a:cubicBezTo>
                  <a:cubicBezTo>
                    <a:pt x="0" y="120"/>
                    <a:pt x="1" y="123"/>
                    <a:pt x="4" y="125"/>
                  </a:cubicBezTo>
                  <a:cubicBezTo>
                    <a:pt x="6" y="126"/>
                    <a:pt x="11" y="124"/>
                    <a:pt x="12" y="123"/>
                  </a:cubicBezTo>
                  <a:cubicBezTo>
                    <a:pt x="30" y="111"/>
                    <a:pt x="38" y="90"/>
                    <a:pt x="46" y="72"/>
                  </a:cubicBezTo>
                  <a:cubicBezTo>
                    <a:pt x="57" y="48"/>
                    <a:pt x="65" y="24"/>
                    <a:pt x="77" y="1"/>
                  </a:cubicBezTo>
                  <a:cubicBezTo>
                    <a:pt x="78" y="0"/>
                    <a:pt x="70" y="1"/>
                    <a:pt x="69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5" name="Freeform 38"/>
            <p:cNvSpPr/>
            <p:nvPr/>
          </p:nvSpPr>
          <p:spPr bwMode="auto">
            <a:xfrm>
              <a:off x="2530" y="2205"/>
              <a:ext cx="253" cy="199"/>
            </a:xfrm>
            <a:custGeom>
              <a:avLst/>
              <a:gdLst>
                <a:gd name="T0" fmla="*/ 9 w 107"/>
                <a:gd name="T1" fmla="*/ 13 h 84"/>
                <a:gd name="T2" fmla="*/ 60 w 107"/>
                <a:gd name="T3" fmla="*/ 48 h 84"/>
                <a:gd name="T4" fmla="*/ 97 w 107"/>
                <a:gd name="T5" fmla="*/ 81 h 84"/>
                <a:gd name="T6" fmla="*/ 103 w 107"/>
                <a:gd name="T7" fmla="*/ 77 h 84"/>
                <a:gd name="T8" fmla="*/ 50 w 107"/>
                <a:gd name="T9" fmla="*/ 28 h 84"/>
                <a:gd name="T10" fmla="*/ 5 w 107"/>
                <a:gd name="T11" fmla="*/ 8 h 84"/>
                <a:gd name="T12" fmla="*/ 9 w 107"/>
                <a:gd name="T13" fmla="*/ 1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84">
                  <a:moveTo>
                    <a:pt x="9" y="13"/>
                  </a:moveTo>
                  <a:cubicBezTo>
                    <a:pt x="21" y="6"/>
                    <a:pt x="54" y="41"/>
                    <a:pt x="60" y="48"/>
                  </a:cubicBezTo>
                  <a:cubicBezTo>
                    <a:pt x="72" y="59"/>
                    <a:pt x="84" y="72"/>
                    <a:pt x="97" y="81"/>
                  </a:cubicBezTo>
                  <a:cubicBezTo>
                    <a:pt x="100" y="84"/>
                    <a:pt x="107" y="80"/>
                    <a:pt x="103" y="77"/>
                  </a:cubicBezTo>
                  <a:cubicBezTo>
                    <a:pt x="84" y="63"/>
                    <a:pt x="68" y="44"/>
                    <a:pt x="50" y="28"/>
                  </a:cubicBezTo>
                  <a:cubicBezTo>
                    <a:pt x="40" y="20"/>
                    <a:pt x="20" y="0"/>
                    <a:pt x="5" y="8"/>
                  </a:cubicBezTo>
                  <a:cubicBezTo>
                    <a:pt x="0" y="11"/>
                    <a:pt x="5" y="15"/>
                    <a:pt x="9" y="1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6" name="Freeform 39"/>
            <p:cNvSpPr/>
            <p:nvPr/>
          </p:nvSpPr>
          <p:spPr bwMode="auto">
            <a:xfrm>
              <a:off x="2765" y="2023"/>
              <a:ext cx="191" cy="168"/>
            </a:xfrm>
            <a:custGeom>
              <a:avLst/>
              <a:gdLst>
                <a:gd name="T0" fmla="*/ 9 w 81"/>
                <a:gd name="T1" fmla="*/ 15 h 71"/>
                <a:gd name="T2" fmla="*/ 25 w 81"/>
                <a:gd name="T3" fmla="*/ 15 h 71"/>
                <a:gd name="T4" fmla="*/ 22 w 81"/>
                <a:gd name="T5" fmla="*/ 30 h 71"/>
                <a:gd name="T6" fmla="*/ 22 w 81"/>
                <a:gd name="T7" fmla="*/ 55 h 71"/>
                <a:gd name="T8" fmla="*/ 71 w 81"/>
                <a:gd name="T9" fmla="*/ 71 h 71"/>
                <a:gd name="T10" fmla="*/ 77 w 81"/>
                <a:gd name="T11" fmla="*/ 67 h 71"/>
                <a:gd name="T12" fmla="*/ 35 w 81"/>
                <a:gd name="T13" fmla="*/ 58 h 71"/>
                <a:gd name="T14" fmla="*/ 31 w 81"/>
                <a:gd name="T15" fmla="*/ 23 h 71"/>
                <a:gd name="T16" fmla="*/ 25 w 81"/>
                <a:gd name="T17" fmla="*/ 1 h 71"/>
                <a:gd name="T18" fmla="*/ 1 w 81"/>
                <a:gd name="T19" fmla="*/ 15 h 71"/>
                <a:gd name="T20" fmla="*/ 9 w 81"/>
                <a:gd name="T21" fmla="*/ 1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1" h="71">
                  <a:moveTo>
                    <a:pt x="9" y="15"/>
                  </a:moveTo>
                  <a:cubicBezTo>
                    <a:pt x="14" y="8"/>
                    <a:pt x="25" y="3"/>
                    <a:pt x="25" y="15"/>
                  </a:cubicBezTo>
                  <a:cubicBezTo>
                    <a:pt x="24" y="20"/>
                    <a:pt x="23" y="25"/>
                    <a:pt x="22" y="30"/>
                  </a:cubicBezTo>
                  <a:cubicBezTo>
                    <a:pt x="20" y="38"/>
                    <a:pt x="18" y="47"/>
                    <a:pt x="22" y="55"/>
                  </a:cubicBezTo>
                  <a:cubicBezTo>
                    <a:pt x="28" y="70"/>
                    <a:pt x="58" y="69"/>
                    <a:pt x="71" y="71"/>
                  </a:cubicBezTo>
                  <a:cubicBezTo>
                    <a:pt x="74" y="71"/>
                    <a:pt x="81" y="67"/>
                    <a:pt x="77" y="67"/>
                  </a:cubicBezTo>
                  <a:cubicBezTo>
                    <a:pt x="63" y="65"/>
                    <a:pt x="47" y="65"/>
                    <a:pt x="35" y="58"/>
                  </a:cubicBezTo>
                  <a:cubicBezTo>
                    <a:pt x="23" y="51"/>
                    <a:pt x="29" y="34"/>
                    <a:pt x="31" y="23"/>
                  </a:cubicBezTo>
                  <a:cubicBezTo>
                    <a:pt x="33" y="16"/>
                    <a:pt x="37" y="3"/>
                    <a:pt x="25" y="1"/>
                  </a:cubicBezTo>
                  <a:cubicBezTo>
                    <a:pt x="14" y="0"/>
                    <a:pt x="6" y="8"/>
                    <a:pt x="1" y="15"/>
                  </a:cubicBezTo>
                  <a:cubicBezTo>
                    <a:pt x="0" y="18"/>
                    <a:pt x="8" y="17"/>
                    <a:pt x="9" y="1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7" name="Freeform 40"/>
            <p:cNvSpPr/>
            <p:nvPr/>
          </p:nvSpPr>
          <p:spPr bwMode="auto">
            <a:xfrm>
              <a:off x="2980" y="2136"/>
              <a:ext cx="66" cy="244"/>
            </a:xfrm>
            <a:custGeom>
              <a:avLst/>
              <a:gdLst>
                <a:gd name="T0" fmla="*/ 11 w 28"/>
                <a:gd name="T1" fmla="*/ 2 h 103"/>
                <a:gd name="T2" fmla="*/ 19 w 28"/>
                <a:gd name="T3" fmla="*/ 102 h 103"/>
                <a:gd name="T4" fmla="*/ 28 w 28"/>
                <a:gd name="T5" fmla="*/ 100 h 103"/>
                <a:gd name="T6" fmla="*/ 19 w 28"/>
                <a:gd name="T7" fmla="*/ 1 h 103"/>
                <a:gd name="T8" fmla="*/ 11 w 28"/>
                <a:gd name="T9" fmla="*/ 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03">
                  <a:moveTo>
                    <a:pt x="11" y="2"/>
                  </a:moveTo>
                  <a:cubicBezTo>
                    <a:pt x="0" y="36"/>
                    <a:pt x="14" y="69"/>
                    <a:pt x="19" y="102"/>
                  </a:cubicBezTo>
                  <a:cubicBezTo>
                    <a:pt x="19" y="103"/>
                    <a:pt x="28" y="101"/>
                    <a:pt x="28" y="100"/>
                  </a:cubicBezTo>
                  <a:cubicBezTo>
                    <a:pt x="23" y="67"/>
                    <a:pt x="8" y="34"/>
                    <a:pt x="19" y="1"/>
                  </a:cubicBezTo>
                  <a:cubicBezTo>
                    <a:pt x="20" y="0"/>
                    <a:pt x="12" y="1"/>
                    <a:pt x="11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8" name="Freeform 41"/>
            <p:cNvSpPr/>
            <p:nvPr/>
          </p:nvSpPr>
          <p:spPr bwMode="auto">
            <a:xfrm>
              <a:off x="2949" y="2229"/>
              <a:ext cx="215" cy="85"/>
            </a:xfrm>
            <a:custGeom>
              <a:avLst/>
              <a:gdLst>
                <a:gd name="T0" fmla="*/ 12 w 91"/>
                <a:gd name="T1" fmla="*/ 29 h 36"/>
                <a:gd name="T2" fmla="*/ 17 w 91"/>
                <a:gd name="T3" fmla="*/ 23 h 36"/>
                <a:gd name="T4" fmla="*/ 41 w 91"/>
                <a:gd name="T5" fmla="*/ 18 h 36"/>
                <a:gd name="T6" fmla="*/ 86 w 91"/>
                <a:gd name="T7" fmla="*/ 7 h 36"/>
                <a:gd name="T8" fmla="*/ 84 w 91"/>
                <a:gd name="T9" fmla="*/ 2 h 36"/>
                <a:gd name="T10" fmla="*/ 3 w 91"/>
                <a:gd name="T11" fmla="*/ 21 h 36"/>
                <a:gd name="T12" fmla="*/ 0 w 91"/>
                <a:gd name="T13" fmla="*/ 24 h 36"/>
                <a:gd name="T14" fmla="*/ 4 w 91"/>
                <a:gd name="T15" fmla="*/ 33 h 36"/>
                <a:gd name="T16" fmla="*/ 12 w 91"/>
                <a:gd name="T17" fmla="*/ 29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1" h="36">
                  <a:moveTo>
                    <a:pt x="12" y="29"/>
                  </a:moveTo>
                  <a:cubicBezTo>
                    <a:pt x="7" y="25"/>
                    <a:pt x="11" y="25"/>
                    <a:pt x="17" y="23"/>
                  </a:cubicBezTo>
                  <a:cubicBezTo>
                    <a:pt x="25" y="21"/>
                    <a:pt x="33" y="20"/>
                    <a:pt x="41" y="18"/>
                  </a:cubicBezTo>
                  <a:cubicBezTo>
                    <a:pt x="56" y="15"/>
                    <a:pt x="71" y="12"/>
                    <a:pt x="86" y="7"/>
                  </a:cubicBezTo>
                  <a:cubicBezTo>
                    <a:pt x="91" y="6"/>
                    <a:pt x="89" y="0"/>
                    <a:pt x="84" y="2"/>
                  </a:cubicBezTo>
                  <a:cubicBezTo>
                    <a:pt x="58" y="10"/>
                    <a:pt x="30" y="14"/>
                    <a:pt x="3" y="21"/>
                  </a:cubicBezTo>
                  <a:cubicBezTo>
                    <a:pt x="2" y="21"/>
                    <a:pt x="0" y="22"/>
                    <a:pt x="0" y="24"/>
                  </a:cubicBezTo>
                  <a:cubicBezTo>
                    <a:pt x="0" y="28"/>
                    <a:pt x="1" y="30"/>
                    <a:pt x="4" y="33"/>
                  </a:cubicBezTo>
                  <a:cubicBezTo>
                    <a:pt x="7" y="36"/>
                    <a:pt x="15" y="32"/>
                    <a:pt x="12" y="2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9" name="Freeform 42"/>
            <p:cNvSpPr/>
            <p:nvPr/>
          </p:nvSpPr>
          <p:spPr bwMode="auto">
            <a:xfrm>
              <a:off x="3143" y="2160"/>
              <a:ext cx="227" cy="483"/>
            </a:xfrm>
            <a:custGeom>
              <a:avLst/>
              <a:gdLst>
                <a:gd name="T0" fmla="*/ 11 w 96"/>
                <a:gd name="T1" fmla="*/ 4 h 204"/>
                <a:gd name="T2" fmla="*/ 43 w 96"/>
                <a:gd name="T3" fmla="*/ 28 h 204"/>
                <a:gd name="T4" fmla="*/ 80 w 96"/>
                <a:gd name="T5" fmla="*/ 28 h 204"/>
                <a:gd name="T6" fmla="*/ 82 w 96"/>
                <a:gd name="T7" fmla="*/ 78 h 204"/>
                <a:gd name="T8" fmla="*/ 65 w 96"/>
                <a:gd name="T9" fmla="*/ 164 h 204"/>
                <a:gd name="T10" fmla="*/ 24 w 96"/>
                <a:gd name="T11" fmla="*/ 185 h 204"/>
                <a:gd name="T12" fmla="*/ 13 w 96"/>
                <a:gd name="T13" fmla="*/ 144 h 204"/>
                <a:gd name="T14" fmla="*/ 59 w 96"/>
                <a:gd name="T15" fmla="*/ 83 h 204"/>
                <a:gd name="T16" fmla="*/ 51 w 96"/>
                <a:gd name="T17" fmla="*/ 83 h 204"/>
                <a:gd name="T18" fmla="*/ 5 w 96"/>
                <a:gd name="T19" fmla="*/ 145 h 204"/>
                <a:gd name="T20" fmla="*/ 30 w 96"/>
                <a:gd name="T21" fmla="*/ 196 h 204"/>
                <a:gd name="T22" fmla="*/ 81 w 96"/>
                <a:gd name="T23" fmla="*/ 132 h 204"/>
                <a:gd name="T24" fmla="*/ 91 w 96"/>
                <a:gd name="T25" fmla="*/ 69 h 204"/>
                <a:gd name="T26" fmla="*/ 86 w 96"/>
                <a:gd name="T27" fmla="*/ 22 h 204"/>
                <a:gd name="T28" fmla="*/ 19 w 96"/>
                <a:gd name="T29" fmla="*/ 3 h 204"/>
                <a:gd name="T30" fmla="*/ 11 w 96"/>
                <a:gd name="T31" fmla="*/ 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6" h="204">
                  <a:moveTo>
                    <a:pt x="11" y="4"/>
                  </a:moveTo>
                  <a:cubicBezTo>
                    <a:pt x="3" y="30"/>
                    <a:pt x="20" y="34"/>
                    <a:pt x="43" y="28"/>
                  </a:cubicBezTo>
                  <a:cubicBezTo>
                    <a:pt x="55" y="25"/>
                    <a:pt x="73" y="14"/>
                    <a:pt x="80" y="28"/>
                  </a:cubicBezTo>
                  <a:cubicBezTo>
                    <a:pt x="87" y="43"/>
                    <a:pt x="84" y="63"/>
                    <a:pt x="82" y="78"/>
                  </a:cubicBezTo>
                  <a:cubicBezTo>
                    <a:pt x="79" y="106"/>
                    <a:pt x="76" y="138"/>
                    <a:pt x="65" y="164"/>
                  </a:cubicBezTo>
                  <a:cubicBezTo>
                    <a:pt x="60" y="178"/>
                    <a:pt x="41" y="202"/>
                    <a:pt x="24" y="185"/>
                  </a:cubicBezTo>
                  <a:cubicBezTo>
                    <a:pt x="14" y="175"/>
                    <a:pt x="12" y="157"/>
                    <a:pt x="13" y="144"/>
                  </a:cubicBezTo>
                  <a:cubicBezTo>
                    <a:pt x="17" y="120"/>
                    <a:pt x="43" y="101"/>
                    <a:pt x="59" y="83"/>
                  </a:cubicBezTo>
                  <a:cubicBezTo>
                    <a:pt x="62" y="80"/>
                    <a:pt x="53" y="81"/>
                    <a:pt x="51" y="83"/>
                  </a:cubicBezTo>
                  <a:cubicBezTo>
                    <a:pt x="34" y="102"/>
                    <a:pt x="12" y="120"/>
                    <a:pt x="5" y="145"/>
                  </a:cubicBezTo>
                  <a:cubicBezTo>
                    <a:pt x="0" y="163"/>
                    <a:pt x="10" y="191"/>
                    <a:pt x="30" y="196"/>
                  </a:cubicBezTo>
                  <a:cubicBezTo>
                    <a:pt x="65" y="204"/>
                    <a:pt x="77" y="154"/>
                    <a:pt x="81" y="132"/>
                  </a:cubicBezTo>
                  <a:cubicBezTo>
                    <a:pt x="86" y="111"/>
                    <a:pt x="90" y="90"/>
                    <a:pt x="91" y="69"/>
                  </a:cubicBezTo>
                  <a:cubicBezTo>
                    <a:pt x="93" y="55"/>
                    <a:pt x="96" y="33"/>
                    <a:pt x="86" y="22"/>
                  </a:cubicBezTo>
                  <a:cubicBezTo>
                    <a:pt x="68" y="0"/>
                    <a:pt x="4" y="54"/>
                    <a:pt x="19" y="3"/>
                  </a:cubicBezTo>
                  <a:cubicBezTo>
                    <a:pt x="20" y="0"/>
                    <a:pt x="11" y="1"/>
                    <a:pt x="11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0" name="Freeform 43"/>
            <p:cNvSpPr/>
            <p:nvPr/>
          </p:nvSpPr>
          <p:spPr bwMode="auto">
            <a:xfrm>
              <a:off x="3411" y="2044"/>
              <a:ext cx="184" cy="168"/>
            </a:xfrm>
            <a:custGeom>
              <a:avLst/>
              <a:gdLst>
                <a:gd name="T0" fmla="*/ 5 w 78"/>
                <a:gd name="T1" fmla="*/ 5 h 71"/>
                <a:gd name="T2" fmla="*/ 17 w 78"/>
                <a:gd name="T3" fmla="*/ 29 h 71"/>
                <a:gd name="T4" fmla="*/ 23 w 78"/>
                <a:gd name="T5" fmla="*/ 54 h 71"/>
                <a:gd name="T6" fmla="*/ 71 w 78"/>
                <a:gd name="T7" fmla="*/ 66 h 71"/>
                <a:gd name="T8" fmla="*/ 72 w 78"/>
                <a:gd name="T9" fmla="*/ 61 h 71"/>
                <a:gd name="T10" fmla="*/ 37 w 78"/>
                <a:gd name="T11" fmla="*/ 58 h 71"/>
                <a:gd name="T12" fmla="*/ 26 w 78"/>
                <a:gd name="T13" fmla="*/ 31 h 71"/>
                <a:gd name="T14" fmla="*/ 9 w 78"/>
                <a:gd name="T15" fmla="*/ 0 h 71"/>
                <a:gd name="T16" fmla="*/ 5 w 78"/>
                <a:gd name="T17" fmla="*/ 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8" h="71">
                  <a:moveTo>
                    <a:pt x="5" y="5"/>
                  </a:moveTo>
                  <a:cubicBezTo>
                    <a:pt x="17" y="6"/>
                    <a:pt x="17" y="21"/>
                    <a:pt x="17" y="29"/>
                  </a:cubicBezTo>
                  <a:cubicBezTo>
                    <a:pt x="18" y="38"/>
                    <a:pt x="18" y="46"/>
                    <a:pt x="23" y="54"/>
                  </a:cubicBezTo>
                  <a:cubicBezTo>
                    <a:pt x="33" y="71"/>
                    <a:pt x="55" y="68"/>
                    <a:pt x="71" y="66"/>
                  </a:cubicBezTo>
                  <a:cubicBezTo>
                    <a:pt x="75" y="65"/>
                    <a:pt x="78" y="61"/>
                    <a:pt x="72" y="61"/>
                  </a:cubicBezTo>
                  <a:cubicBezTo>
                    <a:pt x="60" y="63"/>
                    <a:pt x="47" y="66"/>
                    <a:pt x="37" y="58"/>
                  </a:cubicBezTo>
                  <a:cubicBezTo>
                    <a:pt x="28" y="52"/>
                    <a:pt x="26" y="41"/>
                    <a:pt x="26" y="31"/>
                  </a:cubicBezTo>
                  <a:cubicBezTo>
                    <a:pt x="26" y="18"/>
                    <a:pt x="26" y="2"/>
                    <a:pt x="9" y="0"/>
                  </a:cubicBezTo>
                  <a:cubicBezTo>
                    <a:pt x="6" y="0"/>
                    <a:pt x="0" y="4"/>
                    <a:pt x="5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1" name="Freeform 44"/>
            <p:cNvSpPr/>
            <p:nvPr/>
          </p:nvSpPr>
          <p:spPr bwMode="auto">
            <a:xfrm>
              <a:off x="3626" y="2262"/>
              <a:ext cx="199" cy="16"/>
            </a:xfrm>
            <a:custGeom>
              <a:avLst/>
              <a:gdLst>
                <a:gd name="T0" fmla="*/ 9 w 84"/>
                <a:gd name="T1" fmla="*/ 5 h 7"/>
                <a:gd name="T2" fmla="*/ 45 w 84"/>
                <a:gd name="T3" fmla="*/ 5 h 7"/>
                <a:gd name="T4" fmla="*/ 75 w 84"/>
                <a:gd name="T5" fmla="*/ 7 h 7"/>
                <a:gd name="T6" fmla="*/ 80 w 84"/>
                <a:gd name="T7" fmla="*/ 4 h 7"/>
                <a:gd name="T8" fmla="*/ 28 w 84"/>
                <a:gd name="T9" fmla="*/ 1 h 7"/>
                <a:gd name="T10" fmla="*/ 1 w 84"/>
                <a:gd name="T11" fmla="*/ 6 h 7"/>
                <a:gd name="T12" fmla="*/ 9 w 84"/>
                <a:gd name="T13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7">
                  <a:moveTo>
                    <a:pt x="9" y="5"/>
                  </a:moveTo>
                  <a:cubicBezTo>
                    <a:pt x="13" y="0"/>
                    <a:pt x="39" y="5"/>
                    <a:pt x="45" y="5"/>
                  </a:cubicBezTo>
                  <a:cubicBezTo>
                    <a:pt x="55" y="6"/>
                    <a:pt x="65" y="7"/>
                    <a:pt x="75" y="7"/>
                  </a:cubicBezTo>
                  <a:cubicBezTo>
                    <a:pt x="77" y="7"/>
                    <a:pt x="84" y="4"/>
                    <a:pt x="80" y="4"/>
                  </a:cubicBezTo>
                  <a:cubicBezTo>
                    <a:pt x="63" y="4"/>
                    <a:pt x="46" y="1"/>
                    <a:pt x="28" y="1"/>
                  </a:cubicBezTo>
                  <a:cubicBezTo>
                    <a:pt x="21" y="1"/>
                    <a:pt x="6" y="0"/>
                    <a:pt x="1" y="6"/>
                  </a:cubicBezTo>
                  <a:cubicBezTo>
                    <a:pt x="0" y="7"/>
                    <a:pt x="8" y="7"/>
                    <a:pt x="9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2" name="Freeform 45"/>
            <p:cNvSpPr/>
            <p:nvPr/>
          </p:nvSpPr>
          <p:spPr bwMode="auto">
            <a:xfrm>
              <a:off x="3960" y="2120"/>
              <a:ext cx="104" cy="310"/>
            </a:xfrm>
            <a:custGeom>
              <a:avLst/>
              <a:gdLst>
                <a:gd name="T0" fmla="*/ 9 w 44"/>
                <a:gd name="T1" fmla="*/ 66 h 131"/>
                <a:gd name="T2" fmla="*/ 18 w 44"/>
                <a:gd name="T3" fmla="*/ 5 h 131"/>
                <a:gd name="T4" fmla="*/ 9 w 44"/>
                <a:gd name="T5" fmla="*/ 6 h 131"/>
                <a:gd name="T6" fmla="*/ 22 w 44"/>
                <a:gd name="T7" fmla="*/ 76 h 131"/>
                <a:gd name="T8" fmla="*/ 34 w 44"/>
                <a:gd name="T9" fmla="*/ 128 h 131"/>
                <a:gd name="T10" fmla="*/ 41 w 44"/>
                <a:gd name="T11" fmla="*/ 125 h 131"/>
                <a:gd name="T12" fmla="*/ 30 w 44"/>
                <a:gd name="T13" fmla="*/ 69 h 131"/>
                <a:gd name="T14" fmla="*/ 18 w 44"/>
                <a:gd name="T15" fmla="*/ 4 h 131"/>
                <a:gd name="T16" fmla="*/ 9 w 44"/>
                <a:gd name="T17" fmla="*/ 5 h 131"/>
                <a:gd name="T18" fmla="*/ 1 w 44"/>
                <a:gd name="T19" fmla="*/ 65 h 131"/>
                <a:gd name="T20" fmla="*/ 9 w 44"/>
                <a:gd name="T21" fmla="*/ 66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" h="131">
                  <a:moveTo>
                    <a:pt x="9" y="66"/>
                  </a:moveTo>
                  <a:cubicBezTo>
                    <a:pt x="17" y="46"/>
                    <a:pt x="18" y="26"/>
                    <a:pt x="18" y="5"/>
                  </a:cubicBezTo>
                  <a:cubicBezTo>
                    <a:pt x="15" y="5"/>
                    <a:pt x="12" y="6"/>
                    <a:pt x="9" y="6"/>
                  </a:cubicBezTo>
                  <a:cubicBezTo>
                    <a:pt x="16" y="29"/>
                    <a:pt x="18" y="53"/>
                    <a:pt x="22" y="76"/>
                  </a:cubicBezTo>
                  <a:cubicBezTo>
                    <a:pt x="25" y="95"/>
                    <a:pt x="23" y="112"/>
                    <a:pt x="34" y="128"/>
                  </a:cubicBezTo>
                  <a:cubicBezTo>
                    <a:pt x="36" y="131"/>
                    <a:pt x="44" y="128"/>
                    <a:pt x="41" y="125"/>
                  </a:cubicBezTo>
                  <a:cubicBezTo>
                    <a:pt x="30" y="108"/>
                    <a:pt x="33" y="88"/>
                    <a:pt x="30" y="69"/>
                  </a:cubicBezTo>
                  <a:cubicBezTo>
                    <a:pt x="26" y="47"/>
                    <a:pt x="24" y="25"/>
                    <a:pt x="18" y="4"/>
                  </a:cubicBezTo>
                  <a:cubicBezTo>
                    <a:pt x="16" y="0"/>
                    <a:pt x="9" y="2"/>
                    <a:pt x="9" y="5"/>
                  </a:cubicBezTo>
                  <a:cubicBezTo>
                    <a:pt x="9" y="26"/>
                    <a:pt x="9" y="46"/>
                    <a:pt x="1" y="65"/>
                  </a:cubicBezTo>
                  <a:cubicBezTo>
                    <a:pt x="0" y="70"/>
                    <a:pt x="8" y="70"/>
                    <a:pt x="9" y="6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3" name="Freeform 46"/>
            <p:cNvSpPr/>
            <p:nvPr/>
          </p:nvSpPr>
          <p:spPr bwMode="auto">
            <a:xfrm>
              <a:off x="4177" y="2174"/>
              <a:ext cx="239" cy="64"/>
            </a:xfrm>
            <a:custGeom>
              <a:avLst/>
              <a:gdLst>
                <a:gd name="T0" fmla="*/ 11 w 101"/>
                <a:gd name="T1" fmla="*/ 8 h 27"/>
                <a:gd name="T2" fmla="*/ 8 w 101"/>
                <a:gd name="T3" fmla="*/ 10 h 27"/>
                <a:gd name="T4" fmla="*/ 7 w 101"/>
                <a:gd name="T5" fmla="*/ 14 h 27"/>
                <a:gd name="T6" fmla="*/ 91 w 101"/>
                <a:gd name="T7" fmla="*/ 25 h 27"/>
                <a:gd name="T8" fmla="*/ 99 w 101"/>
                <a:gd name="T9" fmla="*/ 22 h 27"/>
                <a:gd name="T10" fmla="*/ 6 w 101"/>
                <a:gd name="T11" fmla="*/ 10 h 27"/>
                <a:gd name="T12" fmla="*/ 5 w 101"/>
                <a:gd name="T13" fmla="*/ 15 h 27"/>
                <a:gd name="T14" fmla="*/ 18 w 101"/>
                <a:gd name="T15" fmla="*/ 9 h 27"/>
                <a:gd name="T16" fmla="*/ 11 w 101"/>
                <a:gd name="T17" fmla="*/ 8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1" h="27">
                  <a:moveTo>
                    <a:pt x="11" y="8"/>
                  </a:moveTo>
                  <a:cubicBezTo>
                    <a:pt x="10" y="9"/>
                    <a:pt x="9" y="9"/>
                    <a:pt x="8" y="10"/>
                  </a:cubicBezTo>
                  <a:cubicBezTo>
                    <a:pt x="7" y="12"/>
                    <a:pt x="7" y="13"/>
                    <a:pt x="7" y="14"/>
                  </a:cubicBezTo>
                  <a:cubicBezTo>
                    <a:pt x="32" y="7"/>
                    <a:pt x="72" y="5"/>
                    <a:pt x="91" y="25"/>
                  </a:cubicBezTo>
                  <a:cubicBezTo>
                    <a:pt x="93" y="27"/>
                    <a:pt x="101" y="24"/>
                    <a:pt x="99" y="22"/>
                  </a:cubicBezTo>
                  <a:cubicBezTo>
                    <a:pt x="78" y="0"/>
                    <a:pt x="33" y="2"/>
                    <a:pt x="6" y="10"/>
                  </a:cubicBezTo>
                  <a:cubicBezTo>
                    <a:pt x="3" y="11"/>
                    <a:pt x="0" y="15"/>
                    <a:pt x="5" y="15"/>
                  </a:cubicBezTo>
                  <a:cubicBezTo>
                    <a:pt x="10" y="14"/>
                    <a:pt x="13" y="13"/>
                    <a:pt x="18" y="9"/>
                  </a:cubicBezTo>
                  <a:cubicBezTo>
                    <a:pt x="21" y="6"/>
                    <a:pt x="13" y="6"/>
                    <a:pt x="11" y="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4" name="Freeform 47"/>
            <p:cNvSpPr/>
            <p:nvPr/>
          </p:nvSpPr>
          <p:spPr bwMode="auto">
            <a:xfrm>
              <a:off x="4222" y="2286"/>
              <a:ext cx="223" cy="45"/>
            </a:xfrm>
            <a:custGeom>
              <a:avLst/>
              <a:gdLst>
                <a:gd name="T0" fmla="*/ 5 w 94"/>
                <a:gd name="T1" fmla="*/ 10 h 19"/>
                <a:gd name="T2" fmla="*/ 89 w 94"/>
                <a:gd name="T3" fmla="*/ 6 h 19"/>
                <a:gd name="T4" fmla="*/ 87 w 94"/>
                <a:gd name="T5" fmla="*/ 0 h 19"/>
                <a:gd name="T6" fmla="*/ 10 w 94"/>
                <a:gd name="T7" fmla="*/ 4 h 19"/>
                <a:gd name="T8" fmla="*/ 5 w 94"/>
                <a:gd name="T9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19">
                  <a:moveTo>
                    <a:pt x="5" y="10"/>
                  </a:moveTo>
                  <a:cubicBezTo>
                    <a:pt x="32" y="19"/>
                    <a:pt x="62" y="11"/>
                    <a:pt x="89" y="6"/>
                  </a:cubicBezTo>
                  <a:cubicBezTo>
                    <a:pt x="94" y="5"/>
                    <a:pt x="93" y="0"/>
                    <a:pt x="87" y="0"/>
                  </a:cubicBezTo>
                  <a:cubicBezTo>
                    <a:pt x="63" y="4"/>
                    <a:pt x="34" y="12"/>
                    <a:pt x="10" y="4"/>
                  </a:cubicBezTo>
                  <a:cubicBezTo>
                    <a:pt x="6" y="3"/>
                    <a:pt x="0" y="8"/>
                    <a:pt x="5" y="1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5" name="Freeform 48"/>
            <p:cNvSpPr/>
            <p:nvPr/>
          </p:nvSpPr>
          <p:spPr bwMode="auto">
            <a:xfrm>
              <a:off x="4561" y="2108"/>
              <a:ext cx="229" cy="317"/>
            </a:xfrm>
            <a:custGeom>
              <a:avLst/>
              <a:gdLst>
                <a:gd name="T0" fmla="*/ 11 w 97"/>
                <a:gd name="T1" fmla="*/ 0 h 134"/>
                <a:gd name="T2" fmla="*/ 7 w 97"/>
                <a:gd name="T3" fmla="*/ 0 h 134"/>
                <a:gd name="T4" fmla="*/ 5 w 97"/>
                <a:gd name="T5" fmla="*/ 5 h 134"/>
                <a:gd name="T6" fmla="*/ 24 w 97"/>
                <a:gd name="T7" fmla="*/ 102 h 134"/>
                <a:gd name="T8" fmla="*/ 94 w 97"/>
                <a:gd name="T9" fmla="*/ 110 h 134"/>
                <a:gd name="T10" fmla="*/ 87 w 97"/>
                <a:gd name="T11" fmla="*/ 108 h 134"/>
                <a:gd name="T12" fmla="*/ 37 w 97"/>
                <a:gd name="T13" fmla="*/ 110 h 134"/>
                <a:gd name="T14" fmla="*/ 35 w 97"/>
                <a:gd name="T15" fmla="*/ 84 h 134"/>
                <a:gd name="T16" fmla="*/ 48 w 97"/>
                <a:gd name="T17" fmla="*/ 37 h 134"/>
                <a:gd name="T18" fmla="*/ 8 w 97"/>
                <a:gd name="T19" fmla="*/ 0 h 134"/>
                <a:gd name="T20" fmla="*/ 6 w 97"/>
                <a:gd name="T21" fmla="*/ 5 h 134"/>
                <a:gd name="T22" fmla="*/ 8 w 97"/>
                <a:gd name="T23" fmla="*/ 5 h 134"/>
                <a:gd name="T24" fmla="*/ 11 w 97"/>
                <a:gd name="T25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7" h="134">
                  <a:moveTo>
                    <a:pt x="11" y="0"/>
                  </a:moveTo>
                  <a:cubicBezTo>
                    <a:pt x="10" y="0"/>
                    <a:pt x="8" y="0"/>
                    <a:pt x="7" y="0"/>
                  </a:cubicBezTo>
                  <a:cubicBezTo>
                    <a:pt x="4" y="0"/>
                    <a:pt x="0" y="4"/>
                    <a:pt x="5" y="5"/>
                  </a:cubicBezTo>
                  <a:cubicBezTo>
                    <a:pt x="68" y="10"/>
                    <a:pt x="23" y="68"/>
                    <a:pt x="24" y="102"/>
                  </a:cubicBezTo>
                  <a:cubicBezTo>
                    <a:pt x="26" y="134"/>
                    <a:pt x="79" y="126"/>
                    <a:pt x="94" y="110"/>
                  </a:cubicBezTo>
                  <a:cubicBezTo>
                    <a:pt x="97" y="106"/>
                    <a:pt x="89" y="105"/>
                    <a:pt x="87" y="108"/>
                  </a:cubicBezTo>
                  <a:cubicBezTo>
                    <a:pt x="75" y="122"/>
                    <a:pt x="51" y="123"/>
                    <a:pt x="37" y="110"/>
                  </a:cubicBezTo>
                  <a:cubicBezTo>
                    <a:pt x="30" y="104"/>
                    <a:pt x="33" y="92"/>
                    <a:pt x="35" y="84"/>
                  </a:cubicBezTo>
                  <a:cubicBezTo>
                    <a:pt x="39" y="68"/>
                    <a:pt x="45" y="53"/>
                    <a:pt x="48" y="37"/>
                  </a:cubicBezTo>
                  <a:cubicBezTo>
                    <a:pt x="52" y="11"/>
                    <a:pt x="31" y="2"/>
                    <a:pt x="8" y="0"/>
                  </a:cubicBezTo>
                  <a:cubicBezTo>
                    <a:pt x="7" y="1"/>
                    <a:pt x="7" y="3"/>
                    <a:pt x="6" y="5"/>
                  </a:cubicBezTo>
                  <a:cubicBezTo>
                    <a:pt x="7" y="5"/>
                    <a:pt x="8" y="5"/>
                    <a:pt x="8" y="5"/>
                  </a:cubicBezTo>
                  <a:cubicBezTo>
                    <a:pt x="12" y="5"/>
                    <a:pt x="17" y="0"/>
                    <a:pt x="11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6" name="Freeform 49"/>
            <p:cNvSpPr/>
            <p:nvPr/>
          </p:nvSpPr>
          <p:spPr bwMode="auto">
            <a:xfrm>
              <a:off x="4584" y="2236"/>
              <a:ext cx="152" cy="38"/>
            </a:xfrm>
            <a:custGeom>
              <a:avLst/>
              <a:gdLst>
                <a:gd name="T0" fmla="*/ 8 w 64"/>
                <a:gd name="T1" fmla="*/ 12 h 16"/>
                <a:gd name="T2" fmla="*/ 8 w 64"/>
                <a:gd name="T3" fmla="*/ 8 h 16"/>
                <a:gd name="T4" fmla="*/ 5 w 64"/>
                <a:gd name="T5" fmla="*/ 10 h 16"/>
                <a:gd name="T6" fmla="*/ 55 w 64"/>
                <a:gd name="T7" fmla="*/ 7 h 16"/>
                <a:gd name="T8" fmla="*/ 58 w 64"/>
                <a:gd name="T9" fmla="*/ 3 h 16"/>
                <a:gd name="T10" fmla="*/ 2 w 64"/>
                <a:gd name="T11" fmla="*/ 8 h 16"/>
                <a:gd name="T12" fmla="*/ 0 w 64"/>
                <a:gd name="T13" fmla="*/ 10 h 16"/>
                <a:gd name="T14" fmla="*/ 0 w 64"/>
                <a:gd name="T15" fmla="*/ 14 h 16"/>
                <a:gd name="T16" fmla="*/ 8 w 64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16">
                  <a:moveTo>
                    <a:pt x="8" y="12"/>
                  </a:moveTo>
                  <a:cubicBezTo>
                    <a:pt x="8" y="8"/>
                    <a:pt x="8" y="8"/>
                    <a:pt x="8" y="8"/>
                  </a:cubicBezTo>
                  <a:cubicBezTo>
                    <a:pt x="7" y="9"/>
                    <a:pt x="6" y="10"/>
                    <a:pt x="5" y="10"/>
                  </a:cubicBezTo>
                  <a:cubicBezTo>
                    <a:pt x="21" y="4"/>
                    <a:pt x="38" y="7"/>
                    <a:pt x="55" y="7"/>
                  </a:cubicBezTo>
                  <a:cubicBezTo>
                    <a:pt x="57" y="7"/>
                    <a:pt x="64" y="3"/>
                    <a:pt x="58" y="3"/>
                  </a:cubicBezTo>
                  <a:cubicBezTo>
                    <a:pt x="39" y="3"/>
                    <a:pt x="20" y="0"/>
                    <a:pt x="2" y="8"/>
                  </a:cubicBezTo>
                  <a:cubicBezTo>
                    <a:pt x="1" y="8"/>
                    <a:pt x="0" y="9"/>
                    <a:pt x="0" y="10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6"/>
                    <a:pt x="8" y="15"/>
                    <a:pt x="8" y="1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7" name="Freeform 50"/>
            <p:cNvSpPr/>
            <p:nvPr/>
          </p:nvSpPr>
          <p:spPr bwMode="auto">
            <a:xfrm>
              <a:off x="2599" y="2783"/>
              <a:ext cx="182" cy="282"/>
            </a:xfrm>
            <a:custGeom>
              <a:avLst/>
              <a:gdLst>
                <a:gd name="T0" fmla="*/ 67 w 77"/>
                <a:gd name="T1" fmla="*/ 3 h 119"/>
                <a:gd name="T2" fmla="*/ 34 w 77"/>
                <a:gd name="T3" fmla="*/ 66 h 119"/>
                <a:gd name="T4" fmla="*/ 7 w 77"/>
                <a:gd name="T5" fmla="*/ 115 h 119"/>
                <a:gd name="T6" fmla="*/ 6 w 77"/>
                <a:gd name="T7" fmla="*/ 118 h 119"/>
                <a:gd name="T8" fmla="*/ 35 w 77"/>
                <a:gd name="T9" fmla="*/ 87 h 119"/>
                <a:gd name="T10" fmla="*/ 75 w 77"/>
                <a:gd name="T11" fmla="*/ 2 h 119"/>
                <a:gd name="T12" fmla="*/ 67 w 77"/>
                <a:gd name="T13" fmla="*/ 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119">
                  <a:moveTo>
                    <a:pt x="67" y="3"/>
                  </a:moveTo>
                  <a:cubicBezTo>
                    <a:pt x="52" y="22"/>
                    <a:pt x="41" y="43"/>
                    <a:pt x="34" y="66"/>
                  </a:cubicBezTo>
                  <a:cubicBezTo>
                    <a:pt x="30" y="79"/>
                    <a:pt x="25" y="113"/>
                    <a:pt x="7" y="115"/>
                  </a:cubicBezTo>
                  <a:cubicBezTo>
                    <a:pt x="4" y="116"/>
                    <a:pt x="0" y="119"/>
                    <a:pt x="6" y="118"/>
                  </a:cubicBezTo>
                  <a:cubicBezTo>
                    <a:pt x="23" y="116"/>
                    <a:pt x="30" y="102"/>
                    <a:pt x="35" y="87"/>
                  </a:cubicBezTo>
                  <a:cubicBezTo>
                    <a:pt x="47" y="57"/>
                    <a:pt x="54" y="29"/>
                    <a:pt x="75" y="2"/>
                  </a:cubicBezTo>
                  <a:cubicBezTo>
                    <a:pt x="77" y="0"/>
                    <a:pt x="69" y="1"/>
                    <a:pt x="67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8" name="Freeform 51"/>
            <p:cNvSpPr/>
            <p:nvPr/>
          </p:nvSpPr>
          <p:spPr bwMode="auto">
            <a:xfrm>
              <a:off x="2568" y="2871"/>
              <a:ext cx="253" cy="120"/>
            </a:xfrm>
            <a:custGeom>
              <a:avLst/>
              <a:gdLst>
                <a:gd name="T0" fmla="*/ 10 w 107"/>
                <a:gd name="T1" fmla="*/ 8 h 51"/>
                <a:gd name="T2" fmla="*/ 58 w 107"/>
                <a:gd name="T3" fmla="*/ 31 h 51"/>
                <a:gd name="T4" fmla="*/ 97 w 107"/>
                <a:gd name="T5" fmla="*/ 51 h 51"/>
                <a:gd name="T6" fmla="*/ 104 w 107"/>
                <a:gd name="T7" fmla="*/ 48 h 51"/>
                <a:gd name="T8" fmla="*/ 41 w 107"/>
                <a:gd name="T9" fmla="*/ 13 h 51"/>
                <a:gd name="T10" fmla="*/ 5 w 107"/>
                <a:gd name="T11" fmla="*/ 7 h 51"/>
                <a:gd name="T12" fmla="*/ 10 w 107"/>
                <a:gd name="T13" fmla="*/ 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51">
                  <a:moveTo>
                    <a:pt x="10" y="8"/>
                  </a:moveTo>
                  <a:cubicBezTo>
                    <a:pt x="21" y="2"/>
                    <a:pt x="49" y="26"/>
                    <a:pt x="58" y="31"/>
                  </a:cubicBezTo>
                  <a:cubicBezTo>
                    <a:pt x="70" y="39"/>
                    <a:pt x="83" y="48"/>
                    <a:pt x="97" y="51"/>
                  </a:cubicBezTo>
                  <a:cubicBezTo>
                    <a:pt x="99" y="51"/>
                    <a:pt x="107" y="48"/>
                    <a:pt x="104" y="48"/>
                  </a:cubicBezTo>
                  <a:cubicBezTo>
                    <a:pt x="81" y="43"/>
                    <a:pt x="61" y="24"/>
                    <a:pt x="41" y="13"/>
                  </a:cubicBezTo>
                  <a:cubicBezTo>
                    <a:pt x="30" y="7"/>
                    <a:pt x="17" y="0"/>
                    <a:pt x="5" y="7"/>
                  </a:cubicBezTo>
                  <a:cubicBezTo>
                    <a:pt x="0" y="9"/>
                    <a:pt x="8" y="9"/>
                    <a:pt x="10" y="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9" name="Freeform 52"/>
            <p:cNvSpPr/>
            <p:nvPr/>
          </p:nvSpPr>
          <p:spPr bwMode="auto">
            <a:xfrm>
              <a:off x="2838" y="2653"/>
              <a:ext cx="156" cy="201"/>
            </a:xfrm>
            <a:custGeom>
              <a:avLst/>
              <a:gdLst>
                <a:gd name="T0" fmla="*/ 11 w 66"/>
                <a:gd name="T1" fmla="*/ 16 h 85"/>
                <a:gd name="T2" fmla="*/ 27 w 66"/>
                <a:gd name="T3" fmla="*/ 14 h 85"/>
                <a:gd name="T4" fmla="*/ 27 w 66"/>
                <a:gd name="T5" fmla="*/ 31 h 85"/>
                <a:gd name="T6" fmla="*/ 26 w 66"/>
                <a:gd name="T7" fmla="*/ 55 h 85"/>
                <a:gd name="T8" fmla="*/ 56 w 66"/>
                <a:gd name="T9" fmla="*/ 83 h 85"/>
                <a:gd name="T10" fmla="*/ 62 w 66"/>
                <a:gd name="T11" fmla="*/ 78 h 85"/>
                <a:gd name="T12" fmla="*/ 35 w 66"/>
                <a:gd name="T13" fmla="*/ 55 h 85"/>
                <a:gd name="T14" fmla="*/ 36 w 66"/>
                <a:gd name="T15" fmla="*/ 19 h 85"/>
                <a:gd name="T16" fmla="*/ 24 w 66"/>
                <a:gd name="T17" fmla="*/ 1 h 85"/>
                <a:gd name="T18" fmla="*/ 3 w 66"/>
                <a:gd name="T19" fmla="*/ 15 h 85"/>
                <a:gd name="T20" fmla="*/ 11 w 66"/>
                <a:gd name="T21" fmla="*/ 1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6" h="85">
                  <a:moveTo>
                    <a:pt x="11" y="16"/>
                  </a:moveTo>
                  <a:cubicBezTo>
                    <a:pt x="14" y="11"/>
                    <a:pt x="24" y="3"/>
                    <a:pt x="27" y="14"/>
                  </a:cubicBezTo>
                  <a:cubicBezTo>
                    <a:pt x="28" y="19"/>
                    <a:pt x="28" y="25"/>
                    <a:pt x="27" y="31"/>
                  </a:cubicBezTo>
                  <a:cubicBezTo>
                    <a:pt x="27" y="39"/>
                    <a:pt x="25" y="47"/>
                    <a:pt x="26" y="55"/>
                  </a:cubicBezTo>
                  <a:cubicBezTo>
                    <a:pt x="28" y="68"/>
                    <a:pt x="46" y="75"/>
                    <a:pt x="56" y="83"/>
                  </a:cubicBezTo>
                  <a:cubicBezTo>
                    <a:pt x="59" y="85"/>
                    <a:pt x="66" y="81"/>
                    <a:pt x="62" y="78"/>
                  </a:cubicBezTo>
                  <a:cubicBezTo>
                    <a:pt x="53" y="72"/>
                    <a:pt x="40" y="66"/>
                    <a:pt x="35" y="55"/>
                  </a:cubicBezTo>
                  <a:cubicBezTo>
                    <a:pt x="31" y="44"/>
                    <a:pt x="37" y="30"/>
                    <a:pt x="36" y="19"/>
                  </a:cubicBezTo>
                  <a:cubicBezTo>
                    <a:pt x="35" y="11"/>
                    <a:pt x="34" y="2"/>
                    <a:pt x="24" y="1"/>
                  </a:cubicBezTo>
                  <a:cubicBezTo>
                    <a:pt x="14" y="0"/>
                    <a:pt x="7" y="8"/>
                    <a:pt x="3" y="15"/>
                  </a:cubicBezTo>
                  <a:cubicBezTo>
                    <a:pt x="0" y="19"/>
                    <a:pt x="9" y="19"/>
                    <a:pt x="11" y="1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0" name="Freeform 53"/>
            <p:cNvSpPr/>
            <p:nvPr/>
          </p:nvSpPr>
          <p:spPr bwMode="auto">
            <a:xfrm>
              <a:off x="3013" y="2823"/>
              <a:ext cx="69" cy="246"/>
            </a:xfrm>
            <a:custGeom>
              <a:avLst/>
              <a:gdLst>
                <a:gd name="T0" fmla="*/ 1 w 29"/>
                <a:gd name="T1" fmla="*/ 6 h 104"/>
                <a:gd name="T2" fmla="*/ 17 w 29"/>
                <a:gd name="T3" fmla="*/ 100 h 104"/>
                <a:gd name="T4" fmla="*/ 26 w 29"/>
                <a:gd name="T5" fmla="*/ 99 h 104"/>
                <a:gd name="T6" fmla="*/ 10 w 29"/>
                <a:gd name="T7" fmla="*/ 4 h 104"/>
                <a:gd name="T8" fmla="*/ 1 w 29"/>
                <a:gd name="T9" fmla="*/ 6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04">
                  <a:moveTo>
                    <a:pt x="1" y="6"/>
                  </a:moveTo>
                  <a:cubicBezTo>
                    <a:pt x="11" y="35"/>
                    <a:pt x="21" y="69"/>
                    <a:pt x="17" y="100"/>
                  </a:cubicBezTo>
                  <a:cubicBezTo>
                    <a:pt x="17" y="104"/>
                    <a:pt x="25" y="102"/>
                    <a:pt x="26" y="99"/>
                  </a:cubicBezTo>
                  <a:cubicBezTo>
                    <a:pt x="29" y="67"/>
                    <a:pt x="20" y="34"/>
                    <a:pt x="10" y="4"/>
                  </a:cubicBezTo>
                  <a:cubicBezTo>
                    <a:pt x="8" y="0"/>
                    <a:pt x="0" y="3"/>
                    <a:pt x="1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1" name="Freeform 54"/>
            <p:cNvSpPr/>
            <p:nvPr/>
          </p:nvSpPr>
          <p:spPr bwMode="auto">
            <a:xfrm>
              <a:off x="2942" y="2918"/>
              <a:ext cx="187" cy="66"/>
            </a:xfrm>
            <a:custGeom>
              <a:avLst/>
              <a:gdLst>
                <a:gd name="T0" fmla="*/ 10 w 79"/>
                <a:gd name="T1" fmla="*/ 26 h 28"/>
                <a:gd name="T2" fmla="*/ 70 w 79"/>
                <a:gd name="T3" fmla="*/ 5 h 28"/>
                <a:gd name="T4" fmla="*/ 73 w 79"/>
                <a:gd name="T5" fmla="*/ 0 h 28"/>
                <a:gd name="T6" fmla="*/ 4 w 79"/>
                <a:gd name="T7" fmla="*/ 25 h 28"/>
                <a:gd name="T8" fmla="*/ 10 w 79"/>
                <a:gd name="T9" fmla="*/ 2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28">
                  <a:moveTo>
                    <a:pt x="10" y="26"/>
                  </a:moveTo>
                  <a:cubicBezTo>
                    <a:pt x="26" y="12"/>
                    <a:pt x="49" y="6"/>
                    <a:pt x="70" y="5"/>
                  </a:cubicBezTo>
                  <a:cubicBezTo>
                    <a:pt x="74" y="5"/>
                    <a:pt x="79" y="0"/>
                    <a:pt x="73" y="0"/>
                  </a:cubicBezTo>
                  <a:cubicBezTo>
                    <a:pt x="48" y="1"/>
                    <a:pt x="22" y="8"/>
                    <a:pt x="4" y="25"/>
                  </a:cubicBezTo>
                  <a:cubicBezTo>
                    <a:pt x="0" y="28"/>
                    <a:pt x="8" y="28"/>
                    <a:pt x="10" y="2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2" name="Freeform 55"/>
            <p:cNvSpPr/>
            <p:nvPr/>
          </p:nvSpPr>
          <p:spPr bwMode="auto">
            <a:xfrm>
              <a:off x="3155" y="2790"/>
              <a:ext cx="144" cy="234"/>
            </a:xfrm>
            <a:custGeom>
              <a:avLst/>
              <a:gdLst>
                <a:gd name="T0" fmla="*/ 10 w 61"/>
                <a:gd name="T1" fmla="*/ 23 h 99"/>
                <a:gd name="T2" fmla="*/ 16 w 61"/>
                <a:gd name="T3" fmla="*/ 13 h 99"/>
                <a:gd name="T4" fmla="*/ 34 w 61"/>
                <a:gd name="T5" fmla="*/ 22 h 99"/>
                <a:gd name="T6" fmla="*/ 29 w 61"/>
                <a:gd name="T7" fmla="*/ 40 h 99"/>
                <a:gd name="T8" fmla="*/ 13 w 61"/>
                <a:gd name="T9" fmla="*/ 74 h 99"/>
                <a:gd name="T10" fmla="*/ 54 w 61"/>
                <a:gd name="T11" fmla="*/ 94 h 99"/>
                <a:gd name="T12" fmla="*/ 55 w 61"/>
                <a:gd name="T13" fmla="*/ 88 h 99"/>
                <a:gd name="T14" fmla="*/ 30 w 61"/>
                <a:gd name="T15" fmla="*/ 89 h 99"/>
                <a:gd name="T16" fmla="*/ 26 w 61"/>
                <a:gd name="T17" fmla="*/ 63 h 99"/>
                <a:gd name="T18" fmla="*/ 42 w 61"/>
                <a:gd name="T19" fmla="*/ 25 h 99"/>
                <a:gd name="T20" fmla="*/ 27 w 61"/>
                <a:gd name="T21" fmla="*/ 4 h 99"/>
                <a:gd name="T22" fmla="*/ 2 w 61"/>
                <a:gd name="T23" fmla="*/ 22 h 99"/>
                <a:gd name="T24" fmla="*/ 10 w 61"/>
                <a:gd name="T25" fmla="*/ 23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99">
                  <a:moveTo>
                    <a:pt x="10" y="23"/>
                  </a:moveTo>
                  <a:cubicBezTo>
                    <a:pt x="11" y="19"/>
                    <a:pt x="13" y="16"/>
                    <a:pt x="16" y="13"/>
                  </a:cubicBezTo>
                  <a:cubicBezTo>
                    <a:pt x="25" y="0"/>
                    <a:pt x="34" y="15"/>
                    <a:pt x="34" y="22"/>
                  </a:cubicBezTo>
                  <a:cubicBezTo>
                    <a:pt x="34" y="28"/>
                    <a:pt x="31" y="35"/>
                    <a:pt x="29" y="40"/>
                  </a:cubicBezTo>
                  <a:cubicBezTo>
                    <a:pt x="25" y="52"/>
                    <a:pt x="17" y="62"/>
                    <a:pt x="13" y="74"/>
                  </a:cubicBezTo>
                  <a:cubicBezTo>
                    <a:pt x="5" y="99"/>
                    <a:pt x="37" y="94"/>
                    <a:pt x="54" y="94"/>
                  </a:cubicBezTo>
                  <a:cubicBezTo>
                    <a:pt x="59" y="93"/>
                    <a:pt x="61" y="88"/>
                    <a:pt x="55" y="88"/>
                  </a:cubicBezTo>
                  <a:cubicBezTo>
                    <a:pt x="47" y="89"/>
                    <a:pt x="38" y="89"/>
                    <a:pt x="30" y="89"/>
                  </a:cubicBezTo>
                  <a:cubicBezTo>
                    <a:pt x="13" y="88"/>
                    <a:pt x="22" y="71"/>
                    <a:pt x="26" y="63"/>
                  </a:cubicBezTo>
                  <a:cubicBezTo>
                    <a:pt x="33" y="50"/>
                    <a:pt x="39" y="39"/>
                    <a:pt x="42" y="25"/>
                  </a:cubicBezTo>
                  <a:cubicBezTo>
                    <a:pt x="44" y="14"/>
                    <a:pt x="40" y="5"/>
                    <a:pt x="27" y="4"/>
                  </a:cubicBezTo>
                  <a:cubicBezTo>
                    <a:pt x="14" y="3"/>
                    <a:pt x="6" y="12"/>
                    <a:pt x="2" y="22"/>
                  </a:cubicBezTo>
                  <a:cubicBezTo>
                    <a:pt x="0" y="26"/>
                    <a:pt x="9" y="26"/>
                    <a:pt x="10" y="2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3" name="Freeform 56"/>
            <p:cNvSpPr/>
            <p:nvPr/>
          </p:nvSpPr>
          <p:spPr bwMode="auto">
            <a:xfrm>
              <a:off x="3380" y="2766"/>
              <a:ext cx="165" cy="434"/>
            </a:xfrm>
            <a:custGeom>
              <a:avLst/>
              <a:gdLst>
                <a:gd name="T0" fmla="*/ 20 w 70"/>
                <a:gd name="T1" fmla="*/ 2 h 183"/>
                <a:gd name="T2" fmla="*/ 16 w 70"/>
                <a:gd name="T3" fmla="*/ 36 h 183"/>
                <a:gd name="T4" fmla="*/ 47 w 70"/>
                <a:gd name="T5" fmla="*/ 29 h 183"/>
                <a:gd name="T6" fmla="*/ 40 w 70"/>
                <a:gd name="T7" fmla="*/ 30 h 183"/>
                <a:gd name="T8" fmla="*/ 51 w 70"/>
                <a:gd name="T9" fmla="*/ 59 h 183"/>
                <a:gd name="T10" fmla="*/ 58 w 70"/>
                <a:gd name="T11" fmla="*/ 109 h 183"/>
                <a:gd name="T12" fmla="*/ 56 w 70"/>
                <a:gd name="T13" fmla="*/ 153 h 183"/>
                <a:gd name="T14" fmla="*/ 29 w 70"/>
                <a:gd name="T15" fmla="*/ 147 h 183"/>
                <a:gd name="T16" fmla="*/ 20 w 70"/>
                <a:gd name="T17" fmla="*/ 116 h 183"/>
                <a:gd name="T18" fmla="*/ 12 w 70"/>
                <a:gd name="T19" fmla="*/ 117 h 183"/>
                <a:gd name="T20" fmla="*/ 66 w 70"/>
                <a:gd name="T21" fmla="*/ 144 h 183"/>
                <a:gd name="T22" fmla="*/ 63 w 70"/>
                <a:gd name="T23" fmla="*/ 77 h 183"/>
                <a:gd name="T24" fmla="*/ 48 w 70"/>
                <a:gd name="T25" fmla="*/ 27 h 183"/>
                <a:gd name="T26" fmla="*/ 41 w 70"/>
                <a:gd name="T27" fmla="*/ 28 h 183"/>
                <a:gd name="T28" fmla="*/ 28 w 70"/>
                <a:gd name="T29" fmla="*/ 2 h 183"/>
                <a:gd name="T30" fmla="*/ 20 w 70"/>
                <a:gd name="T31" fmla="*/ 2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0" h="183">
                  <a:moveTo>
                    <a:pt x="20" y="2"/>
                  </a:moveTo>
                  <a:cubicBezTo>
                    <a:pt x="10" y="11"/>
                    <a:pt x="5" y="26"/>
                    <a:pt x="16" y="36"/>
                  </a:cubicBezTo>
                  <a:cubicBezTo>
                    <a:pt x="25" y="43"/>
                    <a:pt x="41" y="34"/>
                    <a:pt x="47" y="29"/>
                  </a:cubicBezTo>
                  <a:cubicBezTo>
                    <a:pt x="45" y="29"/>
                    <a:pt x="43" y="30"/>
                    <a:pt x="40" y="30"/>
                  </a:cubicBezTo>
                  <a:cubicBezTo>
                    <a:pt x="48" y="34"/>
                    <a:pt x="50" y="52"/>
                    <a:pt x="51" y="59"/>
                  </a:cubicBezTo>
                  <a:cubicBezTo>
                    <a:pt x="55" y="75"/>
                    <a:pt x="57" y="92"/>
                    <a:pt x="58" y="109"/>
                  </a:cubicBezTo>
                  <a:cubicBezTo>
                    <a:pt x="59" y="123"/>
                    <a:pt x="60" y="139"/>
                    <a:pt x="56" y="153"/>
                  </a:cubicBezTo>
                  <a:cubicBezTo>
                    <a:pt x="52" y="166"/>
                    <a:pt x="35" y="153"/>
                    <a:pt x="29" y="147"/>
                  </a:cubicBezTo>
                  <a:cubicBezTo>
                    <a:pt x="22" y="139"/>
                    <a:pt x="16" y="126"/>
                    <a:pt x="20" y="116"/>
                  </a:cubicBezTo>
                  <a:cubicBezTo>
                    <a:pt x="21" y="114"/>
                    <a:pt x="13" y="115"/>
                    <a:pt x="12" y="117"/>
                  </a:cubicBezTo>
                  <a:cubicBezTo>
                    <a:pt x="0" y="149"/>
                    <a:pt x="59" y="183"/>
                    <a:pt x="66" y="144"/>
                  </a:cubicBezTo>
                  <a:cubicBezTo>
                    <a:pt x="70" y="122"/>
                    <a:pt x="67" y="98"/>
                    <a:pt x="63" y="77"/>
                  </a:cubicBezTo>
                  <a:cubicBezTo>
                    <a:pt x="62" y="66"/>
                    <a:pt x="60" y="34"/>
                    <a:pt x="48" y="27"/>
                  </a:cubicBezTo>
                  <a:cubicBezTo>
                    <a:pt x="46" y="26"/>
                    <a:pt x="43" y="27"/>
                    <a:pt x="41" y="28"/>
                  </a:cubicBezTo>
                  <a:cubicBezTo>
                    <a:pt x="14" y="47"/>
                    <a:pt x="16" y="13"/>
                    <a:pt x="28" y="2"/>
                  </a:cubicBezTo>
                  <a:cubicBezTo>
                    <a:pt x="30" y="0"/>
                    <a:pt x="22" y="1"/>
                    <a:pt x="20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4" name="Freeform 57"/>
            <p:cNvSpPr/>
            <p:nvPr/>
          </p:nvSpPr>
          <p:spPr bwMode="auto">
            <a:xfrm>
              <a:off x="3486" y="2707"/>
              <a:ext cx="185" cy="190"/>
            </a:xfrm>
            <a:custGeom>
              <a:avLst/>
              <a:gdLst>
                <a:gd name="T0" fmla="*/ 9 w 78"/>
                <a:gd name="T1" fmla="*/ 26 h 80"/>
                <a:gd name="T2" fmla="*/ 39 w 78"/>
                <a:gd name="T3" fmla="*/ 57 h 80"/>
                <a:gd name="T4" fmla="*/ 73 w 78"/>
                <a:gd name="T5" fmla="*/ 76 h 80"/>
                <a:gd name="T6" fmla="*/ 71 w 78"/>
                <a:gd name="T7" fmla="*/ 70 h 80"/>
                <a:gd name="T8" fmla="*/ 5 w 78"/>
                <a:gd name="T9" fmla="*/ 21 h 80"/>
                <a:gd name="T10" fmla="*/ 9 w 78"/>
                <a:gd name="T11" fmla="*/ 26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8" h="80">
                  <a:moveTo>
                    <a:pt x="9" y="26"/>
                  </a:moveTo>
                  <a:cubicBezTo>
                    <a:pt x="28" y="17"/>
                    <a:pt x="33" y="46"/>
                    <a:pt x="39" y="57"/>
                  </a:cubicBezTo>
                  <a:cubicBezTo>
                    <a:pt x="45" y="71"/>
                    <a:pt x="56" y="80"/>
                    <a:pt x="73" y="76"/>
                  </a:cubicBezTo>
                  <a:cubicBezTo>
                    <a:pt x="78" y="74"/>
                    <a:pt x="76" y="69"/>
                    <a:pt x="71" y="70"/>
                  </a:cubicBezTo>
                  <a:cubicBezTo>
                    <a:pt x="35" y="79"/>
                    <a:pt x="48" y="0"/>
                    <a:pt x="5" y="21"/>
                  </a:cubicBezTo>
                  <a:cubicBezTo>
                    <a:pt x="0" y="23"/>
                    <a:pt x="5" y="28"/>
                    <a:pt x="9" y="2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5" name="Freeform 58"/>
            <p:cNvSpPr/>
            <p:nvPr/>
          </p:nvSpPr>
          <p:spPr bwMode="auto">
            <a:xfrm>
              <a:off x="3721" y="2871"/>
              <a:ext cx="172" cy="52"/>
            </a:xfrm>
            <a:custGeom>
              <a:avLst/>
              <a:gdLst>
                <a:gd name="T0" fmla="*/ 9 w 73"/>
                <a:gd name="T1" fmla="*/ 18 h 22"/>
                <a:gd name="T2" fmla="*/ 64 w 73"/>
                <a:gd name="T3" fmla="*/ 9 h 22"/>
                <a:gd name="T4" fmla="*/ 68 w 73"/>
                <a:gd name="T5" fmla="*/ 6 h 22"/>
                <a:gd name="T6" fmla="*/ 1 w 73"/>
                <a:gd name="T7" fmla="*/ 20 h 22"/>
                <a:gd name="T8" fmla="*/ 9 w 73"/>
                <a:gd name="T9" fmla="*/ 18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22">
                  <a:moveTo>
                    <a:pt x="9" y="18"/>
                  </a:moveTo>
                  <a:cubicBezTo>
                    <a:pt x="15" y="4"/>
                    <a:pt x="51" y="9"/>
                    <a:pt x="64" y="9"/>
                  </a:cubicBezTo>
                  <a:cubicBezTo>
                    <a:pt x="67" y="9"/>
                    <a:pt x="73" y="6"/>
                    <a:pt x="68" y="6"/>
                  </a:cubicBezTo>
                  <a:cubicBezTo>
                    <a:pt x="51" y="5"/>
                    <a:pt x="8" y="0"/>
                    <a:pt x="1" y="20"/>
                  </a:cubicBezTo>
                  <a:cubicBezTo>
                    <a:pt x="0" y="22"/>
                    <a:pt x="9" y="21"/>
                    <a:pt x="9" y="1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6" name="Freeform 59"/>
            <p:cNvSpPr/>
            <p:nvPr/>
          </p:nvSpPr>
          <p:spPr bwMode="auto">
            <a:xfrm>
              <a:off x="3945" y="2728"/>
              <a:ext cx="197" cy="287"/>
            </a:xfrm>
            <a:custGeom>
              <a:avLst/>
              <a:gdLst>
                <a:gd name="T0" fmla="*/ 11 w 83"/>
                <a:gd name="T1" fmla="*/ 19 h 121"/>
                <a:gd name="T2" fmla="*/ 27 w 83"/>
                <a:gd name="T3" fmla="*/ 45 h 121"/>
                <a:gd name="T4" fmla="*/ 38 w 83"/>
                <a:gd name="T5" fmla="*/ 64 h 121"/>
                <a:gd name="T6" fmla="*/ 56 w 83"/>
                <a:gd name="T7" fmla="*/ 80 h 121"/>
                <a:gd name="T8" fmla="*/ 63 w 83"/>
                <a:gd name="T9" fmla="*/ 87 h 121"/>
                <a:gd name="T10" fmla="*/ 54 w 83"/>
                <a:gd name="T11" fmla="*/ 112 h 121"/>
                <a:gd name="T12" fmla="*/ 39 w 83"/>
                <a:gd name="T13" fmla="*/ 114 h 121"/>
                <a:gd name="T14" fmla="*/ 40 w 83"/>
                <a:gd name="T15" fmla="*/ 120 h 121"/>
                <a:gd name="T16" fmla="*/ 78 w 83"/>
                <a:gd name="T17" fmla="*/ 101 h 121"/>
                <a:gd name="T18" fmla="*/ 51 w 83"/>
                <a:gd name="T19" fmla="*/ 66 h 121"/>
                <a:gd name="T20" fmla="*/ 37 w 83"/>
                <a:gd name="T21" fmla="*/ 32 h 121"/>
                <a:gd name="T22" fmla="*/ 29 w 83"/>
                <a:gd name="T23" fmla="*/ 10 h 121"/>
                <a:gd name="T24" fmla="*/ 4 w 83"/>
                <a:gd name="T25" fmla="*/ 17 h 121"/>
                <a:gd name="T26" fmla="*/ 11 w 83"/>
                <a:gd name="T27" fmla="*/ 19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3" h="121">
                  <a:moveTo>
                    <a:pt x="11" y="19"/>
                  </a:moveTo>
                  <a:cubicBezTo>
                    <a:pt x="29" y="0"/>
                    <a:pt x="28" y="38"/>
                    <a:pt x="27" y="45"/>
                  </a:cubicBezTo>
                  <a:cubicBezTo>
                    <a:pt x="26" y="51"/>
                    <a:pt x="34" y="60"/>
                    <a:pt x="38" y="64"/>
                  </a:cubicBezTo>
                  <a:cubicBezTo>
                    <a:pt x="43" y="70"/>
                    <a:pt x="50" y="75"/>
                    <a:pt x="56" y="80"/>
                  </a:cubicBezTo>
                  <a:cubicBezTo>
                    <a:pt x="59" y="83"/>
                    <a:pt x="61" y="85"/>
                    <a:pt x="63" y="87"/>
                  </a:cubicBezTo>
                  <a:cubicBezTo>
                    <a:pt x="72" y="94"/>
                    <a:pt x="68" y="103"/>
                    <a:pt x="54" y="112"/>
                  </a:cubicBezTo>
                  <a:cubicBezTo>
                    <a:pt x="49" y="112"/>
                    <a:pt x="44" y="113"/>
                    <a:pt x="39" y="114"/>
                  </a:cubicBezTo>
                  <a:cubicBezTo>
                    <a:pt x="34" y="116"/>
                    <a:pt x="35" y="121"/>
                    <a:pt x="40" y="120"/>
                  </a:cubicBezTo>
                  <a:cubicBezTo>
                    <a:pt x="56" y="115"/>
                    <a:pt x="70" y="118"/>
                    <a:pt x="78" y="101"/>
                  </a:cubicBezTo>
                  <a:cubicBezTo>
                    <a:pt x="83" y="88"/>
                    <a:pt x="59" y="73"/>
                    <a:pt x="51" y="66"/>
                  </a:cubicBezTo>
                  <a:cubicBezTo>
                    <a:pt x="39" y="55"/>
                    <a:pt x="36" y="47"/>
                    <a:pt x="37" y="32"/>
                  </a:cubicBezTo>
                  <a:cubicBezTo>
                    <a:pt x="38" y="24"/>
                    <a:pt x="34" y="16"/>
                    <a:pt x="29" y="10"/>
                  </a:cubicBezTo>
                  <a:cubicBezTo>
                    <a:pt x="21" y="1"/>
                    <a:pt x="9" y="11"/>
                    <a:pt x="4" y="17"/>
                  </a:cubicBezTo>
                  <a:cubicBezTo>
                    <a:pt x="0" y="21"/>
                    <a:pt x="8" y="22"/>
                    <a:pt x="11" y="1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7" name="Freeform 60"/>
            <p:cNvSpPr/>
            <p:nvPr/>
          </p:nvSpPr>
          <p:spPr bwMode="auto">
            <a:xfrm>
              <a:off x="4165" y="2790"/>
              <a:ext cx="213" cy="62"/>
            </a:xfrm>
            <a:custGeom>
              <a:avLst/>
              <a:gdLst>
                <a:gd name="T0" fmla="*/ 9 w 90"/>
                <a:gd name="T1" fmla="*/ 24 h 26"/>
                <a:gd name="T2" fmla="*/ 80 w 90"/>
                <a:gd name="T3" fmla="*/ 20 h 26"/>
                <a:gd name="T4" fmla="*/ 88 w 90"/>
                <a:gd name="T5" fmla="*/ 17 h 26"/>
                <a:gd name="T6" fmla="*/ 5 w 90"/>
                <a:gd name="T7" fmla="*/ 21 h 26"/>
                <a:gd name="T8" fmla="*/ 9 w 90"/>
                <a:gd name="T9" fmla="*/ 24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26">
                  <a:moveTo>
                    <a:pt x="9" y="24"/>
                  </a:moveTo>
                  <a:cubicBezTo>
                    <a:pt x="28" y="16"/>
                    <a:pt x="62" y="6"/>
                    <a:pt x="80" y="20"/>
                  </a:cubicBezTo>
                  <a:cubicBezTo>
                    <a:pt x="82" y="22"/>
                    <a:pt x="90" y="19"/>
                    <a:pt x="88" y="17"/>
                  </a:cubicBezTo>
                  <a:cubicBezTo>
                    <a:pt x="67" y="0"/>
                    <a:pt x="28" y="11"/>
                    <a:pt x="5" y="21"/>
                  </a:cubicBezTo>
                  <a:cubicBezTo>
                    <a:pt x="0" y="23"/>
                    <a:pt x="5" y="26"/>
                    <a:pt x="9" y="2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8" name="Freeform 61"/>
            <p:cNvSpPr/>
            <p:nvPr/>
          </p:nvSpPr>
          <p:spPr bwMode="auto">
            <a:xfrm>
              <a:off x="4217" y="2899"/>
              <a:ext cx="173" cy="33"/>
            </a:xfrm>
            <a:custGeom>
              <a:avLst/>
              <a:gdLst>
                <a:gd name="T0" fmla="*/ 1 w 73"/>
                <a:gd name="T1" fmla="*/ 5 h 14"/>
                <a:gd name="T2" fmla="*/ 64 w 73"/>
                <a:gd name="T3" fmla="*/ 5 h 14"/>
                <a:gd name="T4" fmla="*/ 68 w 73"/>
                <a:gd name="T5" fmla="*/ 1 h 14"/>
                <a:gd name="T6" fmla="*/ 9 w 73"/>
                <a:gd name="T7" fmla="*/ 2 h 14"/>
                <a:gd name="T8" fmla="*/ 1 w 73"/>
                <a:gd name="T9" fmla="*/ 5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14">
                  <a:moveTo>
                    <a:pt x="1" y="5"/>
                  </a:moveTo>
                  <a:cubicBezTo>
                    <a:pt x="19" y="14"/>
                    <a:pt x="45" y="5"/>
                    <a:pt x="64" y="5"/>
                  </a:cubicBezTo>
                  <a:cubicBezTo>
                    <a:pt x="67" y="5"/>
                    <a:pt x="73" y="1"/>
                    <a:pt x="68" y="1"/>
                  </a:cubicBezTo>
                  <a:cubicBezTo>
                    <a:pt x="50" y="2"/>
                    <a:pt x="26" y="10"/>
                    <a:pt x="9" y="2"/>
                  </a:cubicBezTo>
                  <a:cubicBezTo>
                    <a:pt x="7" y="0"/>
                    <a:pt x="0" y="4"/>
                    <a:pt x="1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9" name="Freeform 62"/>
            <p:cNvSpPr/>
            <p:nvPr/>
          </p:nvSpPr>
          <p:spPr bwMode="auto">
            <a:xfrm>
              <a:off x="4459" y="2740"/>
              <a:ext cx="234" cy="292"/>
            </a:xfrm>
            <a:custGeom>
              <a:avLst/>
              <a:gdLst>
                <a:gd name="T0" fmla="*/ 13 w 99"/>
                <a:gd name="T1" fmla="*/ 31 h 123"/>
                <a:gd name="T2" fmla="*/ 36 w 99"/>
                <a:gd name="T3" fmla="*/ 25 h 123"/>
                <a:gd name="T4" fmla="*/ 37 w 99"/>
                <a:gd name="T5" fmla="*/ 39 h 123"/>
                <a:gd name="T6" fmla="*/ 33 w 99"/>
                <a:gd name="T7" fmla="*/ 56 h 123"/>
                <a:gd name="T8" fmla="*/ 29 w 99"/>
                <a:gd name="T9" fmla="*/ 95 h 123"/>
                <a:gd name="T10" fmla="*/ 94 w 99"/>
                <a:gd name="T11" fmla="*/ 103 h 123"/>
                <a:gd name="T12" fmla="*/ 92 w 99"/>
                <a:gd name="T13" fmla="*/ 98 h 123"/>
                <a:gd name="T14" fmla="*/ 51 w 99"/>
                <a:gd name="T15" fmla="*/ 106 h 123"/>
                <a:gd name="T16" fmla="*/ 38 w 99"/>
                <a:gd name="T17" fmla="*/ 72 h 123"/>
                <a:gd name="T18" fmla="*/ 46 w 99"/>
                <a:gd name="T19" fmla="*/ 26 h 123"/>
                <a:gd name="T20" fmla="*/ 4 w 99"/>
                <a:gd name="T21" fmla="*/ 33 h 123"/>
                <a:gd name="T22" fmla="*/ 13 w 99"/>
                <a:gd name="T23" fmla="*/ 3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123">
                  <a:moveTo>
                    <a:pt x="13" y="31"/>
                  </a:moveTo>
                  <a:cubicBezTo>
                    <a:pt x="25" y="16"/>
                    <a:pt x="33" y="14"/>
                    <a:pt x="36" y="25"/>
                  </a:cubicBezTo>
                  <a:cubicBezTo>
                    <a:pt x="38" y="29"/>
                    <a:pt x="37" y="35"/>
                    <a:pt x="37" y="39"/>
                  </a:cubicBezTo>
                  <a:cubicBezTo>
                    <a:pt x="37" y="45"/>
                    <a:pt x="35" y="51"/>
                    <a:pt x="33" y="56"/>
                  </a:cubicBezTo>
                  <a:cubicBezTo>
                    <a:pt x="29" y="69"/>
                    <a:pt x="26" y="82"/>
                    <a:pt x="29" y="95"/>
                  </a:cubicBezTo>
                  <a:cubicBezTo>
                    <a:pt x="35" y="123"/>
                    <a:pt x="77" y="109"/>
                    <a:pt x="94" y="103"/>
                  </a:cubicBezTo>
                  <a:cubicBezTo>
                    <a:pt x="99" y="102"/>
                    <a:pt x="98" y="96"/>
                    <a:pt x="92" y="98"/>
                  </a:cubicBezTo>
                  <a:cubicBezTo>
                    <a:pt x="80" y="102"/>
                    <a:pt x="65" y="108"/>
                    <a:pt x="51" y="106"/>
                  </a:cubicBezTo>
                  <a:cubicBezTo>
                    <a:pt x="34" y="102"/>
                    <a:pt x="36" y="84"/>
                    <a:pt x="38" y="72"/>
                  </a:cubicBezTo>
                  <a:cubicBezTo>
                    <a:pt x="41" y="56"/>
                    <a:pt x="47" y="42"/>
                    <a:pt x="46" y="26"/>
                  </a:cubicBezTo>
                  <a:cubicBezTo>
                    <a:pt x="43" y="0"/>
                    <a:pt x="0" y="7"/>
                    <a:pt x="4" y="33"/>
                  </a:cubicBezTo>
                  <a:cubicBezTo>
                    <a:pt x="5" y="37"/>
                    <a:pt x="13" y="35"/>
                    <a:pt x="13" y="3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0" name="Freeform 63"/>
            <p:cNvSpPr/>
            <p:nvPr/>
          </p:nvSpPr>
          <p:spPr bwMode="auto">
            <a:xfrm>
              <a:off x="4646" y="2747"/>
              <a:ext cx="236" cy="247"/>
            </a:xfrm>
            <a:custGeom>
              <a:avLst/>
              <a:gdLst>
                <a:gd name="T0" fmla="*/ 10 w 100"/>
                <a:gd name="T1" fmla="*/ 17 h 104"/>
                <a:gd name="T2" fmla="*/ 38 w 100"/>
                <a:gd name="T3" fmla="*/ 34 h 104"/>
                <a:gd name="T4" fmla="*/ 47 w 100"/>
                <a:gd name="T5" fmla="*/ 70 h 104"/>
                <a:gd name="T6" fmla="*/ 99 w 100"/>
                <a:gd name="T7" fmla="*/ 82 h 104"/>
                <a:gd name="T8" fmla="*/ 91 w 100"/>
                <a:gd name="T9" fmla="*/ 83 h 104"/>
                <a:gd name="T10" fmla="*/ 54 w 100"/>
                <a:gd name="T11" fmla="*/ 63 h 104"/>
                <a:gd name="T12" fmla="*/ 44 w 100"/>
                <a:gd name="T13" fmla="*/ 24 h 104"/>
                <a:gd name="T14" fmla="*/ 2 w 100"/>
                <a:gd name="T15" fmla="*/ 18 h 104"/>
                <a:gd name="T16" fmla="*/ 10 w 100"/>
                <a:gd name="T17" fmla="*/ 17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0" h="104">
                  <a:moveTo>
                    <a:pt x="10" y="17"/>
                  </a:moveTo>
                  <a:cubicBezTo>
                    <a:pt x="28" y="0"/>
                    <a:pt x="34" y="19"/>
                    <a:pt x="38" y="34"/>
                  </a:cubicBezTo>
                  <a:cubicBezTo>
                    <a:pt x="41" y="46"/>
                    <a:pt x="42" y="59"/>
                    <a:pt x="47" y="70"/>
                  </a:cubicBezTo>
                  <a:cubicBezTo>
                    <a:pt x="54" y="83"/>
                    <a:pt x="92" y="104"/>
                    <a:pt x="99" y="82"/>
                  </a:cubicBezTo>
                  <a:cubicBezTo>
                    <a:pt x="100" y="80"/>
                    <a:pt x="92" y="81"/>
                    <a:pt x="91" y="83"/>
                  </a:cubicBezTo>
                  <a:cubicBezTo>
                    <a:pt x="86" y="98"/>
                    <a:pt x="56" y="71"/>
                    <a:pt x="54" y="63"/>
                  </a:cubicBezTo>
                  <a:cubicBezTo>
                    <a:pt x="49" y="51"/>
                    <a:pt x="48" y="37"/>
                    <a:pt x="44" y="24"/>
                  </a:cubicBezTo>
                  <a:cubicBezTo>
                    <a:pt x="37" y="0"/>
                    <a:pt x="18" y="2"/>
                    <a:pt x="2" y="18"/>
                  </a:cubicBezTo>
                  <a:cubicBezTo>
                    <a:pt x="0" y="20"/>
                    <a:pt x="9" y="19"/>
                    <a:pt x="10" y="1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1" name="Freeform 64"/>
            <p:cNvSpPr/>
            <p:nvPr/>
          </p:nvSpPr>
          <p:spPr bwMode="auto">
            <a:xfrm>
              <a:off x="4674" y="2816"/>
              <a:ext cx="211" cy="55"/>
            </a:xfrm>
            <a:custGeom>
              <a:avLst/>
              <a:gdLst>
                <a:gd name="T0" fmla="*/ 6 w 89"/>
                <a:gd name="T1" fmla="*/ 22 h 23"/>
                <a:gd name="T2" fmla="*/ 83 w 89"/>
                <a:gd name="T3" fmla="*/ 6 h 23"/>
                <a:gd name="T4" fmla="*/ 83 w 89"/>
                <a:gd name="T5" fmla="*/ 1 h 23"/>
                <a:gd name="T6" fmla="*/ 7 w 89"/>
                <a:gd name="T7" fmla="*/ 16 h 23"/>
                <a:gd name="T8" fmla="*/ 6 w 89"/>
                <a:gd name="T9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23">
                  <a:moveTo>
                    <a:pt x="6" y="22"/>
                  </a:moveTo>
                  <a:cubicBezTo>
                    <a:pt x="32" y="17"/>
                    <a:pt x="57" y="10"/>
                    <a:pt x="83" y="6"/>
                  </a:cubicBezTo>
                  <a:cubicBezTo>
                    <a:pt x="87" y="6"/>
                    <a:pt x="89" y="0"/>
                    <a:pt x="83" y="1"/>
                  </a:cubicBezTo>
                  <a:cubicBezTo>
                    <a:pt x="58" y="5"/>
                    <a:pt x="32" y="12"/>
                    <a:pt x="7" y="16"/>
                  </a:cubicBezTo>
                  <a:cubicBezTo>
                    <a:pt x="2" y="17"/>
                    <a:pt x="0" y="23"/>
                    <a:pt x="6" y="2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2" name="Freeform 65"/>
            <p:cNvSpPr/>
            <p:nvPr/>
          </p:nvSpPr>
          <p:spPr bwMode="auto">
            <a:xfrm>
              <a:off x="2365" y="2792"/>
              <a:ext cx="196" cy="320"/>
            </a:xfrm>
            <a:custGeom>
              <a:avLst/>
              <a:gdLst>
                <a:gd name="T0" fmla="*/ 9 w 83"/>
                <a:gd name="T1" fmla="*/ 25 h 135"/>
                <a:gd name="T2" fmla="*/ 39 w 83"/>
                <a:gd name="T3" fmla="*/ 19 h 135"/>
                <a:gd name="T4" fmla="*/ 32 w 83"/>
                <a:gd name="T5" fmla="*/ 41 h 135"/>
                <a:gd name="T6" fmla="*/ 40 w 83"/>
                <a:gd name="T7" fmla="*/ 72 h 135"/>
                <a:gd name="T8" fmla="*/ 72 w 83"/>
                <a:gd name="T9" fmla="*/ 102 h 135"/>
                <a:gd name="T10" fmla="*/ 19 w 83"/>
                <a:gd name="T11" fmla="*/ 131 h 135"/>
                <a:gd name="T12" fmla="*/ 22 w 83"/>
                <a:gd name="T13" fmla="*/ 133 h 135"/>
                <a:gd name="T14" fmla="*/ 62 w 83"/>
                <a:gd name="T15" fmla="*/ 129 h 135"/>
                <a:gd name="T16" fmla="*/ 80 w 83"/>
                <a:gd name="T17" fmla="*/ 103 h 135"/>
                <a:gd name="T18" fmla="*/ 39 w 83"/>
                <a:gd name="T19" fmla="*/ 59 h 135"/>
                <a:gd name="T20" fmla="*/ 40 w 83"/>
                <a:gd name="T21" fmla="*/ 3 h 135"/>
                <a:gd name="T22" fmla="*/ 0 w 83"/>
                <a:gd name="T23" fmla="*/ 26 h 135"/>
                <a:gd name="T24" fmla="*/ 9 w 83"/>
                <a:gd name="T25" fmla="*/ 2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3" h="135">
                  <a:moveTo>
                    <a:pt x="9" y="25"/>
                  </a:moveTo>
                  <a:cubicBezTo>
                    <a:pt x="12" y="12"/>
                    <a:pt x="42" y="0"/>
                    <a:pt x="39" y="19"/>
                  </a:cubicBezTo>
                  <a:cubicBezTo>
                    <a:pt x="38" y="27"/>
                    <a:pt x="35" y="34"/>
                    <a:pt x="32" y="41"/>
                  </a:cubicBezTo>
                  <a:cubicBezTo>
                    <a:pt x="28" y="53"/>
                    <a:pt x="29" y="63"/>
                    <a:pt x="40" y="72"/>
                  </a:cubicBezTo>
                  <a:cubicBezTo>
                    <a:pt x="51" y="82"/>
                    <a:pt x="67" y="87"/>
                    <a:pt x="72" y="102"/>
                  </a:cubicBezTo>
                  <a:cubicBezTo>
                    <a:pt x="79" y="127"/>
                    <a:pt x="36" y="125"/>
                    <a:pt x="19" y="131"/>
                  </a:cubicBezTo>
                  <a:cubicBezTo>
                    <a:pt x="14" y="133"/>
                    <a:pt x="19" y="134"/>
                    <a:pt x="22" y="133"/>
                  </a:cubicBezTo>
                  <a:cubicBezTo>
                    <a:pt x="35" y="129"/>
                    <a:pt x="50" y="135"/>
                    <a:pt x="62" y="129"/>
                  </a:cubicBezTo>
                  <a:cubicBezTo>
                    <a:pt x="72" y="124"/>
                    <a:pt x="79" y="113"/>
                    <a:pt x="80" y="103"/>
                  </a:cubicBezTo>
                  <a:cubicBezTo>
                    <a:pt x="83" y="84"/>
                    <a:pt x="48" y="73"/>
                    <a:pt x="39" y="59"/>
                  </a:cubicBezTo>
                  <a:cubicBezTo>
                    <a:pt x="33" y="49"/>
                    <a:pt x="61" y="5"/>
                    <a:pt x="40" y="3"/>
                  </a:cubicBezTo>
                  <a:cubicBezTo>
                    <a:pt x="25" y="2"/>
                    <a:pt x="4" y="11"/>
                    <a:pt x="0" y="26"/>
                  </a:cubicBezTo>
                  <a:cubicBezTo>
                    <a:pt x="0" y="28"/>
                    <a:pt x="8" y="27"/>
                    <a:pt x="9" y="2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3" name="Freeform 66"/>
            <p:cNvSpPr/>
            <p:nvPr/>
          </p:nvSpPr>
          <p:spPr bwMode="auto">
            <a:xfrm>
              <a:off x="1882" y="2608"/>
              <a:ext cx="135" cy="132"/>
            </a:xfrm>
            <a:custGeom>
              <a:avLst/>
              <a:gdLst>
                <a:gd name="T0" fmla="*/ 48 w 57"/>
                <a:gd name="T1" fmla="*/ 2 h 56"/>
                <a:gd name="T2" fmla="*/ 5 w 57"/>
                <a:gd name="T3" fmla="*/ 54 h 56"/>
                <a:gd name="T4" fmla="*/ 10 w 57"/>
                <a:gd name="T5" fmla="*/ 55 h 56"/>
                <a:gd name="T6" fmla="*/ 56 w 57"/>
                <a:gd name="T7" fmla="*/ 1 h 56"/>
                <a:gd name="T8" fmla="*/ 48 w 57"/>
                <a:gd name="T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6">
                  <a:moveTo>
                    <a:pt x="48" y="2"/>
                  </a:moveTo>
                  <a:cubicBezTo>
                    <a:pt x="40" y="22"/>
                    <a:pt x="27" y="45"/>
                    <a:pt x="5" y="54"/>
                  </a:cubicBezTo>
                  <a:cubicBezTo>
                    <a:pt x="0" y="56"/>
                    <a:pt x="8" y="56"/>
                    <a:pt x="10" y="55"/>
                  </a:cubicBezTo>
                  <a:cubicBezTo>
                    <a:pt x="33" y="45"/>
                    <a:pt x="47" y="22"/>
                    <a:pt x="56" y="1"/>
                  </a:cubicBezTo>
                  <a:cubicBezTo>
                    <a:pt x="57" y="0"/>
                    <a:pt x="49" y="0"/>
                    <a:pt x="48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4" name="Freeform 67"/>
            <p:cNvSpPr/>
            <p:nvPr/>
          </p:nvSpPr>
          <p:spPr bwMode="auto">
            <a:xfrm>
              <a:off x="1898" y="2622"/>
              <a:ext cx="138" cy="95"/>
            </a:xfrm>
            <a:custGeom>
              <a:avLst/>
              <a:gdLst>
                <a:gd name="T0" fmla="*/ 1 w 58"/>
                <a:gd name="T1" fmla="*/ 4 h 40"/>
                <a:gd name="T2" fmla="*/ 49 w 58"/>
                <a:gd name="T3" fmla="*/ 39 h 40"/>
                <a:gd name="T4" fmla="*/ 57 w 58"/>
                <a:gd name="T5" fmla="*/ 36 h 40"/>
                <a:gd name="T6" fmla="*/ 9 w 58"/>
                <a:gd name="T7" fmla="*/ 2 h 40"/>
                <a:gd name="T8" fmla="*/ 1 w 58"/>
                <a:gd name="T9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40">
                  <a:moveTo>
                    <a:pt x="1" y="4"/>
                  </a:moveTo>
                  <a:cubicBezTo>
                    <a:pt x="17" y="16"/>
                    <a:pt x="35" y="25"/>
                    <a:pt x="49" y="39"/>
                  </a:cubicBezTo>
                  <a:cubicBezTo>
                    <a:pt x="51" y="40"/>
                    <a:pt x="58" y="37"/>
                    <a:pt x="57" y="36"/>
                  </a:cubicBezTo>
                  <a:cubicBezTo>
                    <a:pt x="43" y="23"/>
                    <a:pt x="25" y="13"/>
                    <a:pt x="9" y="2"/>
                  </a:cubicBezTo>
                  <a:cubicBezTo>
                    <a:pt x="7" y="0"/>
                    <a:pt x="0" y="4"/>
                    <a:pt x="1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5" name="Freeform 68"/>
            <p:cNvSpPr/>
            <p:nvPr/>
          </p:nvSpPr>
          <p:spPr bwMode="auto">
            <a:xfrm>
              <a:off x="2017" y="2638"/>
              <a:ext cx="120" cy="31"/>
            </a:xfrm>
            <a:custGeom>
              <a:avLst/>
              <a:gdLst>
                <a:gd name="T0" fmla="*/ 5 w 51"/>
                <a:gd name="T1" fmla="*/ 10 h 13"/>
                <a:gd name="T2" fmla="*/ 45 w 51"/>
                <a:gd name="T3" fmla="*/ 6 h 13"/>
                <a:gd name="T4" fmla="*/ 42 w 51"/>
                <a:gd name="T5" fmla="*/ 2 h 13"/>
                <a:gd name="T6" fmla="*/ 10 w 51"/>
                <a:gd name="T7" fmla="*/ 5 h 13"/>
                <a:gd name="T8" fmla="*/ 5 w 51"/>
                <a:gd name="T9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13">
                  <a:moveTo>
                    <a:pt x="5" y="10"/>
                  </a:moveTo>
                  <a:cubicBezTo>
                    <a:pt x="18" y="13"/>
                    <a:pt x="33" y="11"/>
                    <a:pt x="45" y="6"/>
                  </a:cubicBezTo>
                  <a:cubicBezTo>
                    <a:pt x="51" y="3"/>
                    <a:pt x="46" y="0"/>
                    <a:pt x="42" y="2"/>
                  </a:cubicBezTo>
                  <a:cubicBezTo>
                    <a:pt x="32" y="6"/>
                    <a:pt x="20" y="8"/>
                    <a:pt x="10" y="5"/>
                  </a:cubicBezTo>
                  <a:cubicBezTo>
                    <a:pt x="7" y="4"/>
                    <a:pt x="0" y="8"/>
                    <a:pt x="5" y="1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6" name="Freeform 69"/>
            <p:cNvSpPr/>
            <p:nvPr/>
          </p:nvSpPr>
          <p:spPr bwMode="auto">
            <a:xfrm>
              <a:off x="2064" y="2601"/>
              <a:ext cx="111" cy="125"/>
            </a:xfrm>
            <a:custGeom>
              <a:avLst/>
              <a:gdLst>
                <a:gd name="T0" fmla="*/ 24 w 47"/>
                <a:gd name="T1" fmla="*/ 6 h 53"/>
                <a:gd name="T2" fmla="*/ 30 w 47"/>
                <a:gd name="T3" fmla="*/ 33 h 53"/>
                <a:gd name="T4" fmla="*/ 4 w 47"/>
                <a:gd name="T5" fmla="*/ 49 h 53"/>
                <a:gd name="T6" fmla="*/ 11 w 47"/>
                <a:gd name="T7" fmla="*/ 51 h 53"/>
                <a:gd name="T8" fmla="*/ 41 w 47"/>
                <a:gd name="T9" fmla="*/ 28 h 53"/>
                <a:gd name="T10" fmla="*/ 32 w 47"/>
                <a:gd name="T11" fmla="*/ 3 h 53"/>
                <a:gd name="T12" fmla="*/ 24 w 47"/>
                <a:gd name="T13" fmla="*/ 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" h="53">
                  <a:moveTo>
                    <a:pt x="24" y="6"/>
                  </a:moveTo>
                  <a:cubicBezTo>
                    <a:pt x="31" y="15"/>
                    <a:pt x="41" y="22"/>
                    <a:pt x="30" y="33"/>
                  </a:cubicBezTo>
                  <a:cubicBezTo>
                    <a:pt x="23" y="40"/>
                    <a:pt x="12" y="43"/>
                    <a:pt x="4" y="49"/>
                  </a:cubicBezTo>
                  <a:cubicBezTo>
                    <a:pt x="0" y="52"/>
                    <a:pt x="9" y="53"/>
                    <a:pt x="11" y="51"/>
                  </a:cubicBezTo>
                  <a:cubicBezTo>
                    <a:pt x="21" y="43"/>
                    <a:pt x="35" y="41"/>
                    <a:pt x="41" y="28"/>
                  </a:cubicBezTo>
                  <a:cubicBezTo>
                    <a:pt x="47" y="17"/>
                    <a:pt x="38" y="12"/>
                    <a:pt x="32" y="3"/>
                  </a:cubicBezTo>
                  <a:cubicBezTo>
                    <a:pt x="30" y="0"/>
                    <a:pt x="22" y="3"/>
                    <a:pt x="24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7" name="Freeform 70"/>
            <p:cNvSpPr/>
            <p:nvPr/>
          </p:nvSpPr>
          <p:spPr bwMode="auto">
            <a:xfrm>
              <a:off x="2180" y="2582"/>
              <a:ext cx="118" cy="132"/>
            </a:xfrm>
            <a:custGeom>
              <a:avLst/>
              <a:gdLst>
                <a:gd name="T0" fmla="*/ 12 w 50"/>
                <a:gd name="T1" fmla="*/ 11 h 56"/>
                <a:gd name="T2" fmla="*/ 8 w 50"/>
                <a:gd name="T3" fmla="*/ 44 h 56"/>
                <a:gd name="T4" fmla="*/ 43 w 50"/>
                <a:gd name="T5" fmla="*/ 39 h 56"/>
                <a:gd name="T6" fmla="*/ 38 w 50"/>
                <a:gd name="T7" fmla="*/ 4 h 56"/>
                <a:gd name="T8" fmla="*/ 23 w 50"/>
                <a:gd name="T9" fmla="*/ 2 h 56"/>
                <a:gd name="T10" fmla="*/ 11 w 50"/>
                <a:gd name="T11" fmla="*/ 17 h 56"/>
                <a:gd name="T12" fmla="*/ 19 w 50"/>
                <a:gd name="T13" fmla="*/ 16 h 56"/>
                <a:gd name="T14" fmla="*/ 27 w 50"/>
                <a:gd name="T15" fmla="*/ 6 h 56"/>
                <a:gd name="T16" fmla="*/ 34 w 50"/>
                <a:gd name="T17" fmla="*/ 12 h 56"/>
                <a:gd name="T18" fmla="*/ 35 w 50"/>
                <a:gd name="T19" fmla="*/ 38 h 56"/>
                <a:gd name="T20" fmla="*/ 23 w 50"/>
                <a:gd name="T21" fmla="*/ 45 h 56"/>
                <a:gd name="T22" fmla="*/ 14 w 50"/>
                <a:gd name="T23" fmla="*/ 38 h 56"/>
                <a:gd name="T24" fmla="*/ 18 w 50"/>
                <a:gd name="T25" fmla="*/ 14 h 56"/>
                <a:gd name="T26" fmla="*/ 12 w 50"/>
                <a:gd name="T27" fmla="*/ 1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0" h="56">
                  <a:moveTo>
                    <a:pt x="12" y="11"/>
                  </a:moveTo>
                  <a:cubicBezTo>
                    <a:pt x="0" y="18"/>
                    <a:pt x="0" y="34"/>
                    <a:pt x="8" y="44"/>
                  </a:cubicBezTo>
                  <a:cubicBezTo>
                    <a:pt x="18" y="56"/>
                    <a:pt x="35" y="50"/>
                    <a:pt x="43" y="39"/>
                  </a:cubicBezTo>
                  <a:cubicBezTo>
                    <a:pt x="50" y="29"/>
                    <a:pt x="47" y="13"/>
                    <a:pt x="38" y="4"/>
                  </a:cubicBezTo>
                  <a:cubicBezTo>
                    <a:pt x="34" y="1"/>
                    <a:pt x="28" y="0"/>
                    <a:pt x="23" y="2"/>
                  </a:cubicBezTo>
                  <a:cubicBezTo>
                    <a:pt x="16" y="4"/>
                    <a:pt x="13" y="11"/>
                    <a:pt x="11" y="17"/>
                  </a:cubicBezTo>
                  <a:cubicBezTo>
                    <a:pt x="10" y="20"/>
                    <a:pt x="18" y="19"/>
                    <a:pt x="19" y="16"/>
                  </a:cubicBezTo>
                  <a:cubicBezTo>
                    <a:pt x="20" y="14"/>
                    <a:pt x="23" y="6"/>
                    <a:pt x="27" y="6"/>
                  </a:cubicBezTo>
                  <a:cubicBezTo>
                    <a:pt x="30" y="6"/>
                    <a:pt x="32" y="10"/>
                    <a:pt x="34" y="12"/>
                  </a:cubicBezTo>
                  <a:cubicBezTo>
                    <a:pt x="39" y="20"/>
                    <a:pt x="39" y="30"/>
                    <a:pt x="35" y="38"/>
                  </a:cubicBezTo>
                  <a:cubicBezTo>
                    <a:pt x="33" y="41"/>
                    <a:pt x="29" y="46"/>
                    <a:pt x="23" y="45"/>
                  </a:cubicBezTo>
                  <a:cubicBezTo>
                    <a:pt x="19" y="45"/>
                    <a:pt x="16" y="41"/>
                    <a:pt x="14" y="38"/>
                  </a:cubicBezTo>
                  <a:cubicBezTo>
                    <a:pt x="9" y="31"/>
                    <a:pt x="9" y="19"/>
                    <a:pt x="18" y="14"/>
                  </a:cubicBezTo>
                  <a:cubicBezTo>
                    <a:pt x="23" y="11"/>
                    <a:pt x="15" y="9"/>
                    <a:pt x="12" y="1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8" name="Freeform 71"/>
            <p:cNvSpPr/>
            <p:nvPr/>
          </p:nvSpPr>
          <p:spPr bwMode="auto">
            <a:xfrm>
              <a:off x="2502" y="3257"/>
              <a:ext cx="170" cy="163"/>
            </a:xfrm>
            <a:custGeom>
              <a:avLst/>
              <a:gdLst>
                <a:gd name="T0" fmla="*/ 6 w 72"/>
                <a:gd name="T1" fmla="*/ 6 h 69"/>
                <a:gd name="T2" fmla="*/ 61 w 72"/>
                <a:gd name="T3" fmla="*/ 67 h 69"/>
                <a:gd name="T4" fmla="*/ 68 w 72"/>
                <a:gd name="T5" fmla="*/ 62 h 69"/>
                <a:gd name="T6" fmla="*/ 10 w 72"/>
                <a:gd name="T7" fmla="*/ 1 h 69"/>
                <a:gd name="T8" fmla="*/ 6 w 72"/>
                <a:gd name="T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69">
                  <a:moveTo>
                    <a:pt x="6" y="6"/>
                  </a:moveTo>
                  <a:cubicBezTo>
                    <a:pt x="32" y="16"/>
                    <a:pt x="40" y="50"/>
                    <a:pt x="61" y="67"/>
                  </a:cubicBezTo>
                  <a:cubicBezTo>
                    <a:pt x="64" y="69"/>
                    <a:pt x="72" y="65"/>
                    <a:pt x="68" y="62"/>
                  </a:cubicBezTo>
                  <a:cubicBezTo>
                    <a:pt x="46" y="45"/>
                    <a:pt x="39" y="11"/>
                    <a:pt x="10" y="1"/>
                  </a:cubicBezTo>
                  <a:cubicBezTo>
                    <a:pt x="7" y="0"/>
                    <a:pt x="0" y="5"/>
                    <a:pt x="6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9" name="Freeform 72"/>
            <p:cNvSpPr/>
            <p:nvPr/>
          </p:nvSpPr>
          <p:spPr bwMode="auto">
            <a:xfrm>
              <a:off x="3091" y="3271"/>
              <a:ext cx="147" cy="225"/>
            </a:xfrm>
            <a:custGeom>
              <a:avLst/>
              <a:gdLst>
                <a:gd name="T0" fmla="*/ 14 w 62"/>
                <a:gd name="T1" fmla="*/ 16 h 95"/>
                <a:gd name="T2" fmla="*/ 10 w 62"/>
                <a:gd name="T3" fmla="*/ 11 h 95"/>
                <a:gd name="T4" fmla="*/ 14 w 62"/>
                <a:gd name="T5" fmla="*/ 8 h 95"/>
                <a:gd name="T6" fmla="*/ 31 w 62"/>
                <a:gd name="T7" fmla="*/ 11 h 95"/>
                <a:gd name="T8" fmla="*/ 30 w 62"/>
                <a:gd name="T9" fmla="*/ 35 h 95"/>
                <a:gd name="T10" fmla="*/ 35 w 62"/>
                <a:gd name="T11" fmla="*/ 56 h 95"/>
                <a:gd name="T12" fmla="*/ 42 w 62"/>
                <a:gd name="T13" fmla="*/ 66 h 95"/>
                <a:gd name="T14" fmla="*/ 16 w 62"/>
                <a:gd name="T15" fmla="*/ 87 h 95"/>
                <a:gd name="T16" fmla="*/ 11 w 62"/>
                <a:gd name="T17" fmla="*/ 91 h 95"/>
                <a:gd name="T18" fmla="*/ 45 w 62"/>
                <a:gd name="T19" fmla="*/ 78 h 95"/>
                <a:gd name="T20" fmla="*/ 37 w 62"/>
                <a:gd name="T21" fmla="*/ 38 h 95"/>
                <a:gd name="T22" fmla="*/ 29 w 62"/>
                <a:gd name="T23" fmla="*/ 1 h 95"/>
                <a:gd name="T24" fmla="*/ 1 w 62"/>
                <a:gd name="T25" fmla="*/ 13 h 95"/>
                <a:gd name="T26" fmla="*/ 4 w 62"/>
                <a:gd name="T27" fmla="*/ 15 h 95"/>
                <a:gd name="T28" fmla="*/ 5 w 62"/>
                <a:gd name="T29" fmla="*/ 18 h 95"/>
                <a:gd name="T30" fmla="*/ 14 w 62"/>
                <a:gd name="T31" fmla="*/ 16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95">
                  <a:moveTo>
                    <a:pt x="14" y="16"/>
                  </a:moveTo>
                  <a:cubicBezTo>
                    <a:pt x="14" y="13"/>
                    <a:pt x="13" y="11"/>
                    <a:pt x="10" y="11"/>
                  </a:cubicBezTo>
                  <a:cubicBezTo>
                    <a:pt x="11" y="10"/>
                    <a:pt x="13" y="9"/>
                    <a:pt x="14" y="8"/>
                  </a:cubicBezTo>
                  <a:cubicBezTo>
                    <a:pt x="22" y="5"/>
                    <a:pt x="28" y="6"/>
                    <a:pt x="31" y="11"/>
                  </a:cubicBezTo>
                  <a:cubicBezTo>
                    <a:pt x="38" y="17"/>
                    <a:pt x="32" y="28"/>
                    <a:pt x="30" y="35"/>
                  </a:cubicBezTo>
                  <a:cubicBezTo>
                    <a:pt x="27" y="43"/>
                    <a:pt x="30" y="49"/>
                    <a:pt x="35" y="56"/>
                  </a:cubicBezTo>
                  <a:cubicBezTo>
                    <a:pt x="37" y="60"/>
                    <a:pt x="40" y="62"/>
                    <a:pt x="42" y="66"/>
                  </a:cubicBezTo>
                  <a:cubicBezTo>
                    <a:pt x="47" y="76"/>
                    <a:pt x="25" y="89"/>
                    <a:pt x="16" y="87"/>
                  </a:cubicBezTo>
                  <a:cubicBezTo>
                    <a:pt x="14" y="86"/>
                    <a:pt x="6" y="90"/>
                    <a:pt x="11" y="91"/>
                  </a:cubicBezTo>
                  <a:cubicBezTo>
                    <a:pt x="24" y="95"/>
                    <a:pt x="36" y="86"/>
                    <a:pt x="45" y="78"/>
                  </a:cubicBezTo>
                  <a:cubicBezTo>
                    <a:pt x="62" y="64"/>
                    <a:pt x="36" y="53"/>
                    <a:pt x="37" y="38"/>
                  </a:cubicBezTo>
                  <a:cubicBezTo>
                    <a:pt x="38" y="27"/>
                    <a:pt x="51" y="4"/>
                    <a:pt x="29" y="1"/>
                  </a:cubicBezTo>
                  <a:cubicBezTo>
                    <a:pt x="18" y="0"/>
                    <a:pt x="8" y="4"/>
                    <a:pt x="1" y="13"/>
                  </a:cubicBezTo>
                  <a:cubicBezTo>
                    <a:pt x="0" y="14"/>
                    <a:pt x="3" y="15"/>
                    <a:pt x="4" y="15"/>
                  </a:cubicBezTo>
                  <a:cubicBezTo>
                    <a:pt x="4" y="16"/>
                    <a:pt x="5" y="17"/>
                    <a:pt x="5" y="18"/>
                  </a:cubicBezTo>
                  <a:cubicBezTo>
                    <a:pt x="5" y="20"/>
                    <a:pt x="14" y="19"/>
                    <a:pt x="14" y="1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0" name="Freeform 73"/>
            <p:cNvSpPr/>
            <p:nvPr/>
          </p:nvSpPr>
          <p:spPr bwMode="auto">
            <a:xfrm>
              <a:off x="3652" y="3193"/>
              <a:ext cx="393" cy="319"/>
            </a:xfrm>
            <a:custGeom>
              <a:avLst/>
              <a:gdLst>
                <a:gd name="T0" fmla="*/ 11 w 166"/>
                <a:gd name="T1" fmla="*/ 96 h 135"/>
                <a:gd name="T2" fmla="*/ 47 w 166"/>
                <a:gd name="T3" fmla="*/ 4 h 135"/>
                <a:gd name="T4" fmla="*/ 39 w 166"/>
                <a:gd name="T5" fmla="*/ 4 h 135"/>
                <a:gd name="T6" fmla="*/ 39 w 166"/>
                <a:gd name="T7" fmla="*/ 113 h 135"/>
                <a:gd name="T8" fmla="*/ 104 w 166"/>
                <a:gd name="T9" fmla="*/ 80 h 135"/>
                <a:gd name="T10" fmla="*/ 95 w 166"/>
                <a:gd name="T11" fmla="*/ 81 h 135"/>
                <a:gd name="T12" fmla="*/ 116 w 166"/>
                <a:gd name="T13" fmla="*/ 93 h 135"/>
                <a:gd name="T14" fmla="*/ 136 w 166"/>
                <a:gd name="T15" fmla="*/ 78 h 135"/>
                <a:gd name="T16" fmla="*/ 156 w 166"/>
                <a:gd name="T17" fmla="*/ 100 h 135"/>
                <a:gd name="T18" fmla="*/ 165 w 166"/>
                <a:gd name="T19" fmla="*/ 98 h 135"/>
                <a:gd name="T20" fmla="*/ 145 w 166"/>
                <a:gd name="T21" fmla="*/ 66 h 135"/>
                <a:gd name="T22" fmla="*/ 104 w 166"/>
                <a:gd name="T23" fmla="*/ 80 h 135"/>
                <a:gd name="T24" fmla="*/ 96 w 166"/>
                <a:gd name="T25" fmla="*/ 80 h 135"/>
                <a:gd name="T26" fmla="*/ 76 w 166"/>
                <a:gd name="T27" fmla="*/ 104 h 135"/>
                <a:gd name="T28" fmla="*/ 34 w 166"/>
                <a:gd name="T29" fmla="*/ 85 h 135"/>
                <a:gd name="T30" fmla="*/ 47 w 166"/>
                <a:gd name="T31" fmla="*/ 4 h 135"/>
                <a:gd name="T32" fmla="*/ 39 w 166"/>
                <a:gd name="T33" fmla="*/ 5 h 135"/>
                <a:gd name="T34" fmla="*/ 3 w 166"/>
                <a:gd name="T35" fmla="*/ 95 h 135"/>
                <a:gd name="T36" fmla="*/ 11 w 166"/>
                <a:gd name="T37" fmla="*/ 96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135">
                  <a:moveTo>
                    <a:pt x="11" y="96"/>
                  </a:moveTo>
                  <a:cubicBezTo>
                    <a:pt x="31" y="68"/>
                    <a:pt x="43" y="37"/>
                    <a:pt x="47" y="4"/>
                  </a:cubicBezTo>
                  <a:cubicBezTo>
                    <a:pt x="48" y="0"/>
                    <a:pt x="40" y="2"/>
                    <a:pt x="39" y="4"/>
                  </a:cubicBezTo>
                  <a:cubicBezTo>
                    <a:pt x="26" y="35"/>
                    <a:pt x="11" y="85"/>
                    <a:pt x="39" y="113"/>
                  </a:cubicBezTo>
                  <a:cubicBezTo>
                    <a:pt x="63" y="135"/>
                    <a:pt x="92" y="96"/>
                    <a:pt x="104" y="80"/>
                  </a:cubicBezTo>
                  <a:cubicBezTo>
                    <a:pt x="101" y="81"/>
                    <a:pt x="98" y="81"/>
                    <a:pt x="95" y="81"/>
                  </a:cubicBezTo>
                  <a:cubicBezTo>
                    <a:pt x="94" y="96"/>
                    <a:pt x="102" y="100"/>
                    <a:pt x="116" y="93"/>
                  </a:cubicBezTo>
                  <a:cubicBezTo>
                    <a:pt x="123" y="89"/>
                    <a:pt x="131" y="83"/>
                    <a:pt x="136" y="78"/>
                  </a:cubicBezTo>
                  <a:cubicBezTo>
                    <a:pt x="152" y="63"/>
                    <a:pt x="153" y="92"/>
                    <a:pt x="156" y="100"/>
                  </a:cubicBezTo>
                  <a:cubicBezTo>
                    <a:pt x="157" y="104"/>
                    <a:pt x="166" y="101"/>
                    <a:pt x="165" y="98"/>
                  </a:cubicBezTo>
                  <a:cubicBezTo>
                    <a:pt x="159" y="85"/>
                    <a:pt x="163" y="68"/>
                    <a:pt x="145" y="66"/>
                  </a:cubicBezTo>
                  <a:cubicBezTo>
                    <a:pt x="135" y="64"/>
                    <a:pt x="102" y="108"/>
                    <a:pt x="104" y="80"/>
                  </a:cubicBezTo>
                  <a:cubicBezTo>
                    <a:pt x="104" y="76"/>
                    <a:pt x="97" y="78"/>
                    <a:pt x="96" y="80"/>
                  </a:cubicBezTo>
                  <a:cubicBezTo>
                    <a:pt x="89" y="88"/>
                    <a:pt x="83" y="96"/>
                    <a:pt x="76" y="104"/>
                  </a:cubicBezTo>
                  <a:cubicBezTo>
                    <a:pt x="55" y="125"/>
                    <a:pt x="38" y="104"/>
                    <a:pt x="34" y="85"/>
                  </a:cubicBezTo>
                  <a:cubicBezTo>
                    <a:pt x="28" y="59"/>
                    <a:pt x="37" y="28"/>
                    <a:pt x="47" y="4"/>
                  </a:cubicBezTo>
                  <a:cubicBezTo>
                    <a:pt x="44" y="4"/>
                    <a:pt x="42" y="4"/>
                    <a:pt x="39" y="5"/>
                  </a:cubicBezTo>
                  <a:cubicBezTo>
                    <a:pt x="34" y="38"/>
                    <a:pt x="23" y="68"/>
                    <a:pt x="3" y="95"/>
                  </a:cubicBezTo>
                  <a:cubicBezTo>
                    <a:pt x="0" y="99"/>
                    <a:pt x="9" y="98"/>
                    <a:pt x="11" y="9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1" name="Freeform 74"/>
            <p:cNvSpPr/>
            <p:nvPr/>
          </p:nvSpPr>
          <p:spPr bwMode="auto">
            <a:xfrm>
              <a:off x="4042" y="3285"/>
              <a:ext cx="131" cy="133"/>
            </a:xfrm>
            <a:custGeom>
              <a:avLst/>
              <a:gdLst>
                <a:gd name="T0" fmla="*/ 44 w 55"/>
                <a:gd name="T1" fmla="*/ 2 h 56"/>
                <a:gd name="T2" fmla="*/ 4 w 55"/>
                <a:gd name="T3" fmla="*/ 52 h 56"/>
                <a:gd name="T4" fmla="*/ 11 w 55"/>
                <a:gd name="T5" fmla="*/ 53 h 56"/>
                <a:gd name="T6" fmla="*/ 51 w 55"/>
                <a:gd name="T7" fmla="*/ 4 h 56"/>
                <a:gd name="T8" fmla="*/ 44 w 55"/>
                <a:gd name="T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56">
                  <a:moveTo>
                    <a:pt x="44" y="2"/>
                  </a:moveTo>
                  <a:cubicBezTo>
                    <a:pt x="27" y="16"/>
                    <a:pt x="19" y="37"/>
                    <a:pt x="4" y="52"/>
                  </a:cubicBezTo>
                  <a:cubicBezTo>
                    <a:pt x="0" y="55"/>
                    <a:pt x="9" y="56"/>
                    <a:pt x="11" y="53"/>
                  </a:cubicBezTo>
                  <a:cubicBezTo>
                    <a:pt x="26" y="38"/>
                    <a:pt x="34" y="18"/>
                    <a:pt x="51" y="4"/>
                  </a:cubicBezTo>
                  <a:cubicBezTo>
                    <a:pt x="55" y="1"/>
                    <a:pt x="47" y="0"/>
                    <a:pt x="44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2" name="Freeform 75"/>
            <p:cNvSpPr/>
            <p:nvPr/>
          </p:nvSpPr>
          <p:spPr bwMode="auto">
            <a:xfrm>
              <a:off x="4920" y="2020"/>
              <a:ext cx="346" cy="929"/>
            </a:xfrm>
            <a:custGeom>
              <a:avLst/>
              <a:gdLst>
                <a:gd name="T0" fmla="*/ 11 w 146"/>
                <a:gd name="T1" fmla="*/ 29 h 392"/>
                <a:gd name="T2" fmla="*/ 62 w 146"/>
                <a:gd name="T3" fmla="*/ 50 h 392"/>
                <a:gd name="T4" fmla="*/ 66 w 146"/>
                <a:gd name="T5" fmla="*/ 88 h 392"/>
                <a:gd name="T6" fmla="*/ 82 w 146"/>
                <a:gd name="T7" fmla="*/ 158 h 392"/>
                <a:gd name="T8" fmla="*/ 137 w 146"/>
                <a:gd name="T9" fmla="*/ 180 h 392"/>
                <a:gd name="T10" fmla="*/ 128 w 146"/>
                <a:gd name="T11" fmla="*/ 181 h 392"/>
                <a:gd name="T12" fmla="*/ 133 w 146"/>
                <a:gd name="T13" fmla="*/ 299 h 392"/>
                <a:gd name="T14" fmla="*/ 131 w 146"/>
                <a:gd name="T15" fmla="*/ 362 h 392"/>
                <a:gd name="T16" fmla="*/ 94 w 146"/>
                <a:gd name="T17" fmla="*/ 388 h 392"/>
                <a:gd name="T18" fmla="*/ 99 w 146"/>
                <a:gd name="T19" fmla="*/ 391 h 392"/>
                <a:gd name="T20" fmla="*/ 145 w 146"/>
                <a:gd name="T21" fmla="*/ 331 h 392"/>
                <a:gd name="T22" fmla="*/ 137 w 146"/>
                <a:gd name="T23" fmla="*/ 180 h 392"/>
                <a:gd name="T24" fmla="*/ 128 w 146"/>
                <a:gd name="T25" fmla="*/ 181 h 392"/>
                <a:gd name="T26" fmla="*/ 104 w 146"/>
                <a:gd name="T27" fmla="*/ 174 h 392"/>
                <a:gd name="T28" fmla="*/ 82 w 146"/>
                <a:gd name="T29" fmla="*/ 133 h 392"/>
                <a:gd name="T30" fmla="*/ 73 w 146"/>
                <a:gd name="T31" fmla="*/ 64 h 392"/>
                <a:gd name="T32" fmla="*/ 48 w 146"/>
                <a:gd name="T33" fmla="*/ 16 h 392"/>
                <a:gd name="T34" fmla="*/ 4 w 146"/>
                <a:gd name="T35" fmla="*/ 27 h 392"/>
                <a:gd name="T36" fmla="*/ 11 w 146"/>
                <a:gd name="T37" fmla="*/ 2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6" h="392">
                  <a:moveTo>
                    <a:pt x="11" y="29"/>
                  </a:moveTo>
                  <a:cubicBezTo>
                    <a:pt x="45" y="0"/>
                    <a:pt x="58" y="30"/>
                    <a:pt x="62" y="50"/>
                  </a:cubicBezTo>
                  <a:cubicBezTo>
                    <a:pt x="65" y="63"/>
                    <a:pt x="65" y="75"/>
                    <a:pt x="66" y="88"/>
                  </a:cubicBezTo>
                  <a:cubicBezTo>
                    <a:pt x="68" y="111"/>
                    <a:pt x="72" y="136"/>
                    <a:pt x="82" y="158"/>
                  </a:cubicBezTo>
                  <a:cubicBezTo>
                    <a:pt x="88" y="171"/>
                    <a:pt x="133" y="218"/>
                    <a:pt x="137" y="180"/>
                  </a:cubicBezTo>
                  <a:cubicBezTo>
                    <a:pt x="137" y="176"/>
                    <a:pt x="129" y="178"/>
                    <a:pt x="128" y="181"/>
                  </a:cubicBezTo>
                  <a:cubicBezTo>
                    <a:pt x="117" y="220"/>
                    <a:pt x="127" y="260"/>
                    <a:pt x="133" y="299"/>
                  </a:cubicBezTo>
                  <a:cubicBezTo>
                    <a:pt x="137" y="319"/>
                    <a:pt x="140" y="342"/>
                    <a:pt x="131" y="362"/>
                  </a:cubicBezTo>
                  <a:cubicBezTo>
                    <a:pt x="124" y="375"/>
                    <a:pt x="106" y="381"/>
                    <a:pt x="94" y="388"/>
                  </a:cubicBezTo>
                  <a:cubicBezTo>
                    <a:pt x="89" y="391"/>
                    <a:pt x="96" y="392"/>
                    <a:pt x="99" y="391"/>
                  </a:cubicBezTo>
                  <a:cubicBezTo>
                    <a:pt x="127" y="376"/>
                    <a:pt x="146" y="365"/>
                    <a:pt x="145" y="331"/>
                  </a:cubicBezTo>
                  <a:cubicBezTo>
                    <a:pt x="144" y="280"/>
                    <a:pt x="122" y="230"/>
                    <a:pt x="137" y="180"/>
                  </a:cubicBezTo>
                  <a:cubicBezTo>
                    <a:pt x="134" y="180"/>
                    <a:pt x="131" y="180"/>
                    <a:pt x="128" y="181"/>
                  </a:cubicBezTo>
                  <a:cubicBezTo>
                    <a:pt x="127" y="197"/>
                    <a:pt x="109" y="180"/>
                    <a:pt x="104" y="174"/>
                  </a:cubicBezTo>
                  <a:cubicBezTo>
                    <a:pt x="92" y="164"/>
                    <a:pt x="86" y="148"/>
                    <a:pt x="82" y="133"/>
                  </a:cubicBezTo>
                  <a:cubicBezTo>
                    <a:pt x="76" y="111"/>
                    <a:pt x="75" y="87"/>
                    <a:pt x="73" y="64"/>
                  </a:cubicBezTo>
                  <a:cubicBezTo>
                    <a:pt x="71" y="46"/>
                    <a:pt x="68" y="23"/>
                    <a:pt x="48" y="16"/>
                  </a:cubicBezTo>
                  <a:cubicBezTo>
                    <a:pt x="32" y="10"/>
                    <a:pt x="16" y="18"/>
                    <a:pt x="4" y="27"/>
                  </a:cubicBezTo>
                  <a:cubicBezTo>
                    <a:pt x="0" y="30"/>
                    <a:pt x="8" y="30"/>
                    <a:pt x="11" y="2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3" name="Freeform 76"/>
            <p:cNvSpPr/>
            <p:nvPr/>
          </p:nvSpPr>
          <p:spPr bwMode="auto">
            <a:xfrm>
              <a:off x="2384" y="1386"/>
              <a:ext cx="1112" cy="504"/>
            </a:xfrm>
            <a:custGeom>
              <a:avLst/>
              <a:gdLst>
                <a:gd name="T0" fmla="*/ 175 w 470"/>
                <a:gd name="T1" fmla="*/ 75 h 213"/>
                <a:gd name="T2" fmla="*/ 70 w 470"/>
                <a:gd name="T3" fmla="*/ 184 h 213"/>
                <a:gd name="T4" fmla="*/ 203 w 470"/>
                <a:gd name="T5" fmla="*/ 210 h 213"/>
                <a:gd name="T6" fmla="*/ 349 w 470"/>
                <a:gd name="T7" fmla="*/ 175 h 213"/>
                <a:gd name="T8" fmla="*/ 448 w 470"/>
                <a:gd name="T9" fmla="*/ 109 h 213"/>
                <a:gd name="T10" fmla="*/ 428 w 470"/>
                <a:gd name="T11" fmla="*/ 17 h 213"/>
                <a:gd name="T12" fmla="*/ 306 w 470"/>
                <a:gd name="T13" fmla="*/ 11 h 213"/>
                <a:gd name="T14" fmla="*/ 161 w 470"/>
                <a:gd name="T15" fmla="*/ 46 h 213"/>
                <a:gd name="T16" fmla="*/ 166 w 470"/>
                <a:gd name="T17" fmla="*/ 47 h 213"/>
                <a:gd name="T18" fmla="*/ 294 w 470"/>
                <a:gd name="T19" fmla="*/ 16 h 213"/>
                <a:gd name="T20" fmla="*/ 401 w 470"/>
                <a:gd name="T21" fmla="*/ 13 h 213"/>
                <a:gd name="T22" fmla="*/ 453 w 470"/>
                <a:gd name="T23" fmla="*/ 82 h 213"/>
                <a:gd name="T24" fmla="*/ 376 w 470"/>
                <a:gd name="T25" fmla="*/ 160 h 213"/>
                <a:gd name="T26" fmla="*/ 266 w 470"/>
                <a:gd name="T27" fmla="*/ 196 h 213"/>
                <a:gd name="T28" fmla="*/ 137 w 470"/>
                <a:gd name="T29" fmla="*/ 204 h 213"/>
                <a:gd name="T30" fmla="*/ 56 w 470"/>
                <a:gd name="T31" fmla="*/ 135 h 213"/>
                <a:gd name="T32" fmla="*/ 168 w 470"/>
                <a:gd name="T33" fmla="*/ 79 h 213"/>
                <a:gd name="T34" fmla="*/ 175 w 470"/>
                <a:gd name="T35" fmla="*/ 75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70" h="213">
                  <a:moveTo>
                    <a:pt x="175" y="75"/>
                  </a:moveTo>
                  <a:cubicBezTo>
                    <a:pt x="112" y="53"/>
                    <a:pt x="0" y="127"/>
                    <a:pt x="70" y="184"/>
                  </a:cubicBezTo>
                  <a:cubicBezTo>
                    <a:pt x="105" y="213"/>
                    <a:pt x="160" y="213"/>
                    <a:pt x="203" y="210"/>
                  </a:cubicBezTo>
                  <a:cubicBezTo>
                    <a:pt x="253" y="205"/>
                    <a:pt x="303" y="192"/>
                    <a:pt x="349" y="175"/>
                  </a:cubicBezTo>
                  <a:cubicBezTo>
                    <a:pt x="385" y="162"/>
                    <a:pt x="427" y="142"/>
                    <a:pt x="448" y="109"/>
                  </a:cubicBezTo>
                  <a:cubicBezTo>
                    <a:pt x="469" y="76"/>
                    <a:pt x="470" y="37"/>
                    <a:pt x="428" y="17"/>
                  </a:cubicBezTo>
                  <a:cubicBezTo>
                    <a:pt x="391" y="0"/>
                    <a:pt x="346" y="5"/>
                    <a:pt x="306" y="11"/>
                  </a:cubicBezTo>
                  <a:cubicBezTo>
                    <a:pt x="256" y="18"/>
                    <a:pt x="206" y="23"/>
                    <a:pt x="161" y="46"/>
                  </a:cubicBezTo>
                  <a:cubicBezTo>
                    <a:pt x="156" y="48"/>
                    <a:pt x="163" y="48"/>
                    <a:pt x="166" y="47"/>
                  </a:cubicBezTo>
                  <a:cubicBezTo>
                    <a:pt x="206" y="27"/>
                    <a:pt x="249" y="24"/>
                    <a:pt x="294" y="16"/>
                  </a:cubicBezTo>
                  <a:cubicBezTo>
                    <a:pt x="329" y="10"/>
                    <a:pt x="366" y="6"/>
                    <a:pt x="401" y="13"/>
                  </a:cubicBezTo>
                  <a:cubicBezTo>
                    <a:pt x="437" y="21"/>
                    <a:pt x="460" y="47"/>
                    <a:pt x="453" y="82"/>
                  </a:cubicBezTo>
                  <a:cubicBezTo>
                    <a:pt x="445" y="119"/>
                    <a:pt x="409" y="143"/>
                    <a:pt x="376" y="160"/>
                  </a:cubicBezTo>
                  <a:cubicBezTo>
                    <a:pt x="341" y="177"/>
                    <a:pt x="304" y="187"/>
                    <a:pt x="266" y="196"/>
                  </a:cubicBezTo>
                  <a:cubicBezTo>
                    <a:pt x="224" y="205"/>
                    <a:pt x="180" y="211"/>
                    <a:pt x="137" y="204"/>
                  </a:cubicBezTo>
                  <a:cubicBezTo>
                    <a:pt x="100" y="199"/>
                    <a:pt x="51" y="177"/>
                    <a:pt x="56" y="135"/>
                  </a:cubicBezTo>
                  <a:cubicBezTo>
                    <a:pt x="60" y="93"/>
                    <a:pt x="130" y="65"/>
                    <a:pt x="168" y="79"/>
                  </a:cubicBezTo>
                  <a:cubicBezTo>
                    <a:pt x="170" y="79"/>
                    <a:pt x="178" y="76"/>
                    <a:pt x="175" y="7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4" name="Freeform 77"/>
            <p:cNvSpPr/>
            <p:nvPr/>
          </p:nvSpPr>
          <p:spPr bwMode="auto">
            <a:xfrm>
              <a:off x="2911" y="846"/>
              <a:ext cx="100" cy="679"/>
            </a:xfrm>
            <a:custGeom>
              <a:avLst/>
              <a:gdLst>
                <a:gd name="T0" fmla="*/ 1 w 42"/>
                <a:gd name="T1" fmla="*/ 5 h 287"/>
                <a:gd name="T2" fmla="*/ 17 w 42"/>
                <a:gd name="T3" fmla="*/ 136 h 287"/>
                <a:gd name="T4" fmla="*/ 33 w 42"/>
                <a:gd name="T5" fmla="*/ 283 h 287"/>
                <a:gd name="T6" fmla="*/ 41 w 42"/>
                <a:gd name="T7" fmla="*/ 281 h 287"/>
                <a:gd name="T8" fmla="*/ 27 w 42"/>
                <a:gd name="T9" fmla="*/ 149 h 287"/>
                <a:gd name="T10" fmla="*/ 9 w 42"/>
                <a:gd name="T11" fmla="*/ 4 h 287"/>
                <a:gd name="T12" fmla="*/ 1 w 42"/>
                <a:gd name="T13" fmla="*/ 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287">
                  <a:moveTo>
                    <a:pt x="1" y="5"/>
                  </a:moveTo>
                  <a:cubicBezTo>
                    <a:pt x="1" y="49"/>
                    <a:pt x="11" y="92"/>
                    <a:pt x="17" y="136"/>
                  </a:cubicBezTo>
                  <a:cubicBezTo>
                    <a:pt x="22" y="185"/>
                    <a:pt x="26" y="234"/>
                    <a:pt x="33" y="283"/>
                  </a:cubicBezTo>
                  <a:cubicBezTo>
                    <a:pt x="33" y="287"/>
                    <a:pt x="42" y="285"/>
                    <a:pt x="41" y="281"/>
                  </a:cubicBezTo>
                  <a:cubicBezTo>
                    <a:pt x="36" y="237"/>
                    <a:pt x="32" y="193"/>
                    <a:pt x="27" y="149"/>
                  </a:cubicBezTo>
                  <a:cubicBezTo>
                    <a:pt x="22" y="101"/>
                    <a:pt x="10" y="53"/>
                    <a:pt x="9" y="4"/>
                  </a:cubicBezTo>
                  <a:cubicBezTo>
                    <a:pt x="9" y="0"/>
                    <a:pt x="0" y="1"/>
                    <a:pt x="1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5" name="Freeform 78"/>
            <p:cNvSpPr/>
            <p:nvPr/>
          </p:nvSpPr>
          <p:spPr bwMode="auto">
            <a:xfrm>
              <a:off x="2556" y="834"/>
              <a:ext cx="360" cy="739"/>
            </a:xfrm>
            <a:custGeom>
              <a:avLst/>
              <a:gdLst>
                <a:gd name="T0" fmla="*/ 143 w 152"/>
                <a:gd name="T1" fmla="*/ 2 h 312"/>
                <a:gd name="T2" fmla="*/ 1 w 152"/>
                <a:gd name="T3" fmla="*/ 311 h 312"/>
                <a:gd name="T4" fmla="*/ 9 w 152"/>
                <a:gd name="T5" fmla="*/ 309 h 312"/>
                <a:gd name="T6" fmla="*/ 151 w 152"/>
                <a:gd name="T7" fmla="*/ 1 h 312"/>
                <a:gd name="T8" fmla="*/ 143 w 152"/>
                <a:gd name="T9" fmla="*/ 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" h="312">
                  <a:moveTo>
                    <a:pt x="143" y="2"/>
                  </a:moveTo>
                  <a:cubicBezTo>
                    <a:pt x="87" y="101"/>
                    <a:pt x="54" y="210"/>
                    <a:pt x="1" y="311"/>
                  </a:cubicBezTo>
                  <a:cubicBezTo>
                    <a:pt x="0" y="312"/>
                    <a:pt x="8" y="311"/>
                    <a:pt x="9" y="309"/>
                  </a:cubicBezTo>
                  <a:cubicBezTo>
                    <a:pt x="62" y="209"/>
                    <a:pt x="95" y="100"/>
                    <a:pt x="151" y="1"/>
                  </a:cubicBezTo>
                  <a:cubicBezTo>
                    <a:pt x="152" y="0"/>
                    <a:pt x="144" y="0"/>
                    <a:pt x="143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6" name="Freeform 79"/>
            <p:cNvSpPr/>
            <p:nvPr/>
          </p:nvSpPr>
          <p:spPr bwMode="auto">
            <a:xfrm>
              <a:off x="2899" y="801"/>
              <a:ext cx="554" cy="776"/>
            </a:xfrm>
            <a:custGeom>
              <a:avLst/>
              <a:gdLst>
                <a:gd name="T0" fmla="*/ 2 w 234"/>
                <a:gd name="T1" fmla="*/ 6 h 328"/>
                <a:gd name="T2" fmla="*/ 224 w 234"/>
                <a:gd name="T3" fmla="*/ 326 h 328"/>
                <a:gd name="T4" fmla="*/ 232 w 234"/>
                <a:gd name="T5" fmla="*/ 322 h 328"/>
                <a:gd name="T6" fmla="*/ 10 w 234"/>
                <a:gd name="T7" fmla="*/ 3 h 328"/>
                <a:gd name="T8" fmla="*/ 2 w 234"/>
                <a:gd name="T9" fmla="*/ 6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328">
                  <a:moveTo>
                    <a:pt x="2" y="6"/>
                  </a:moveTo>
                  <a:cubicBezTo>
                    <a:pt x="70" y="116"/>
                    <a:pt x="144" y="223"/>
                    <a:pt x="224" y="326"/>
                  </a:cubicBezTo>
                  <a:cubicBezTo>
                    <a:pt x="226" y="328"/>
                    <a:pt x="234" y="325"/>
                    <a:pt x="232" y="322"/>
                  </a:cubicBezTo>
                  <a:cubicBezTo>
                    <a:pt x="151" y="220"/>
                    <a:pt x="78" y="112"/>
                    <a:pt x="10" y="3"/>
                  </a:cubicBezTo>
                  <a:cubicBezTo>
                    <a:pt x="8" y="0"/>
                    <a:pt x="0" y="3"/>
                    <a:pt x="2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7" name="Freeform 80"/>
            <p:cNvSpPr/>
            <p:nvPr/>
          </p:nvSpPr>
          <p:spPr bwMode="auto">
            <a:xfrm>
              <a:off x="2880" y="874"/>
              <a:ext cx="43" cy="123"/>
            </a:xfrm>
            <a:custGeom>
              <a:avLst/>
              <a:gdLst>
                <a:gd name="T0" fmla="*/ 1 w 18"/>
                <a:gd name="T1" fmla="*/ 5 h 52"/>
                <a:gd name="T2" fmla="*/ 1 w 18"/>
                <a:gd name="T3" fmla="*/ 50 h 52"/>
                <a:gd name="T4" fmla="*/ 10 w 18"/>
                <a:gd name="T5" fmla="*/ 49 h 52"/>
                <a:gd name="T6" fmla="*/ 10 w 18"/>
                <a:gd name="T7" fmla="*/ 3 h 52"/>
                <a:gd name="T8" fmla="*/ 1 w 18"/>
                <a:gd name="T9" fmla="*/ 5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52">
                  <a:moveTo>
                    <a:pt x="1" y="5"/>
                  </a:moveTo>
                  <a:cubicBezTo>
                    <a:pt x="10" y="18"/>
                    <a:pt x="6" y="36"/>
                    <a:pt x="1" y="50"/>
                  </a:cubicBezTo>
                  <a:cubicBezTo>
                    <a:pt x="1" y="52"/>
                    <a:pt x="9" y="51"/>
                    <a:pt x="10" y="49"/>
                  </a:cubicBezTo>
                  <a:cubicBezTo>
                    <a:pt x="15" y="35"/>
                    <a:pt x="18" y="16"/>
                    <a:pt x="10" y="3"/>
                  </a:cubicBezTo>
                  <a:cubicBezTo>
                    <a:pt x="8" y="0"/>
                    <a:pt x="0" y="3"/>
                    <a:pt x="1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8" name="Freeform 81"/>
            <p:cNvSpPr/>
            <p:nvPr/>
          </p:nvSpPr>
          <p:spPr bwMode="auto">
            <a:xfrm>
              <a:off x="2864" y="1236"/>
              <a:ext cx="21" cy="60"/>
            </a:xfrm>
            <a:custGeom>
              <a:avLst/>
              <a:gdLst>
                <a:gd name="T0" fmla="*/ 0 w 9"/>
                <a:gd name="T1" fmla="*/ 4 h 25"/>
                <a:gd name="T2" fmla="*/ 0 w 9"/>
                <a:gd name="T3" fmla="*/ 23 h 25"/>
                <a:gd name="T4" fmla="*/ 9 w 9"/>
                <a:gd name="T5" fmla="*/ 21 h 25"/>
                <a:gd name="T6" fmla="*/ 9 w 9"/>
                <a:gd name="T7" fmla="*/ 2 h 25"/>
                <a:gd name="T8" fmla="*/ 0 w 9"/>
                <a:gd name="T9" fmla="*/ 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25">
                  <a:moveTo>
                    <a:pt x="0" y="4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5"/>
                    <a:pt x="9" y="23"/>
                    <a:pt x="9" y="21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0"/>
                    <a:pt x="0" y="1"/>
                    <a:pt x="0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9" name="Freeform 82"/>
            <p:cNvSpPr/>
            <p:nvPr/>
          </p:nvSpPr>
          <p:spPr bwMode="auto">
            <a:xfrm>
              <a:off x="2836" y="1454"/>
              <a:ext cx="30" cy="64"/>
            </a:xfrm>
            <a:custGeom>
              <a:avLst/>
              <a:gdLst>
                <a:gd name="T0" fmla="*/ 4 w 13"/>
                <a:gd name="T1" fmla="*/ 3 h 27"/>
                <a:gd name="T2" fmla="*/ 0 w 13"/>
                <a:gd name="T3" fmla="*/ 26 h 27"/>
                <a:gd name="T4" fmla="*/ 9 w 13"/>
                <a:gd name="T5" fmla="*/ 24 h 27"/>
                <a:gd name="T6" fmla="*/ 13 w 13"/>
                <a:gd name="T7" fmla="*/ 1 h 27"/>
                <a:gd name="T8" fmla="*/ 4 w 13"/>
                <a:gd name="T9" fmla="*/ 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27">
                  <a:moveTo>
                    <a:pt x="4" y="3"/>
                  </a:moveTo>
                  <a:cubicBezTo>
                    <a:pt x="4" y="11"/>
                    <a:pt x="1" y="18"/>
                    <a:pt x="0" y="26"/>
                  </a:cubicBezTo>
                  <a:cubicBezTo>
                    <a:pt x="0" y="27"/>
                    <a:pt x="9" y="26"/>
                    <a:pt x="9" y="24"/>
                  </a:cubicBezTo>
                  <a:cubicBezTo>
                    <a:pt x="9" y="16"/>
                    <a:pt x="12" y="9"/>
                    <a:pt x="13" y="1"/>
                  </a:cubicBezTo>
                  <a:cubicBezTo>
                    <a:pt x="13" y="0"/>
                    <a:pt x="4" y="1"/>
                    <a:pt x="4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0" name="Freeform 83"/>
            <p:cNvSpPr/>
            <p:nvPr/>
          </p:nvSpPr>
          <p:spPr bwMode="auto">
            <a:xfrm>
              <a:off x="2826" y="1632"/>
              <a:ext cx="31" cy="78"/>
            </a:xfrm>
            <a:custGeom>
              <a:avLst/>
              <a:gdLst>
                <a:gd name="T0" fmla="*/ 4 w 13"/>
                <a:gd name="T1" fmla="*/ 4 h 33"/>
                <a:gd name="T2" fmla="*/ 0 w 13"/>
                <a:gd name="T3" fmla="*/ 31 h 33"/>
                <a:gd name="T4" fmla="*/ 9 w 13"/>
                <a:gd name="T5" fmla="*/ 29 h 33"/>
                <a:gd name="T6" fmla="*/ 13 w 13"/>
                <a:gd name="T7" fmla="*/ 2 h 33"/>
                <a:gd name="T8" fmla="*/ 4 w 13"/>
                <a:gd name="T9" fmla="*/ 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33">
                  <a:moveTo>
                    <a:pt x="4" y="4"/>
                  </a:moveTo>
                  <a:cubicBezTo>
                    <a:pt x="4" y="13"/>
                    <a:pt x="0" y="22"/>
                    <a:pt x="0" y="31"/>
                  </a:cubicBezTo>
                  <a:cubicBezTo>
                    <a:pt x="0" y="33"/>
                    <a:pt x="9" y="32"/>
                    <a:pt x="9" y="29"/>
                  </a:cubicBezTo>
                  <a:cubicBezTo>
                    <a:pt x="9" y="20"/>
                    <a:pt x="12" y="11"/>
                    <a:pt x="13" y="2"/>
                  </a:cubicBezTo>
                  <a:cubicBezTo>
                    <a:pt x="13" y="0"/>
                    <a:pt x="4" y="2"/>
                    <a:pt x="4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1" name="Freeform 84"/>
            <p:cNvSpPr/>
            <p:nvPr/>
          </p:nvSpPr>
          <p:spPr bwMode="auto">
            <a:xfrm>
              <a:off x="2779" y="1847"/>
              <a:ext cx="19" cy="52"/>
            </a:xfrm>
            <a:custGeom>
              <a:avLst/>
              <a:gdLst>
                <a:gd name="T0" fmla="*/ 0 w 8"/>
                <a:gd name="T1" fmla="*/ 5 h 22"/>
                <a:gd name="T2" fmla="*/ 0 w 8"/>
                <a:gd name="T3" fmla="*/ 20 h 22"/>
                <a:gd name="T4" fmla="*/ 8 w 8"/>
                <a:gd name="T5" fmla="*/ 18 h 22"/>
                <a:gd name="T6" fmla="*/ 8 w 8"/>
                <a:gd name="T7" fmla="*/ 3 h 22"/>
                <a:gd name="T8" fmla="*/ 0 w 8"/>
                <a:gd name="T9" fmla="*/ 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2">
                  <a:moveTo>
                    <a:pt x="0" y="5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2"/>
                    <a:pt x="8" y="21"/>
                    <a:pt x="8" y="18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0"/>
                    <a:pt x="0" y="2"/>
                    <a:pt x="0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2" name="Freeform 85"/>
            <p:cNvSpPr/>
            <p:nvPr/>
          </p:nvSpPr>
          <p:spPr bwMode="auto">
            <a:xfrm>
              <a:off x="3820" y="1165"/>
              <a:ext cx="227" cy="320"/>
            </a:xfrm>
            <a:custGeom>
              <a:avLst/>
              <a:gdLst>
                <a:gd name="T0" fmla="*/ 9 w 96"/>
                <a:gd name="T1" fmla="*/ 29 h 135"/>
                <a:gd name="T2" fmla="*/ 13 w 96"/>
                <a:gd name="T3" fmla="*/ 7 h 135"/>
                <a:gd name="T4" fmla="*/ 4 w 96"/>
                <a:gd name="T5" fmla="*/ 7 h 135"/>
                <a:gd name="T6" fmla="*/ 23 w 96"/>
                <a:gd name="T7" fmla="*/ 77 h 135"/>
                <a:gd name="T8" fmla="*/ 41 w 96"/>
                <a:gd name="T9" fmla="*/ 133 h 135"/>
                <a:gd name="T10" fmla="*/ 48 w 96"/>
                <a:gd name="T11" fmla="*/ 133 h 135"/>
                <a:gd name="T12" fmla="*/ 68 w 96"/>
                <a:gd name="T13" fmla="*/ 67 h 135"/>
                <a:gd name="T14" fmla="*/ 72 w 96"/>
                <a:gd name="T15" fmla="*/ 37 h 135"/>
                <a:gd name="T16" fmla="*/ 77 w 96"/>
                <a:gd name="T17" fmla="*/ 16 h 135"/>
                <a:gd name="T18" fmla="*/ 86 w 96"/>
                <a:gd name="T19" fmla="*/ 19 h 135"/>
                <a:gd name="T20" fmla="*/ 93 w 96"/>
                <a:gd name="T21" fmla="*/ 16 h 135"/>
                <a:gd name="T22" fmla="*/ 77 w 96"/>
                <a:gd name="T23" fmla="*/ 5 h 135"/>
                <a:gd name="T24" fmla="*/ 64 w 96"/>
                <a:gd name="T25" fmla="*/ 33 h 135"/>
                <a:gd name="T26" fmla="*/ 58 w 96"/>
                <a:gd name="T27" fmla="*/ 76 h 135"/>
                <a:gd name="T28" fmla="*/ 42 w 96"/>
                <a:gd name="T29" fmla="*/ 131 h 135"/>
                <a:gd name="T30" fmla="*/ 49 w 96"/>
                <a:gd name="T31" fmla="*/ 130 h 135"/>
                <a:gd name="T32" fmla="*/ 31 w 96"/>
                <a:gd name="T33" fmla="*/ 75 h 135"/>
                <a:gd name="T34" fmla="*/ 13 w 96"/>
                <a:gd name="T35" fmla="*/ 5 h 135"/>
                <a:gd name="T36" fmla="*/ 5 w 96"/>
                <a:gd name="T37" fmla="*/ 6 h 135"/>
                <a:gd name="T38" fmla="*/ 0 w 96"/>
                <a:gd name="T39" fmla="*/ 29 h 135"/>
                <a:gd name="T40" fmla="*/ 9 w 96"/>
                <a:gd name="T41" fmla="*/ 29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6" h="135">
                  <a:moveTo>
                    <a:pt x="9" y="29"/>
                  </a:moveTo>
                  <a:cubicBezTo>
                    <a:pt x="9" y="21"/>
                    <a:pt x="9" y="14"/>
                    <a:pt x="13" y="7"/>
                  </a:cubicBezTo>
                  <a:cubicBezTo>
                    <a:pt x="10" y="7"/>
                    <a:pt x="7" y="7"/>
                    <a:pt x="4" y="7"/>
                  </a:cubicBezTo>
                  <a:cubicBezTo>
                    <a:pt x="15" y="29"/>
                    <a:pt x="20" y="54"/>
                    <a:pt x="23" y="77"/>
                  </a:cubicBezTo>
                  <a:cubicBezTo>
                    <a:pt x="25" y="95"/>
                    <a:pt x="26" y="120"/>
                    <a:pt x="41" y="133"/>
                  </a:cubicBezTo>
                  <a:cubicBezTo>
                    <a:pt x="43" y="135"/>
                    <a:pt x="47" y="134"/>
                    <a:pt x="48" y="133"/>
                  </a:cubicBezTo>
                  <a:cubicBezTo>
                    <a:pt x="66" y="117"/>
                    <a:pt x="65" y="88"/>
                    <a:pt x="68" y="67"/>
                  </a:cubicBezTo>
                  <a:cubicBezTo>
                    <a:pt x="69" y="57"/>
                    <a:pt x="70" y="47"/>
                    <a:pt x="72" y="37"/>
                  </a:cubicBezTo>
                  <a:cubicBezTo>
                    <a:pt x="73" y="29"/>
                    <a:pt x="75" y="22"/>
                    <a:pt x="77" y="16"/>
                  </a:cubicBezTo>
                  <a:cubicBezTo>
                    <a:pt x="81" y="7"/>
                    <a:pt x="83" y="16"/>
                    <a:pt x="86" y="19"/>
                  </a:cubicBezTo>
                  <a:cubicBezTo>
                    <a:pt x="87" y="22"/>
                    <a:pt x="96" y="19"/>
                    <a:pt x="93" y="16"/>
                  </a:cubicBezTo>
                  <a:cubicBezTo>
                    <a:pt x="89" y="9"/>
                    <a:pt x="87" y="0"/>
                    <a:pt x="77" y="5"/>
                  </a:cubicBezTo>
                  <a:cubicBezTo>
                    <a:pt x="68" y="10"/>
                    <a:pt x="66" y="24"/>
                    <a:pt x="64" y="33"/>
                  </a:cubicBezTo>
                  <a:cubicBezTo>
                    <a:pt x="61" y="47"/>
                    <a:pt x="60" y="62"/>
                    <a:pt x="58" y="76"/>
                  </a:cubicBezTo>
                  <a:cubicBezTo>
                    <a:pt x="56" y="94"/>
                    <a:pt x="56" y="118"/>
                    <a:pt x="42" y="131"/>
                  </a:cubicBezTo>
                  <a:cubicBezTo>
                    <a:pt x="44" y="131"/>
                    <a:pt x="46" y="130"/>
                    <a:pt x="49" y="130"/>
                  </a:cubicBezTo>
                  <a:cubicBezTo>
                    <a:pt x="34" y="117"/>
                    <a:pt x="34" y="93"/>
                    <a:pt x="31" y="75"/>
                  </a:cubicBezTo>
                  <a:cubicBezTo>
                    <a:pt x="29" y="52"/>
                    <a:pt x="23" y="27"/>
                    <a:pt x="13" y="5"/>
                  </a:cubicBezTo>
                  <a:cubicBezTo>
                    <a:pt x="12" y="3"/>
                    <a:pt x="6" y="3"/>
                    <a:pt x="5" y="6"/>
                  </a:cubicBezTo>
                  <a:cubicBezTo>
                    <a:pt x="1" y="14"/>
                    <a:pt x="0" y="21"/>
                    <a:pt x="0" y="29"/>
                  </a:cubicBezTo>
                  <a:cubicBezTo>
                    <a:pt x="0" y="33"/>
                    <a:pt x="9" y="32"/>
                    <a:pt x="9" y="2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3" name="Freeform 86"/>
            <p:cNvSpPr/>
            <p:nvPr/>
          </p:nvSpPr>
          <p:spPr bwMode="auto">
            <a:xfrm>
              <a:off x="4099" y="1203"/>
              <a:ext cx="180" cy="26"/>
            </a:xfrm>
            <a:custGeom>
              <a:avLst/>
              <a:gdLst>
                <a:gd name="T0" fmla="*/ 6 w 76"/>
                <a:gd name="T1" fmla="*/ 11 h 11"/>
                <a:gd name="T2" fmla="*/ 66 w 76"/>
                <a:gd name="T3" fmla="*/ 7 h 11"/>
                <a:gd name="T4" fmla="*/ 71 w 76"/>
                <a:gd name="T5" fmla="*/ 4 h 11"/>
                <a:gd name="T6" fmla="*/ 10 w 76"/>
                <a:gd name="T7" fmla="*/ 7 h 11"/>
                <a:gd name="T8" fmla="*/ 6 w 76"/>
                <a:gd name="T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11">
                  <a:moveTo>
                    <a:pt x="6" y="11"/>
                  </a:moveTo>
                  <a:cubicBezTo>
                    <a:pt x="26" y="11"/>
                    <a:pt x="46" y="4"/>
                    <a:pt x="66" y="7"/>
                  </a:cubicBezTo>
                  <a:cubicBezTo>
                    <a:pt x="68" y="8"/>
                    <a:pt x="76" y="4"/>
                    <a:pt x="71" y="4"/>
                  </a:cubicBezTo>
                  <a:cubicBezTo>
                    <a:pt x="50" y="0"/>
                    <a:pt x="30" y="7"/>
                    <a:pt x="10" y="7"/>
                  </a:cubicBezTo>
                  <a:cubicBezTo>
                    <a:pt x="7" y="7"/>
                    <a:pt x="0" y="11"/>
                    <a:pt x="6" y="1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4" name="Freeform 87"/>
            <p:cNvSpPr/>
            <p:nvPr/>
          </p:nvSpPr>
          <p:spPr bwMode="auto">
            <a:xfrm>
              <a:off x="4156" y="1265"/>
              <a:ext cx="130" cy="50"/>
            </a:xfrm>
            <a:custGeom>
              <a:avLst/>
              <a:gdLst>
                <a:gd name="T0" fmla="*/ 0 w 55"/>
                <a:gd name="T1" fmla="*/ 3 h 21"/>
                <a:gd name="T2" fmla="*/ 46 w 55"/>
                <a:gd name="T3" fmla="*/ 19 h 21"/>
                <a:gd name="T4" fmla="*/ 51 w 55"/>
                <a:gd name="T5" fmla="*/ 16 h 21"/>
                <a:gd name="T6" fmla="*/ 8 w 55"/>
                <a:gd name="T7" fmla="*/ 1 h 21"/>
                <a:gd name="T8" fmla="*/ 0 w 55"/>
                <a:gd name="T9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21">
                  <a:moveTo>
                    <a:pt x="0" y="3"/>
                  </a:moveTo>
                  <a:cubicBezTo>
                    <a:pt x="1" y="21"/>
                    <a:pt x="33" y="19"/>
                    <a:pt x="46" y="19"/>
                  </a:cubicBezTo>
                  <a:cubicBezTo>
                    <a:pt x="47" y="19"/>
                    <a:pt x="55" y="16"/>
                    <a:pt x="51" y="16"/>
                  </a:cubicBezTo>
                  <a:cubicBezTo>
                    <a:pt x="39" y="16"/>
                    <a:pt x="9" y="17"/>
                    <a:pt x="8" y="1"/>
                  </a:cubicBezTo>
                  <a:cubicBezTo>
                    <a:pt x="8" y="0"/>
                    <a:pt x="0" y="1"/>
                    <a:pt x="0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5" name="Freeform 88"/>
            <p:cNvSpPr/>
            <p:nvPr/>
          </p:nvSpPr>
          <p:spPr bwMode="auto">
            <a:xfrm>
              <a:off x="4442" y="1113"/>
              <a:ext cx="59" cy="206"/>
            </a:xfrm>
            <a:custGeom>
              <a:avLst/>
              <a:gdLst>
                <a:gd name="T0" fmla="*/ 8 w 25"/>
                <a:gd name="T1" fmla="*/ 85 h 87"/>
                <a:gd name="T2" fmla="*/ 25 w 25"/>
                <a:gd name="T3" fmla="*/ 1 h 87"/>
                <a:gd name="T4" fmla="*/ 16 w 25"/>
                <a:gd name="T5" fmla="*/ 3 h 87"/>
                <a:gd name="T6" fmla="*/ 8 w 25"/>
                <a:gd name="T7" fmla="*/ 86 h 87"/>
                <a:gd name="T8" fmla="*/ 17 w 25"/>
                <a:gd name="T9" fmla="*/ 84 h 87"/>
                <a:gd name="T10" fmla="*/ 25 w 25"/>
                <a:gd name="T11" fmla="*/ 1 h 87"/>
                <a:gd name="T12" fmla="*/ 16 w 25"/>
                <a:gd name="T13" fmla="*/ 2 h 87"/>
                <a:gd name="T14" fmla="*/ 0 w 25"/>
                <a:gd name="T15" fmla="*/ 86 h 87"/>
                <a:gd name="T16" fmla="*/ 8 w 25"/>
                <a:gd name="T17" fmla="*/ 85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87">
                  <a:moveTo>
                    <a:pt x="8" y="85"/>
                  </a:moveTo>
                  <a:cubicBezTo>
                    <a:pt x="16" y="57"/>
                    <a:pt x="17" y="28"/>
                    <a:pt x="25" y="1"/>
                  </a:cubicBezTo>
                  <a:cubicBezTo>
                    <a:pt x="22" y="1"/>
                    <a:pt x="19" y="2"/>
                    <a:pt x="16" y="3"/>
                  </a:cubicBezTo>
                  <a:cubicBezTo>
                    <a:pt x="12" y="31"/>
                    <a:pt x="8" y="58"/>
                    <a:pt x="8" y="86"/>
                  </a:cubicBezTo>
                  <a:cubicBezTo>
                    <a:pt x="8" y="87"/>
                    <a:pt x="16" y="86"/>
                    <a:pt x="17" y="84"/>
                  </a:cubicBezTo>
                  <a:cubicBezTo>
                    <a:pt x="17" y="56"/>
                    <a:pt x="20" y="28"/>
                    <a:pt x="25" y="1"/>
                  </a:cubicBezTo>
                  <a:cubicBezTo>
                    <a:pt x="25" y="0"/>
                    <a:pt x="17" y="1"/>
                    <a:pt x="16" y="2"/>
                  </a:cubicBezTo>
                  <a:cubicBezTo>
                    <a:pt x="8" y="30"/>
                    <a:pt x="8" y="59"/>
                    <a:pt x="0" y="86"/>
                  </a:cubicBezTo>
                  <a:cubicBezTo>
                    <a:pt x="0" y="87"/>
                    <a:pt x="8" y="86"/>
                    <a:pt x="8" y="8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6" name="Freeform 89"/>
            <p:cNvSpPr/>
            <p:nvPr/>
          </p:nvSpPr>
          <p:spPr bwMode="auto">
            <a:xfrm>
              <a:off x="4516" y="1191"/>
              <a:ext cx="123" cy="313"/>
            </a:xfrm>
            <a:custGeom>
              <a:avLst/>
              <a:gdLst>
                <a:gd name="T0" fmla="*/ 42 w 52"/>
                <a:gd name="T1" fmla="*/ 3 h 132"/>
                <a:gd name="T2" fmla="*/ 21 w 52"/>
                <a:gd name="T3" fmla="*/ 53 h 132"/>
                <a:gd name="T4" fmla="*/ 1 w 52"/>
                <a:gd name="T5" fmla="*/ 129 h 132"/>
                <a:gd name="T6" fmla="*/ 10 w 52"/>
                <a:gd name="T7" fmla="*/ 128 h 132"/>
                <a:gd name="T8" fmla="*/ 28 w 52"/>
                <a:gd name="T9" fmla="*/ 59 h 132"/>
                <a:gd name="T10" fmla="*/ 50 w 52"/>
                <a:gd name="T11" fmla="*/ 3 h 132"/>
                <a:gd name="T12" fmla="*/ 42 w 52"/>
                <a:gd name="T13" fmla="*/ 3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132">
                  <a:moveTo>
                    <a:pt x="42" y="3"/>
                  </a:moveTo>
                  <a:cubicBezTo>
                    <a:pt x="29" y="17"/>
                    <a:pt x="26" y="35"/>
                    <a:pt x="21" y="53"/>
                  </a:cubicBezTo>
                  <a:cubicBezTo>
                    <a:pt x="15" y="78"/>
                    <a:pt x="10" y="104"/>
                    <a:pt x="1" y="129"/>
                  </a:cubicBezTo>
                  <a:cubicBezTo>
                    <a:pt x="0" y="132"/>
                    <a:pt x="9" y="131"/>
                    <a:pt x="10" y="128"/>
                  </a:cubicBezTo>
                  <a:cubicBezTo>
                    <a:pt x="17" y="105"/>
                    <a:pt x="22" y="82"/>
                    <a:pt x="28" y="59"/>
                  </a:cubicBezTo>
                  <a:cubicBezTo>
                    <a:pt x="33" y="40"/>
                    <a:pt x="36" y="18"/>
                    <a:pt x="50" y="3"/>
                  </a:cubicBezTo>
                  <a:cubicBezTo>
                    <a:pt x="52" y="0"/>
                    <a:pt x="44" y="1"/>
                    <a:pt x="42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7" name="Freeform 90"/>
            <p:cNvSpPr/>
            <p:nvPr/>
          </p:nvSpPr>
          <p:spPr bwMode="auto">
            <a:xfrm>
              <a:off x="4613" y="1267"/>
              <a:ext cx="144" cy="303"/>
            </a:xfrm>
            <a:custGeom>
              <a:avLst/>
              <a:gdLst>
                <a:gd name="T0" fmla="*/ 16 w 61"/>
                <a:gd name="T1" fmla="*/ 18 h 128"/>
                <a:gd name="T2" fmla="*/ 27 w 61"/>
                <a:gd name="T3" fmla="*/ 39 h 128"/>
                <a:gd name="T4" fmla="*/ 22 w 61"/>
                <a:gd name="T5" fmla="*/ 55 h 128"/>
                <a:gd name="T6" fmla="*/ 31 w 61"/>
                <a:gd name="T7" fmla="*/ 81 h 128"/>
                <a:gd name="T8" fmla="*/ 38 w 61"/>
                <a:gd name="T9" fmla="*/ 87 h 128"/>
                <a:gd name="T10" fmla="*/ 23 w 61"/>
                <a:gd name="T11" fmla="*/ 110 h 128"/>
                <a:gd name="T12" fmla="*/ 21 w 61"/>
                <a:gd name="T13" fmla="*/ 124 h 128"/>
                <a:gd name="T14" fmla="*/ 29 w 61"/>
                <a:gd name="T15" fmla="*/ 122 h 128"/>
                <a:gd name="T16" fmla="*/ 50 w 61"/>
                <a:gd name="T17" fmla="*/ 87 h 128"/>
                <a:gd name="T18" fmla="*/ 31 w 61"/>
                <a:gd name="T19" fmla="*/ 64 h 128"/>
                <a:gd name="T20" fmla="*/ 41 w 61"/>
                <a:gd name="T21" fmla="*/ 27 h 128"/>
                <a:gd name="T22" fmla="*/ 10 w 61"/>
                <a:gd name="T23" fmla="*/ 23 h 128"/>
                <a:gd name="T24" fmla="*/ 16 w 61"/>
                <a:gd name="T25" fmla="*/ 1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128">
                  <a:moveTo>
                    <a:pt x="16" y="18"/>
                  </a:moveTo>
                  <a:cubicBezTo>
                    <a:pt x="33" y="32"/>
                    <a:pt x="34" y="27"/>
                    <a:pt x="27" y="39"/>
                  </a:cubicBezTo>
                  <a:cubicBezTo>
                    <a:pt x="25" y="44"/>
                    <a:pt x="23" y="49"/>
                    <a:pt x="22" y="55"/>
                  </a:cubicBezTo>
                  <a:cubicBezTo>
                    <a:pt x="20" y="64"/>
                    <a:pt x="26" y="74"/>
                    <a:pt x="31" y="81"/>
                  </a:cubicBezTo>
                  <a:cubicBezTo>
                    <a:pt x="33" y="82"/>
                    <a:pt x="36" y="85"/>
                    <a:pt x="38" y="87"/>
                  </a:cubicBezTo>
                  <a:cubicBezTo>
                    <a:pt x="49" y="95"/>
                    <a:pt x="27" y="106"/>
                    <a:pt x="23" y="110"/>
                  </a:cubicBezTo>
                  <a:cubicBezTo>
                    <a:pt x="18" y="114"/>
                    <a:pt x="18" y="119"/>
                    <a:pt x="21" y="124"/>
                  </a:cubicBezTo>
                  <a:cubicBezTo>
                    <a:pt x="23" y="128"/>
                    <a:pt x="31" y="125"/>
                    <a:pt x="29" y="122"/>
                  </a:cubicBezTo>
                  <a:cubicBezTo>
                    <a:pt x="24" y="110"/>
                    <a:pt x="61" y="98"/>
                    <a:pt x="50" y="87"/>
                  </a:cubicBezTo>
                  <a:cubicBezTo>
                    <a:pt x="42" y="79"/>
                    <a:pt x="36" y="74"/>
                    <a:pt x="31" y="64"/>
                  </a:cubicBezTo>
                  <a:cubicBezTo>
                    <a:pt x="25" y="51"/>
                    <a:pt x="39" y="39"/>
                    <a:pt x="41" y="27"/>
                  </a:cubicBezTo>
                  <a:cubicBezTo>
                    <a:pt x="46" y="0"/>
                    <a:pt x="0" y="15"/>
                    <a:pt x="10" y="23"/>
                  </a:cubicBezTo>
                  <a:cubicBezTo>
                    <a:pt x="13" y="25"/>
                    <a:pt x="20" y="21"/>
                    <a:pt x="16" y="1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8" name="Freeform 91"/>
            <p:cNvSpPr/>
            <p:nvPr/>
          </p:nvSpPr>
          <p:spPr bwMode="auto">
            <a:xfrm>
              <a:off x="4849" y="1189"/>
              <a:ext cx="88" cy="234"/>
            </a:xfrm>
            <a:custGeom>
              <a:avLst/>
              <a:gdLst>
                <a:gd name="T0" fmla="*/ 2 w 37"/>
                <a:gd name="T1" fmla="*/ 5 h 99"/>
                <a:gd name="T2" fmla="*/ 14 w 37"/>
                <a:gd name="T3" fmla="*/ 96 h 99"/>
                <a:gd name="T4" fmla="*/ 22 w 37"/>
                <a:gd name="T5" fmla="*/ 94 h 99"/>
                <a:gd name="T6" fmla="*/ 10 w 37"/>
                <a:gd name="T7" fmla="*/ 2 h 99"/>
                <a:gd name="T8" fmla="*/ 2 w 37"/>
                <a:gd name="T9" fmla="*/ 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99">
                  <a:moveTo>
                    <a:pt x="2" y="5"/>
                  </a:moveTo>
                  <a:cubicBezTo>
                    <a:pt x="29" y="25"/>
                    <a:pt x="6" y="69"/>
                    <a:pt x="14" y="96"/>
                  </a:cubicBezTo>
                  <a:cubicBezTo>
                    <a:pt x="15" y="99"/>
                    <a:pt x="23" y="97"/>
                    <a:pt x="22" y="94"/>
                  </a:cubicBezTo>
                  <a:cubicBezTo>
                    <a:pt x="15" y="67"/>
                    <a:pt x="37" y="22"/>
                    <a:pt x="10" y="2"/>
                  </a:cubicBezTo>
                  <a:cubicBezTo>
                    <a:pt x="7" y="0"/>
                    <a:pt x="0" y="4"/>
                    <a:pt x="2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9" name="Freeform 92"/>
            <p:cNvSpPr/>
            <p:nvPr/>
          </p:nvSpPr>
          <p:spPr bwMode="auto">
            <a:xfrm>
              <a:off x="4840" y="1146"/>
              <a:ext cx="158" cy="263"/>
            </a:xfrm>
            <a:custGeom>
              <a:avLst/>
              <a:gdLst>
                <a:gd name="T0" fmla="*/ 10 w 67"/>
                <a:gd name="T1" fmla="*/ 18 h 111"/>
                <a:gd name="T2" fmla="*/ 35 w 67"/>
                <a:gd name="T3" fmla="*/ 27 h 111"/>
                <a:gd name="T4" fmla="*/ 31 w 67"/>
                <a:gd name="T5" fmla="*/ 46 h 111"/>
                <a:gd name="T6" fmla="*/ 32 w 67"/>
                <a:gd name="T7" fmla="*/ 68 h 111"/>
                <a:gd name="T8" fmla="*/ 50 w 67"/>
                <a:gd name="T9" fmla="*/ 88 h 111"/>
                <a:gd name="T10" fmla="*/ 16 w 67"/>
                <a:gd name="T11" fmla="*/ 107 h 111"/>
                <a:gd name="T12" fmla="*/ 12 w 67"/>
                <a:gd name="T13" fmla="*/ 111 h 111"/>
                <a:gd name="T14" fmla="*/ 51 w 67"/>
                <a:gd name="T15" fmla="*/ 102 h 111"/>
                <a:gd name="T16" fmla="*/ 43 w 67"/>
                <a:gd name="T17" fmla="*/ 69 h 111"/>
                <a:gd name="T18" fmla="*/ 43 w 67"/>
                <a:gd name="T19" fmla="*/ 30 h 111"/>
                <a:gd name="T20" fmla="*/ 34 w 67"/>
                <a:gd name="T21" fmla="*/ 9 h 111"/>
                <a:gd name="T22" fmla="*/ 2 w 67"/>
                <a:gd name="T23" fmla="*/ 18 h 111"/>
                <a:gd name="T24" fmla="*/ 10 w 67"/>
                <a:gd name="T25" fmla="*/ 1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7" h="111">
                  <a:moveTo>
                    <a:pt x="10" y="18"/>
                  </a:moveTo>
                  <a:cubicBezTo>
                    <a:pt x="26" y="4"/>
                    <a:pt x="33" y="17"/>
                    <a:pt x="35" y="27"/>
                  </a:cubicBezTo>
                  <a:cubicBezTo>
                    <a:pt x="35" y="33"/>
                    <a:pt x="33" y="40"/>
                    <a:pt x="31" y="46"/>
                  </a:cubicBezTo>
                  <a:cubicBezTo>
                    <a:pt x="29" y="53"/>
                    <a:pt x="28" y="61"/>
                    <a:pt x="32" y="68"/>
                  </a:cubicBezTo>
                  <a:cubicBezTo>
                    <a:pt x="36" y="76"/>
                    <a:pt x="45" y="81"/>
                    <a:pt x="50" y="88"/>
                  </a:cubicBezTo>
                  <a:cubicBezTo>
                    <a:pt x="59" y="103"/>
                    <a:pt x="24" y="107"/>
                    <a:pt x="16" y="107"/>
                  </a:cubicBezTo>
                  <a:cubicBezTo>
                    <a:pt x="13" y="108"/>
                    <a:pt x="7" y="111"/>
                    <a:pt x="12" y="111"/>
                  </a:cubicBezTo>
                  <a:cubicBezTo>
                    <a:pt x="25" y="111"/>
                    <a:pt x="41" y="109"/>
                    <a:pt x="51" y="102"/>
                  </a:cubicBezTo>
                  <a:cubicBezTo>
                    <a:pt x="67" y="90"/>
                    <a:pt x="53" y="80"/>
                    <a:pt x="43" y="69"/>
                  </a:cubicBezTo>
                  <a:cubicBezTo>
                    <a:pt x="32" y="59"/>
                    <a:pt x="41" y="42"/>
                    <a:pt x="43" y="30"/>
                  </a:cubicBezTo>
                  <a:cubicBezTo>
                    <a:pt x="44" y="21"/>
                    <a:pt x="41" y="15"/>
                    <a:pt x="34" y="9"/>
                  </a:cubicBezTo>
                  <a:cubicBezTo>
                    <a:pt x="26" y="0"/>
                    <a:pt x="8" y="13"/>
                    <a:pt x="2" y="18"/>
                  </a:cubicBezTo>
                  <a:cubicBezTo>
                    <a:pt x="0" y="20"/>
                    <a:pt x="8" y="19"/>
                    <a:pt x="10" y="1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0" name="Freeform 93"/>
            <p:cNvSpPr/>
            <p:nvPr/>
          </p:nvSpPr>
          <p:spPr bwMode="auto">
            <a:xfrm>
              <a:off x="5055" y="1234"/>
              <a:ext cx="40" cy="45"/>
            </a:xfrm>
            <a:custGeom>
              <a:avLst/>
              <a:gdLst>
                <a:gd name="T0" fmla="*/ 10 w 17"/>
                <a:gd name="T1" fmla="*/ 1 h 19"/>
                <a:gd name="T2" fmla="*/ 1 w 17"/>
                <a:gd name="T3" fmla="*/ 9 h 19"/>
                <a:gd name="T4" fmla="*/ 4 w 17"/>
                <a:gd name="T5" fmla="*/ 17 h 19"/>
                <a:gd name="T6" fmla="*/ 10 w 17"/>
                <a:gd name="T7" fmla="*/ 18 h 19"/>
                <a:gd name="T8" fmla="*/ 12 w 17"/>
                <a:gd name="T9" fmla="*/ 13 h 19"/>
                <a:gd name="T10" fmla="*/ 9 w 17"/>
                <a:gd name="T11" fmla="*/ 10 h 19"/>
                <a:gd name="T12" fmla="*/ 14 w 17"/>
                <a:gd name="T13" fmla="*/ 6 h 19"/>
                <a:gd name="T14" fmla="*/ 16 w 17"/>
                <a:gd name="T15" fmla="*/ 2 h 19"/>
                <a:gd name="T16" fmla="*/ 10 w 17"/>
                <a:gd name="T17" fmla="*/ 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19">
                  <a:moveTo>
                    <a:pt x="10" y="1"/>
                  </a:moveTo>
                  <a:cubicBezTo>
                    <a:pt x="7" y="3"/>
                    <a:pt x="2" y="5"/>
                    <a:pt x="1" y="9"/>
                  </a:cubicBezTo>
                  <a:cubicBezTo>
                    <a:pt x="0" y="12"/>
                    <a:pt x="2" y="15"/>
                    <a:pt x="4" y="17"/>
                  </a:cubicBezTo>
                  <a:cubicBezTo>
                    <a:pt x="5" y="19"/>
                    <a:pt x="8" y="19"/>
                    <a:pt x="10" y="18"/>
                  </a:cubicBezTo>
                  <a:cubicBezTo>
                    <a:pt x="11" y="17"/>
                    <a:pt x="13" y="15"/>
                    <a:pt x="12" y="13"/>
                  </a:cubicBezTo>
                  <a:cubicBezTo>
                    <a:pt x="11" y="12"/>
                    <a:pt x="9" y="11"/>
                    <a:pt x="9" y="10"/>
                  </a:cubicBezTo>
                  <a:cubicBezTo>
                    <a:pt x="10" y="8"/>
                    <a:pt x="12" y="7"/>
                    <a:pt x="14" y="6"/>
                  </a:cubicBezTo>
                  <a:cubicBezTo>
                    <a:pt x="15" y="6"/>
                    <a:pt x="17" y="4"/>
                    <a:pt x="16" y="2"/>
                  </a:cubicBezTo>
                  <a:cubicBezTo>
                    <a:pt x="14" y="0"/>
                    <a:pt x="12" y="1"/>
                    <a:pt x="10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1" name="Freeform 94"/>
            <p:cNvSpPr/>
            <p:nvPr/>
          </p:nvSpPr>
          <p:spPr bwMode="auto">
            <a:xfrm>
              <a:off x="5140" y="1125"/>
              <a:ext cx="55" cy="235"/>
            </a:xfrm>
            <a:custGeom>
              <a:avLst/>
              <a:gdLst>
                <a:gd name="T0" fmla="*/ 0 w 23"/>
                <a:gd name="T1" fmla="*/ 5 h 99"/>
                <a:gd name="T2" fmla="*/ 8 w 23"/>
                <a:gd name="T3" fmla="*/ 96 h 99"/>
                <a:gd name="T4" fmla="*/ 16 w 23"/>
                <a:gd name="T5" fmla="*/ 95 h 99"/>
                <a:gd name="T6" fmla="*/ 8 w 23"/>
                <a:gd name="T7" fmla="*/ 4 h 99"/>
                <a:gd name="T8" fmla="*/ 0 w 23"/>
                <a:gd name="T9" fmla="*/ 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99">
                  <a:moveTo>
                    <a:pt x="0" y="5"/>
                  </a:moveTo>
                  <a:cubicBezTo>
                    <a:pt x="1" y="35"/>
                    <a:pt x="14" y="65"/>
                    <a:pt x="8" y="96"/>
                  </a:cubicBezTo>
                  <a:cubicBezTo>
                    <a:pt x="7" y="99"/>
                    <a:pt x="16" y="98"/>
                    <a:pt x="16" y="95"/>
                  </a:cubicBezTo>
                  <a:cubicBezTo>
                    <a:pt x="23" y="64"/>
                    <a:pt x="9" y="35"/>
                    <a:pt x="8" y="4"/>
                  </a:cubicBezTo>
                  <a:cubicBezTo>
                    <a:pt x="8" y="0"/>
                    <a:pt x="0" y="2"/>
                    <a:pt x="0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2" name="Freeform 95"/>
            <p:cNvSpPr/>
            <p:nvPr/>
          </p:nvSpPr>
          <p:spPr bwMode="auto">
            <a:xfrm>
              <a:off x="5124" y="1116"/>
              <a:ext cx="170" cy="265"/>
            </a:xfrm>
            <a:custGeom>
              <a:avLst/>
              <a:gdLst>
                <a:gd name="T0" fmla="*/ 10 w 72"/>
                <a:gd name="T1" fmla="*/ 78 h 112"/>
                <a:gd name="T2" fmla="*/ 68 w 72"/>
                <a:gd name="T3" fmla="*/ 4 h 112"/>
                <a:gd name="T4" fmla="*/ 59 w 72"/>
                <a:gd name="T5" fmla="*/ 5 h 112"/>
                <a:gd name="T6" fmla="*/ 63 w 72"/>
                <a:gd name="T7" fmla="*/ 107 h 112"/>
                <a:gd name="T8" fmla="*/ 72 w 72"/>
                <a:gd name="T9" fmla="*/ 107 h 112"/>
                <a:gd name="T10" fmla="*/ 68 w 72"/>
                <a:gd name="T11" fmla="*/ 4 h 112"/>
                <a:gd name="T12" fmla="*/ 59 w 72"/>
                <a:gd name="T13" fmla="*/ 5 h 112"/>
                <a:gd name="T14" fmla="*/ 4 w 72"/>
                <a:gd name="T15" fmla="*/ 75 h 112"/>
                <a:gd name="T16" fmla="*/ 10 w 72"/>
                <a:gd name="T17" fmla="*/ 78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112">
                  <a:moveTo>
                    <a:pt x="10" y="78"/>
                  </a:moveTo>
                  <a:cubicBezTo>
                    <a:pt x="36" y="57"/>
                    <a:pt x="59" y="37"/>
                    <a:pt x="68" y="4"/>
                  </a:cubicBezTo>
                  <a:cubicBezTo>
                    <a:pt x="65" y="4"/>
                    <a:pt x="62" y="5"/>
                    <a:pt x="59" y="5"/>
                  </a:cubicBezTo>
                  <a:cubicBezTo>
                    <a:pt x="56" y="39"/>
                    <a:pt x="63" y="73"/>
                    <a:pt x="63" y="107"/>
                  </a:cubicBezTo>
                  <a:cubicBezTo>
                    <a:pt x="63" y="112"/>
                    <a:pt x="72" y="110"/>
                    <a:pt x="72" y="107"/>
                  </a:cubicBezTo>
                  <a:cubicBezTo>
                    <a:pt x="71" y="72"/>
                    <a:pt x="65" y="38"/>
                    <a:pt x="68" y="4"/>
                  </a:cubicBezTo>
                  <a:cubicBezTo>
                    <a:pt x="68" y="0"/>
                    <a:pt x="60" y="2"/>
                    <a:pt x="59" y="5"/>
                  </a:cubicBezTo>
                  <a:cubicBezTo>
                    <a:pt x="51" y="36"/>
                    <a:pt x="29" y="55"/>
                    <a:pt x="4" y="75"/>
                  </a:cubicBezTo>
                  <a:cubicBezTo>
                    <a:pt x="0" y="78"/>
                    <a:pt x="7" y="81"/>
                    <a:pt x="10" y="7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3" name="Freeform 96"/>
            <p:cNvSpPr/>
            <p:nvPr/>
          </p:nvSpPr>
          <p:spPr bwMode="auto">
            <a:xfrm>
              <a:off x="2973" y="917"/>
              <a:ext cx="1999" cy="241"/>
            </a:xfrm>
            <a:custGeom>
              <a:avLst/>
              <a:gdLst>
                <a:gd name="T0" fmla="*/ 10 w 845"/>
                <a:gd name="T1" fmla="*/ 100 h 102"/>
                <a:gd name="T2" fmla="*/ 62 w 845"/>
                <a:gd name="T3" fmla="*/ 84 h 102"/>
                <a:gd name="T4" fmla="*/ 117 w 845"/>
                <a:gd name="T5" fmla="*/ 70 h 102"/>
                <a:gd name="T6" fmla="*/ 220 w 845"/>
                <a:gd name="T7" fmla="*/ 47 h 102"/>
                <a:gd name="T8" fmla="*/ 446 w 845"/>
                <a:gd name="T9" fmla="*/ 12 h 102"/>
                <a:gd name="T10" fmla="*/ 661 w 845"/>
                <a:gd name="T11" fmla="*/ 12 h 102"/>
                <a:gd name="T12" fmla="*/ 762 w 845"/>
                <a:gd name="T13" fmla="*/ 36 h 102"/>
                <a:gd name="T14" fmla="*/ 840 w 845"/>
                <a:gd name="T15" fmla="*/ 48 h 102"/>
                <a:gd name="T16" fmla="*/ 839 w 845"/>
                <a:gd name="T17" fmla="*/ 45 h 102"/>
                <a:gd name="T18" fmla="*/ 726 w 845"/>
                <a:gd name="T19" fmla="*/ 19 h 102"/>
                <a:gd name="T20" fmla="*/ 627 w 845"/>
                <a:gd name="T21" fmla="*/ 5 h 102"/>
                <a:gd name="T22" fmla="*/ 415 w 845"/>
                <a:gd name="T23" fmla="*/ 11 h 102"/>
                <a:gd name="T24" fmla="*/ 195 w 845"/>
                <a:gd name="T25" fmla="*/ 48 h 102"/>
                <a:gd name="T26" fmla="*/ 84 w 845"/>
                <a:gd name="T27" fmla="*/ 74 h 102"/>
                <a:gd name="T28" fmla="*/ 32 w 845"/>
                <a:gd name="T29" fmla="*/ 88 h 102"/>
                <a:gd name="T30" fmla="*/ 4 w 845"/>
                <a:gd name="T31" fmla="*/ 99 h 102"/>
                <a:gd name="T32" fmla="*/ 10 w 845"/>
                <a:gd name="T33" fmla="*/ 10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45" h="102">
                  <a:moveTo>
                    <a:pt x="10" y="100"/>
                  </a:moveTo>
                  <a:cubicBezTo>
                    <a:pt x="23" y="91"/>
                    <a:pt x="47" y="88"/>
                    <a:pt x="62" y="84"/>
                  </a:cubicBezTo>
                  <a:cubicBezTo>
                    <a:pt x="80" y="79"/>
                    <a:pt x="99" y="75"/>
                    <a:pt x="117" y="70"/>
                  </a:cubicBezTo>
                  <a:cubicBezTo>
                    <a:pt x="151" y="62"/>
                    <a:pt x="185" y="54"/>
                    <a:pt x="220" y="47"/>
                  </a:cubicBezTo>
                  <a:cubicBezTo>
                    <a:pt x="295" y="33"/>
                    <a:pt x="370" y="19"/>
                    <a:pt x="446" y="12"/>
                  </a:cubicBezTo>
                  <a:cubicBezTo>
                    <a:pt x="517" y="4"/>
                    <a:pt x="590" y="5"/>
                    <a:pt x="661" y="12"/>
                  </a:cubicBezTo>
                  <a:cubicBezTo>
                    <a:pt x="695" y="16"/>
                    <a:pt x="731" y="22"/>
                    <a:pt x="762" y="36"/>
                  </a:cubicBezTo>
                  <a:cubicBezTo>
                    <a:pt x="787" y="48"/>
                    <a:pt x="812" y="54"/>
                    <a:pt x="840" y="48"/>
                  </a:cubicBezTo>
                  <a:cubicBezTo>
                    <a:pt x="845" y="47"/>
                    <a:pt x="844" y="44"/>
                    <a:pt x="839" y="45"/>
                  </a:cubicBezTo>
                  <a:cubicBezTo>
                    <a:pt x="799" y="53"/>
                    <a:pt x="763" y="28"/>
                    <a:pt x="726" y="19"/>
                  </a:cubicBezTo>
                  <a:cubicBezTo>
                    <a:pt x="694" y="10"/>
                    <a:pt x="660" y="7"/>
                    <a:pt x="627" y="5"/>
                  </a:cubicBezTo>
                  <a:cubicBezTo>
                    <a:pt x="556" y="0"/>
                    <a:pt x="485" y="3"/>
                    <a:pt x="415" y="11"/>
                  </a:cubicBezTo>
                  <a:cubicBezTo>
                    <a:pt x="341" y="20"/>
                    <a:pt x="268" y="34"/>
                    <a:pt x="195" y="48"/>
                  </a:cubicBezTo>
                  <a:cubicBezTo>
                    <a:pt x="158" y="56"/>
                    <a:pt x="121" y="65"/>
                    <a:pt x="84" y="74"/>
                  </a:cubicBezTo>
                  <a:cubicBezTo>
                    <a:pt x="66" y="79"/>
                    <a:pt x="49" y="84"/>
                    <a:pt x="32" y="88"/>
                  </a:cubicBezTo>
                  <a:cubicBezTo>
                    <a:pt x="21" y="91"/>
                    <a:pt x="13" y="93"/>
                    <a:pt x="4" y="99"/>
                  </a:cubicBezTo>
                  <a:cubicBezTo>
                    <a:pt x="0" y="102"/>
                    <a:pt x="8" y="102"/>
                    <a:pt x="10" y="10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4" name="Freeform 97"/>
            <p:cNvSpPr/>
            <p:nvPr/>
          </p:nvSpPr>
          <p:spPr bwMode="auto">
            <a:xfrm>
              <a:off x="4863" y="969"/>
              <a:ext cx="124" cy="116"/>
            </a:xfrm>
            <a:custGeom>
              <a:avLst/>
              <a:gdLst>
                <a:gd name="T0" fmla="*/ 13 w 52"/>
                <a:gd name="T1" fmla="*/ 4 h 49"/>
                <a:gd name="T2" fmla="*/ 40 w 52"/>
                <a:gd name="T3" fmla="*/ 28 h 49"/>
                <a:gd name="T4" fmla="*/ 5 w 52"/>
                <a:gd name="T5" fmla="*/ 47 h 49"/>
                <a:gd name="T6" fmla="*/ 11 w 52"/>
                <a:gd name="T7" fmla="*/ 48 h 49"/>
                <a:gd name="T8" fmla="*/ 48 w 52"/>
                <a:gd name="T9" fmla="*/ 25 h 49"/>
                <a:gd name="T10" fmla="*/ 19 w 52"/>
                <a:gd name="T11" fmla="*/ 0 h 49"/>
                <a:gd name="T12" fmla="*/ 13 w 52"/>
                <a:gd name="T13" fmla="*/ 4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49">
                  <a:moveTo>
                    <a:pt x="13" y="4"/>
                  </a:moveTo>
                  <a:cubicBezTo>
                    <a:pt x="22" y="4"/>
                    <a:pt x="43" y="18"/>
                    <a:pt x="40" y="28"/>
                  </a:cubicBezTo>
                  <a:cubicBezTo>
                    <a:pt x="36" y="38"/>
                    <a:pt x="15" y="42"/>
                    <a:pt x="5" y="47"/>
                  </a:cubicBezTo>
                  <a:cubicBezTo>
                    <a:pt x="0" y="49"/>
                    <a:pt x="8" y="49"/>
                    <a:pt x="11" y="48"/>
                  </a:cubicBezTo>
                  <a:cubicBezTo>
                    <a:pt x="22" y="43"/>
                    <a:pt x="44" y="39"/>
                    <a:pt x="48" y="25"/>
                  </a:cubicBezTo>
                  <a:cubicBezTo>
                    <a:pt x="52" y="15"/>
                    <a:pt x="28" y="1"/>
                    <a:pt x="19" y="0"/>
                  </a:cubicBezTo>
                  <a:cubicBezTo>
                    <a:pt x="17" y="0"/>
                    <a:pt x="9" y="3"/>
                    <a:pt x="13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5" name="Freeform 98"/>
            <p:cNvSpPr/>
            <p:nvPr/>
          </p:nvSpPr>
          <p:spPr bwMode="auto">
            <a:xfrm>
              <a:off x="3555" y="1478"/>
              <a:ext cx="1339" cy="443"/>
            </a:xfrm>
            <a:custGeom>
              <a:avLst/>
              <a:gdLst>
                <a:gd name="T0" fmla="*/ 557 w 566"/>
                <a:gd name="T1" fmla="*/ 4 h 187"/>
                <a:gd name="T2" fmla="*/ 497 w 566"/>
                <a:gd name="T3" fmla="*/ 129 h 187"/>
                <a:gd name="T4" fmla="*/ 358 w 566"/>
                <a:gd name="T5" fmla="*/ 173 h 187"/>
                <a:gd name="T6" fmla="*/ 10 w 566"/>
                <a:gd name="T7" fmla="*/ 127 h 187"/>
                <a:gd name="T8" fmla="*/ 4 w 566"/>
                <a:gd name="T9" fmla="*/ 131 h 187"/>
                <a:gd name="T10" fmla="*/ 5 w 566"/>
                <a:gd name="T11" fmla="*/ 131 h 187"/>
                <a:gd name="T12" fmla="*/ 10 w 566"/>
                <a:gd name="T13" fmla="*/ 134 h 187"/>
                <a:gd name="T14" fmla="*/ 13 w 566"/>
                <a:gd name="T15" fmla="*/ 133 h 187"/>
                <a:gd name="T16" fmla="*/ 14 w 566"/>
                <a:gd name="T17" fmla="*/ 129 h 187"/>
                <a:gd name="T18" fmla="*/ 11 w 566"/>
                <a:gd name="T19" fmla="*/ 127 h 187"/>
                <a:gd name="T20" fmla="*/ 5 w 566"/>
                <a:gd name="T21" fmla="*/ 132 h 187"/>
                <a:gd name="T22" fmla="*/ 381 w 566"/>
                <a:gd name="T23" fmla="*/ 176 h 187"/>
                <a:gd name="T24" fmla="*/ 500 w 566"/>
                <a:gd name="T25" fmla="*/ 135 h 187"/>
                <a:gd name="T26" fmla="*/ 565 w 566"/>
                <a:gd name="T27" fmla="*/ 3 h 187"/>
                <a:gd name="T28" fmla="*/ 557 w 566"/>
                <a:gd name="T29" fmla="*/ 4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66" h="187">
                  <a:moveTo>
                    <a:pt x="557" y="4"/>
                  </a:moveTo>
                  <a:cubicBezTo>
                    <a:pt x="547" y="50"/>
                    <a:pt x="533" y="95"/>
                    <a:pt x="497" y="129"/>
                  </a:cubicBezTo>
                  <a:cubicBezTo>
                    <a:pt x="461" y="163"/>
                    <a:pt x="406" y="171"/>
                    <a:pt x="358" y="173"/>
                  </a:cubicBezTo>
                  <a:cubicBezTo>
                    <a:pt x="242" y="178"/>
                    <a:pt x="121" y="157"/>
                    <a:pt x="10" y="127"/>
                  </a:cubicBezTo>
                  <a:cubicBezTo>
                    <a:pt x="8" y="126"/>
                    <a:pt x="0" y="129"/>
                    <a:pt x="4" y="131"/>
                  </a:cubicBezTo>
                  <a:cubicBezTo>
                    <a:pt x="4" y="131"/>
                    <a:pt x="5" y="131"/>
                    <a:pt x="5" y="131"/>
                  </a:cubicBezTo>
                  <a:cubicBezTo>
                    <a:pt x="0" y="135"/>
                    <a:pt x="7" y="136"/>
                    <a:pt x="10" y="134"/>
                  </a:cubicBezTo>
                  <a:cubicBezTo>
                    <a:pt x="11" y="134"/>
                    <a:pt x="12" y="133"/>
                    <a:pt x="13" y="133"/>
                  </a:cubicBezTo>
                  <a:cubicBezTo>
                    <a:pt x="15" y="132"/>
                    <a:pt x="16" y="130"/>
                    <a:pt x="14" y="129"/>
                  </a:cubicBezTo>
                  <a:cubicBezTo>
                    <a:pt x="13" y="128"/>
                    <a:pt x="12" y="128"/>
                    <a:pt x="11" y="127"/>
                  </a:cubicBezTo>
                  <a:cubicBezTo>
                    <a:pt x="9" y="129"/>
                    <a:pt x="7" y="130"/>
                    <a:pt x="5" y="132"/>
                  </a:cubicBezTo>
                  <a:cubicBezTo>
                    <a:pt x="124" y="164"/>
                    <a:pt x="256" y="187"/>
                    <a:pt x="381" y="176"/>
                  </a:cubicBezTo>
                  <a:cubicBezTo>
                    <a:pt x="424" y="173"/>
                    <a:pt x="466" y="161"/>
                    <a:pt x="500" y="135"/>
                  </a:cubicBezTo>
                  <a:cubicBezTo>
                    <a:pt x="541" y="102"/>
                    <a:pt x="555" y="50"/>
                    <a:pt x="565" y="3"/>
                  </a:cubicBezTo>
                  <a:cubicBezTo>
                    <a:pt x="566" y="0"/>
                    <a:pt x="557" y="1"/>
                    <a:pt x="557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6" name="Freeform 99"/>
            <p:cNvSpPr/>
            <p:nvPr/>
          </p:nvSpPr>
          <p:spPr bwMode="auto">
            <a:xfrm>
              <a:off x="3496" y="1679"/>
              <a:ext cx="142" cy="185"/>
            </a:xfrm>
            <a:custGeom>
              <a:avLst/>
              <a:gdLst>
                <a:gd name="T0" fmla="*/ 0 w 60"/>
                <a:gd name="T1" fmla="*/ 30 h 78"/>
                <a:gd name="T2" fmla="*/ 20 w 60"/>
                <a:gd name="T3" fmla="*/ 76 h 78"/>
                <a:gd name="T4" fmla="*/ 29 w 60"/>
                <a:gd name="T5" fmla="*/ 74 h 78"/>
                <a:gd name="T6" fmla="*/ 54 w 60"/>
                <a:gd name="T7" fmla="*/ 3 h 78"/>
                <a:gd name="T8" fmla="*/ 51 w 60"/>
                <a:gd name="T9" fmla="*/ 1 h 78"/>
                <a:gd name="T10" fmla="*/ 16 w 60"/>
                <a:gd name="T11" fmla="*/ 25 h 78"/>
                <a:gd name="T12" fmla="*/ 20 w 60"/>
                <a:gd name="T13" fmla="*/ 76 h 78"/>
                <a:gd name="T14" fmla="*/ 29 w 60"/>
                <a:gd name="T15" fmla="*/ 74 h 78"/>
                <a:gd name="T16" fmla="*/ 8 w 60"/>
                <a:gd name="T17" fmla="*/ 28 h 78"/>
                <a:gd name="T18" fmla="*/ 0 w 60"/>
                <a:gd name="T19" fmla="*/ 3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" h="78">
                  <a:moveTo>
                    <a:pt x="0" y="30"/>
                  </a:moveTo>
                  <a:cubicBezTo>
                    <a:pt x="5" y="46"/>
                    <a:pt x="12" y="61"/>
                    <a:pt x="20" y="76"/>
                  </a:cubicBezTo>
                  <a:cubicBezTo>
                    <a:pt x="23" y="75"/>
                    <a:pt x="26" y="74"/>
                    <a:pt x="29" y="74"/>
                  </a:cubicBezTo>
                  <a:cubicBezTo>
                    <a:pt x="12" y="44"/>
                    <a:pt x="18" y="15"/>
                    <a:pt x="54" y="3"/>
                  </a:cubicBezTo>
                  <a:cubicBezTo>
                    <a:pt x="60" y="1"/>
                    <a:pt x="54" y="0"/>
                    <a:pt x="51" y="1"/>
                  </a:cubicBezTo>
                  <a:cubicBezTo>
                    <a:pt x="37" y="6"/>
                    <a:pt x="24" y="13"/>
                    <a:pt x="16" y="25"/>
                  </a:cubicBezTo>
                  <a:cubicBezTo>
                    <a:pt x="5" y="41"/>
                    <a:pt x="12" y="61"/>
                    <a:pt x="20" y="76"/>
                  </a:cubicBezTo>
                  <a:cubicBezTo>
                    <a:pt x="21" y="78"/>
                    <a:pt x="29" y="75"/>
                    <a:pt x="29" y="74"/>
                  </a:cubicBezTo>
                  <a:cubicBezTo>
                    <a:pt x="21" y="59"/>
                    <a:pt x="13" y="44"/>
                    <a:pt x="8" y="28"/>
                  </a:cubicBezTo>
                  <a:cubicBezTo>
                    <a:pt x="8" y="26"/>
                    <a:pt x="0" y="28"/>
                    <a:pt x="0" y="3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7" name="Freeform 100"/>
            <p:cNvSpPr/>
            <p:nvPr/>
          </p:nvSpPr>
          <p:spPr bwMode="auto">
            <a:xfrm>
              <a:off x="5313" y="1899"/>
              <a:ext cx="55" cy="74"/>
            </a:xfrm>
            <a:custGeom>
              <a:avLst/>
              <a:gdLst>
                <a:gd name="T0" fmla="*/ 2 w 23"/>
                <a:gd name="T1" fmla="*/ 7 h 31"/>
                <a:gd name="T2" fmla="*/ 13 w 23"/>
                <a:gd name="T3" fmla="*/ 28 h 31"/>
                <a:gd name="T4" fmla="*/ 21 w 23"/>
                <a:gd name="T5" fmla="*/ 24 h 31"/>
                <a:gd name="T6" fmla="*/ 9 w 23"/>
                <a:gd name="T7" fmla="*/ 3 h 31"/>
                <a:gd name="T8" fmla="*/ 2 w 23"/>
                <a:gd name="T9" fmla="*/ 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31">
                  <a:moveTo>
                    <a:pt x="2" y="7"/>
                  </a:moveTo>
                  <a:cubicBezTo>
                    <a:pt x="5" y="14"/>
                    <a:pt x="9" y="21"/>
                    <a:pt x="13" y="28"/>
                  </a:cubicBezTo>
                  <a:cubicBezTo>
                    <a:pt x="15" y="31"/>
                    <a:pt x="23" y="28"/>
                    <a:pt x="21" y="24"/>
                  </a:cubicBezTo>
                  <a:cubicBezTo>
                    <a:pt x="17" y="17"/>
                    <a:pt x="13" y="10"/>
                    <a:pt x="9" y="3"/>
                  </a:cubicBezTo>
                  <a:cubicBezTo>
                    <a:pt x="8" y="0"/>
                    <a:pt x="0" y="3"/>
                    <a:pt x="2" y="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8" name="Freeform 101"/>
            <p:cNvSpPr/>
            <p:nvPr/>
          </p:nvSpPr>
          <p:spPr bwMode="auto">
            <a:xfrm>
              <a:off x="5183" y="1573"/>
              <a:ext cx="213" cy="125"/>
            </a:xfrm>
            <a:custGeom>
              <a:avLst/>
              <a:gdLst>
                <a:gd name="T0" fmla="*/ 9 w 90"/>
                <a:gd name="T1" fmla="*/ 49 h 53"/>
                <a:gd name="T2" fmla="*/ 57 w 90"/>
                <a:gd name="T3" fmla="*/ 6 h 53"/>
                <a:gd name="T4" fmla="*/ 74 w 90"/>
                <a:gd name="T5" fmla="*/ 25 h 53"/>
                <a:gd name="T6" fmla="*/ 51 w 90"/>
                <a:gd name="T7" fmla="*/ 45 h 53"/>
                <a:gd name="T8" fmla="*/ 56 w 90"/>
                <a:gd name="T9" fmla="*/ 47 h 53"/>
                <a:gd name="T10" fmla="*/ 84 w 90"/>
                <a:gd name="T11" fmla="*/ 20 h 53"/>
                <a:gd name="T12" fmla="*/ 69 w 90"/>
                <a:gd name="T13" fmla="*/ 1 h 53"/>
                <a:gd name="T14" fmla="*/ 1 w 90"/>
                <a:gd name="T15" fmla="*/ 50 h 53"/>
                <a:gd name="T16" fmla="*/ 9 w 90"/>
                <a:gd name="T17" fmla="*/ 49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" h="53">
                  <a:moveTo>
                    <a:pt x="9" y="49"/>
                  </a:moveTo>
                  <a:cubicBezTo>
                    <a:pt x="14" y="29"/>
                    <a:pt x="37" y="11"/>
                    <a:pt x="57" y="6"/>
                  </a:cubicBezTo>
                  <a:cubicBezTo>
                    <a:pt x="73" y="2"/>
                    <a:pt x="82" y="13"/>
                    <a:pt x="74" y="25"/>
                  </a:cubicBezTo>
                  <a:cubicBezTo>
                    <a:pt x="69" y="33"/>
                    <a:pt x="60" y="40"/>
                    <a:pt x="51" y="45"/>
                  </a:cubicBezTo>
                  <a:cubicBezTo>
                    <a:pt x="46" y="47"/>
                    <a:pt x="53" y="48"/>
                    <a:pt x="56" y="47"/>
                  </a:cubicBezTo>
                  <a:cubicBezTo>
                    <a:pt x="68" y="41"/>
                    <a:pt x="78" y="31"/>
                    <a:pt x="84" y="20"/>
                  </a:cubicBezTo>
                  <a:cubicBezTo>
                    <a:pt x="90" y="9"/>
                    <a:pt x="80" y="1"/>
                    <a:pt x="69" y="1"/>
                  </a:cubicBezTo>
                  <a:cubicBezTo>
                    <a:pt x="42" y="0"/>
                    <a:pt x="7" y="25"/>
                    <a:pt x="1" y="50"/>
                  </a:cubicBezTo>
                  <a:cubicBezTo>
                    <a:pt x="0" y="53"/>
                    <a:pt x="9" y="51"/>
                    <a:pt x="9" y="4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9" name="Freeform 102"/>
            <p:cNvSpPr/>
            <p:nvPr/>
          </p:nvSpPr>
          <p:spPr bwMode="auto">
            <a:xfrm>
              <a:off x="5218" y="1708"/>
              <a:ext cx="138" cy="267"/>
            </a:xfrm>
            <a:custGeom>
              <a:avLst/>
              <a:gdLst>
                <a:gd name="T0" fmla="*/ 1 w 58"/>
                <a:gd name="T1" fmla="*/ 4 h 113"/>
                <a:gd name="T2" fmla="*/ 49 w 58"/>
                <a:gd name="T3" fmla="*/ 112 h 113"/>
                <a:gd name="T4" fmla="*/ 57 w 58"/>
                <a:gd name="T5" fmla="*/ 109 h 113"/>
                <a:gd name="T6" fmla="*/ 9 w 58"/>
                <a:gd name="T7" fmla="*/ 2 h 113"/>
                <a:gd name="T8" fmla="*/ 1 w 58"/>
                <a:gd name="T9" fmla="*/ 4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113">
                  <a:moveTo>
                    <a:pt x="1" y="4"/>
                  </a:moveTo>
                  <a:cubicBezTo>
                    <a:pt x="20" y="38"/>
                    <a:pt x="31" y="76"/>
                    <a:pt x="49" y="112"/>
                  </a:cubicBezTo>
                  <a:cubicBezTo>
                    <a:pt x="50" y="113"/>
                    <a:pt x="58" y="111"/>
                    <a:pt x="57" y="109"/>
                  </a:cubicBezTo>
                  <a:cubicBezTo>
                    <a:pt x="39" y="74"/>
                    <a:pt x="29" y="36"/>
                    <a:pt x="9" y="2"/>
                  </a:cubicBezTo>
                  <a:cubicBezTo>
                    <a:pt x="8" y="0"/>
                    <a:pt x="0" y="2"/>
                    <a:pt x="1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0" name="Freeform 103"/>
            <p:cNvSpPr/>
            <p:nvPr/>
          </p:nvSpPr>
          <p:spPr bwMode="auto">
            <a:xfrm>
              <a:off x="5465" y="1608"/>
              <a:ext cx="156" cy="126"/>
            </a:xfrm>
            <a:custGeom>
              <a:avLst/>
              <a:gdLst>
                <a:gd name="T0" fmla="*/ 9 w 66"/>
                <a:gd name="T1" fmla="*/ 48 h 53"/>
                <a:gd name="T2" fmla="*/ 31 w 66"/>
                <a:gd name="T3" fmla="*/ 22 h 53"/>
                <a:gd name="T4" fmla="*/ 59 w 66"/>
                <a:gd name="T5" fmla="*/ 6 h 53"/>
                <a:gd name="T6" fmla="*/ 60 w 66"/>
                <a:gd name="T7" fmla="*/ 0 h 53"/>
                <a:gd name="T8" fmla="*/ 25 w 66"/>
                <a:gd name="T9" fmla="*/ 18 h 53"/>
                <a:gd name="T10" fmla="*/ 0 w 66"/>
                <a:gd name="T11" fmla="*/ 48 h 53"/>
                <a:gd name="T12" fmla="*/ 9 w 66"/>
                <a:gd name="T13" fmla="*/ 4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" h="53">
                  <a:moveTo>
                    <a:pt x="9" y="48"/>
                  </a:moveTo>
                  <a:cubicBezTo>
                    <a:pt x="10" y="38"/>
                    <a:pt x="23" y="28"/>
                    <a:pt x="31" y="22"/>
                  </a:cubicBezTo>
                  <a:cubicBezTo>
                    <a:pt x="38" y="16"/>
                    <a:pt x="50" y="6"/>
                    <a:pt x="59" y="6"/>
                  </a:cubicBezTo>
                  <a:cubicBezTo>
                    <a:pt x="64" y="5"/>
                    <a:pt x="66" y="0"/>
                    <a:pt x="60" y="0"/>
                  </a:cubicBezTo>
                  <a:cubicBezTo>
                    <a:pt x="47" y="1"/>
                    <a:pt x="35" y="11"/>
                    <a:pt x="25" y="18"/>
                  </a:cubicBezTo>
                  <a:cubicBezTo>
                    <a:pt x="16" y="25"/>
                    <a:pt x="1" y="36"/>
                    <a:pt x="0" y="48"/>
                  </a:cubicBezTo>
                  <a:cubicBezTo>
                    <a:pt x="0" y="53"/>
                    <a:pt x="8" y="51"/>
                    <a:pt x="9" y="4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1" name="Freeform 104"/>
            <p:cNvSpPr/>
            <p:nvPr/>
          </p:nvSpPr>
          <p:spPr bwMode="auto">
            <a:xfrm>
              <a:off x="5467" y="1599"/>
              <a:ext cx="270" cy="189"/>
            </a:xfrm>
            <a:custGeom>
              <a:avLst/>
              <a:gdLst>
                <a:gd name="T0" fmla="*/ 11 w 114"/>
                <a:gd name="T1" fmla="*/ 77 h 80"/>
                <a:gd name="T2" fmla="*/ 110 w 114"/>
                <a:gd name="T3" fmla="*/ 5 h 80"/>
                <a:gd name="T4" fmla="*/ 104 w 114"/>
                <a:gd name="T5" fmla="*/ 2 h 80"/>
                <a:gd name="T6" fmla="*/ 4 w 114"/>
                <a:gd name="T7" fmla="*/ 75 h 80"/>
                <a:gd name="T8" fmla="*/ 11 w 114"/>
                <a:gd name="T9" fmla="*/ 77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0">
                  <a:moveTo>
                    <a:pt x="11" y="77"/>
                  </a:moveTo>
                  <a:cubicBezTo>
                    <a:pt x="41" y="50"/>
                    <a:pt x="75" y="27"/>
                    <a:pt x="110" y="5"/>
                  </a:cubicBezTo>
                  <a:cubicBezTo>
                    <a:pt x="114" y="2"/>
                    <a:pt x="107" y="0"/>
                    <a:pt x="104" y="2"/>
                  </a:cubicBezTo>
                  <a:cubicBezTo>
                    <a:pt x="69" y="24"/>
                    <a:pt x="34" y="47"/>
                    <a:pt x="4" y="75"/>
                  </a:cubicBezTo>
                  <a:cubicBezTo>
                    <a:pt x="0" y="79"/>
                    <a:pt x="8" y="80"/>
                    <a:pt x="11" y="7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2" name="Freeform 105"/>
            <p:cNvSpPr/>
            <p:nvPr/>
          </p:nvSpPr>
          <p:spPr bwMode="auto">
            <a:xfrm>
              <a:off x="5751" y="1374"/>
              <a:ext cx="113" cy="227"/>
            </a:xfrm>
            <a:custGeom>
              <a:avLst/>
              <a:gdLst>
                <a:gd name="T0" fmla="*/ 1 w 48"/>
                <a:gd name="T1" fmla="*/ 6 h 96"/>
                <a:gd name="T2" fmla="*/ 38 w 48"/>
                <a:gd name="T3" fmla="*/ 93 h 96"/>
                <a:gd name="T4" fmla="*/ 46 w 48"/>
                <a:gd name="T5" fmla="*/ 90 h 96"/>
                <a:gd name="T6" fmla="*/ 10 w 48"/>
                <a:gd name="T7" fmla="*/ 3 h 96"/>
                <a:gd name="T8" fmla="*/ 1 w 48"/>
                <a:gd name="T9" fmla="*/ 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96">
                  <a:moveTo>
                    <a:pt x="1" y="6"/>
                  </a:moveTo>
                  <a:cubicBezTo>
                    <a:pt x="9" y="36"/>
                    <a:pt x="26" y="63"/>
                    <a:pt x="38" y="93"/>
                  </a:cubicBezTo>
                  <a:cubicBezTo>
                    <a:pt x="39" y="96"/>
                    <a:pt x="48" y="93"/>
                    <a:pt x="46" y="90"/>
                  </a:cubicBezTo>
                  <a:cubicBezTo>
                    <a:pt x="34" y="61"/>
                    <a:pt x="17" y="34"/>
                    <a:pt x="10" y="3"/>
                  </a:cubicBezTo>
                  <a:cubicBezTo>
                    <a:pt x="9" y="0"/>
                    <a:pt x="0" y="2"/>
                    <a:pt x="1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3" name="Freeform 106"/>
            <p:cNvSpPr/>
            <p:nvPr/>
          </p:nvSpPr>
          <p:spPr bwMode="auto">
            <a:xfrm>
              <a:off x="5737" y="1260"/>
              <a:ext cx="260" cy="346"/>
            </a:xfrm>
            <a:custGeom>
              <a:avLst/>
              <a:gdLst>
                <a:gd name="T0" fmla="*/ 12 w 110"/>
                <a:gd name="T1" fmla="*/ 44 h 146"/>
                <a:gd name="T2" fmla="*/ 16 w 110"/>
                <a:gd name="T3" fmla="*/ 19 h 146"/>
                <a:gd name="T4" fmla="*/ 39 w 110"/>
                <a:gd name="T5" fmla="*/ 14 h 146"/>
                <a:gd name="T6" fmla="*/ 39 w 110"/>
                <a:gd name="T7" fmla="*/ 31 h 146"/>
                <a:gd name="T8" fmla="*/ 38 w 110"/>
                <a:gd name="T9" fmla="*/ 81 h 146"/>
                <a:gd name="T10" fmla="*/ 77 w 110"/>
                <a:gd name="T11" fmla="*/ 104 h 146"/>
                <a:gd name="T12" fmla="*/ 51 w 110"/>
                <a:gd name="T13" fmla="*/ 143 h 146"/>
                <a:gd name="T14" fmla="*/ 60 w 110"/>
                <a:gd name="T15" fmla="*/ 142 h 146"/>
                <a:gd name="T16" fmla="*/ 82 w 110"/>
                <a:gd name="T17" fmla="*/ 100 h 146"/>
                <a:gd name="T18" fmla="*/ 51 w 110"/>
                <a:gd name="T19" fmla="*/ 83 h 146"/>
                <a:gd name="T20" fmla="*/ 45 w 110"/>
                <a:gd name="T21" fmla="*/ 43 h 146"/>
                <a:gd name="T22" fmla="*/ 30 w 110"/>
                <a:gd name="T23" fmla="*/ 3 h 146"/>
                <a:gd name="T24" fmla="*/ 3 w 110"/>
                <a:gd name="T25" fmla="*/ 47 h 146"/>
                <a:gd name="T26" fmla="*/ 12 w 110"/>
                <a:gd name="T27" fmla="*/ 44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0" h="146">
                  <a:moveTo>
                    <a:pt x="12" y="44"/>
                  </a:moveTo>
                  <a:cubicBezTo>
                    <a:pt x="10" y="35"/>
                    <a:pt x="12" y="27"/>
                    <a:pt x="16" y="19"/>
                  </a:cubicBezTo>
                  <a:cubicBezTo>
                    <a:pt x="20" y="10"/>
                    <a:pt x="33" y="3"/>
                    <a:pt x="39" y="14"/>
                  </a:cubicBezTo>
                  <a:cubicBezTo>
                    <a:pt x="41" y="19"/>
                    <a:pt x="40" y="26"/>
                    <a:pt x="39" y="31"/>
                  </a:cubicBezTo>
                  <a:cubicBezTo>
                    <a:pt x="37" y="48"/>
                    <a:pt x="29" y="65"/>
                    <a:pt x="38" y="81"/>
                  </a:cubicBezTo>
                  <a:cubicBezTo>
                    <a:pt x="45" y="93"/>
                    <a:pt x="66" y="97"/>
                    <a:pt x="77" y="104"/>
                  </a:cubicBezTo>
                  <a:cubicBezTo>
                    <a:pt x="97" y="118"/>
                    <a:pt x="54" y="129"/>
                    <a:pt x="51" y="143"/>
                  </a:cubicBezTo>
                  <a:cubicBezTo>
                    <a:pt x="51" y="146"/>
                    <a:pt x="59" y="145"/>
                    <a:pt x="60" y="142"/>
                  </a:cubicBezTo>
                  <a:cubicBezTo>
                    <a:pt x="62" y="127"/>
                    <a:pt x="110" y="120"/>
                    <a:pt x="82" y="100"/>
                  </a:cubicBezTo>
                  <a:cubicBezTo>
                    <a:pt x="73" y="93"/>
                    <a:pt x="61" y="89"/>
                    <a:pt x="51" y="83"/>
                  </a:cubicBezTo>
                  <a:cubicBezTo>
                    <a:pt x="38" y="73"/>
                    <a:pt x="43" y="56"/>
                    <a:pt x="45" y="43"/>
                  </a:cubicBezTo>
                  <a:cubicBezTo>
                    <a:pt x="48" y="31"/>
                    <a:pt x="55" y="0"/>
                    <a:pt x="30" y="3"/>
                  </a:cubicBezTo>
                  <a:cubicBezTo>
                    <a:pt x="9" y="6"/>
                    <a:pt x="0" y="29"/>
                    <a:pt x="3" y="47"/>
                  </a:cubicBezTo>
                  <a:cubicBezTo>
                    <a:pt x="4" y="49"/>
                    <a:pt x="12" y="47"/>
                    <a:pt x="12" y="4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4" name="Freeform 107"/>
            <p:cNvSpPr/>
            <p:nvPr/>
          </p:nvSpPr>
          <p:spPr bwMode="auto">
            <a:xfrm>
              <a:off x="1688" y="2056"/>
              <a:ext cx="331" cy="158"/>
            </a:xfrm>
            <a:custGeom>
              <a:avLst/>
              <a:gdLst>
                <a:gd name="T0" fmla="*/ 45 w 140"/>
                <a:gd name="T1" fmla="*/ 2 h 67"/>
                <a:gd name="T2" fmla="*/ 30 w 140"/>
                <a:gd name="T3" fmla="*/ 52 h 67"/>
                <a:gd name="T4" fmla="*/ 103 w 140"/>
                <a:gd name="T5" fmla="*/ 34 h 67"/>
                <a:gd name="T6" fmla="*/ 96 w 140"/>
                <a:gd name="T7" fmla="*/ 35 h 67"/>
                <a:gd name="T8" fmla="*/ 137 w 140"/>
                <a:gd name="T9" fmla="*/ 29 h 67"/>
                <a:gd name="T10" fmla="*/ 99 w 140"/>
                <a:gd name="T11" fmla="*/ 34 h 67"/>
                <a:gd name="T12" fmla="*/ 108 w 140"/>
                <a:gd name="T13" fmla="*/ 33 h 67"/>
                <a:gd name="T14" fmla="*/ 129 w 140"/>
                <a:gd name="T15" fmla="*/ 27 h 67"/>
                <a:gd name="T16" fmla="*/ 104 w 140"/>
                <a:gd name="T17" fmla="*/ 32 h 67"/>
                <a:gd name="T18" fmla="*/ 97 w 140"/>
                <a:gd name="T19" fmla="*/ 33 h 67"/>
                <a:gd name="T20" fmla="*/ 27 w 140"/>
                <a:gd name="T21" fmla="*/ 37 h 67"/>
                <a:gd name="T22" fmla="*/ 51 w 140"/>
                <a:gd name="T23" fmla="*/ 2 h 67"/>
                <a:gd name="T24" fmla="*/ 45 w 140"/>
                <a:gd name="T25" fmla="*/ 2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0" h="67">
                  <a:moveTo>
                    <a:pt x="45" y="2"/>
                  </a:moveTo>
                  <a:cubicBezTo>
                    <a:pt x="30" y="11"/>
                    <a:pt x="0" y="39"/>
                    <a:pt x="30" y="52"/>
                  </a:cubicBezTo>
                  <a:cubicBezTo>
                    <a:pt x="58" y="65"/>
                    <a:pt x="81" y="50"/>
                    <a:pt x="103" y="34"/>
                  </a:cubicBezTo>
                  <a:cubicBezTo>
                    <a:pt x="101" y="34"/>
                    <a:pt x="98" y="34"/>
                    <a:pt x="96" y="35"/>
                  </a:cubicBezTo>
                  <a:cubicBezTo>
                    <a:pt x="107" y="47"/>
                    <a:pt x="136" y="51"/>
                    <a:pt x="137" y="29"/>
                  </a:cubicBezTo>
                  <a:cubicBezTo>
                    <a:pt x="140" y="3"/>
                    <a:pt x="106" y="24"/>
                    <a:pt x="99" y="34"/>
                  </a:cubicBezTo>
                  <a:cubicBezTo>
                    <a:pt x="99" y="35"/>
                    <a:pt x="106" y="35"/>
                    <a:pt x="108" y="33"/>
                  </a:cubicBezTo>
                  <a:cubicBezTo>
                    <a:pt x="111" y="28"/>
                    <a:pt x="127" y="13"/>
                    <a:pt x="129" y="27"/>
                  </a:cubicBezTo>
                  <a:cubicBezTo>
                    <a:pt x="132" y="43"/>
                    <a:pt x="111" y="41"/>
                    <a:pt x="104" y="32"/>
                  </a:cubicBezTo>
                  <a:cubicBezTo>
                    <a:pt x="103" y="31"/>
                    <a:pt x="98" y="32"/>
                    <a:pt x="97" y="33"/>
                  </a:cubicBezTo>
                  <a:cubicBezTo>
                    <a:pt x="77" y="48"/>
                    <a:pt x="42" y="67"/>
                    <a:pt x="27" y="37"/>
                  </a:cubicBezTo>
                  <a:cubicBezTo>
                    <a:pt x="19" y="23"/>
                    <a:pt x="41" y="9"/>
                    <a:pt x="51" y="2"/>
                  </a:cubicBezTo>
                  <a:cubicBezTo>
                    <a:pt x="55" y="0"/>
                    <a:pt x="47" y="1"/>
                    <a:pt x="45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5" name="Freeform 108"/>
            <p:cNvSpPr/>
            <p:nvPr/>
          </p:nvSpPr>
          <p:spPr bwMode="auto">
            <a:xfrm>
              <a:off x="2005" y="2058"/>
              <a:ext cx="142" cy="90"/>
            </a:xfrm>
            <a:custGeom>
              <a:avLst/>
              <a:gdLst>
                <a:gd name="T0" fmla="*/ 17 w 60"/>
                <a:gd name="T1" fmla="*/ 2 h 38"/>
                <a:gd name="T2" fmla="*/ 19 w 60"/>
                <a:gd name="T3" fmla="*/ 27 h 38"/>
                <a:gd name="T4" fmla="*/ 38 w 60"/>
                <a:gd name="T5" fmla="*/ 23 h 38"/>
                <a:gd name="T6" fmla="*/ 45 w 60"/>
                <a:gd name="T7" fmla="*/ 31 h 38"/>
                <a:gd name="T8" fmla="*/ 51 w 60"/>
                <a:gd name="T9" fmla="*/ 37 h 38"/>
                <a:gd name="T10" fmla="*/ 58 w 60"/>
                <a:gd name="T11" fmla="*/ 34 h 38"/>
                <a:gd name="T12" fmla="*/ 51 w 60"/>
                <a:gd name="T13" fmla="*/ 21 h 38"/>
                <a:gd name="T14" fmla="*/ 51 w 60"/>
                <a:gd name="T15" fmla="*/ 21 h 38"/>
                <a:gd name="T16" fmla="*/ 26 w 60"/>
                <a:gd name="T17" fmla="*/ 24 h 38"/>
                <a:gd name="T18" fmla="*/ 26 w 60"/>
                <a:gd name="T19" fmla="*/ 0 h 38"/>
                <a:gd name="T20" fmla="*/ 17 w 60"/>
                <a:gd name="T21" fmla="*/ 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" h="38">
                  <a:moveTo>
                    <a:pt x="17" y="2"/>
                  </a:moveTo>
                  <a:cubicBezTo>
                    <a:pt x="11" y="9"/>
                    <a:pt x="0" y="29"/>
                    <a:pt x="19" y="27"/>
                  </a:cubicBezTo>
                  <a:cubicBezTo>
                    <a:pt x="26" y="27"/>
                    <a:pt x="32" y="26"/>
                    <a:pt x="38" y="23"/>
                  </a:cubicBezTo>
                  <a:cubicBezTo>
                    <a:pt x="44" y="20"/>
                    <a:pt x="44" y="28"/>
                    <a:pt x="45" y="31"/>
                  </a:cubicBezTo>
                  <a:cubicBezTo>
                    <a:pt x="46" y="34"/>
                    <a:pt x="48" y="37"/>
                    <a:pt x="51" y="37"/>
                  </a:cubicBezTo>
                  <a:cubicBezTo>
                    <a:pt x="53" y="38"/>
                    <a:pt x="60" y="35"/>
                    <a:pt x="58" y="34"/>
                  </a:cubicBezTo>
                  <a:cubicBezTo>
                    <a:pt x="54" y="33"/>
                    <a:pt x="52" y="25"/>
                    <a:pt x="51" y="21"/>
                  </a:cubicBezTo>
                  <a:cubicBezTo>
                    <a:pt x="51" y="21"/>
                    <a:pt x="51" y="21"/>
                    <a:pt x="51" y="21"/>
                  </a:cubicBezTo>
                  <a:cubicBezTo>
                    <a:pt x="41" y="18"/>
                    <a:pt x="35" y="23"/>
                    <a:pt x="26" y="24"/>
                  </a:cubicBezTo>
                  <a:cubicBezTo>
                    <a:pt x="8" y="27"/>
                    <a:pt x="21" y="6"/>
                    <a:pt x="26" y="0"/>
                  </a:cubicBezTo>
                  <a:cubicBezTo>
                    <a:pt x="26" y="0"/>
                    <a:pt x="19" y="0"/>
                    <a:pt x="17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6" name="Freeform 109"/>
            <p:cNvSpPr/>
            <p:nvPr/>
          </p:nvSpPr>
          <p:spPr bwMode="auto">
            <a:xfrm>
              <a:off x="2152" y="2056"/>
              <a:ext cx="144" cy="125"/>
            </a:xfrm>
            <a:custGeom>
              <a:avLst/>
              <a:gdLst>
                <a:gd name="T0" fmla="*/ 55 w 61"/>
                <a:gd name="T1" fmla="*/ 1 h 53"/>
                <a:gd name="T2" fmla="*/ 29 w 61"/>
                <a:gd name="T3" fmla="*/ 24 h 53"/>
                <a:gd name="T4" fmla="*/ 31 w 61"/>
                <a:gd name="T5" fmla="*/ 37 h 53"/>
                <a:gd name="T6" fmla="*/ 9 w 61"/>
                <a:gd name="T7" fmla="*/ 49 h 53"/>
                <a:gd name="T8" fmla="*/ 6 w 61"/>
                <a:gd name="T9" fmla="*/ 52 h 53"/>
                <a:gd name="T10" fmla="*/ 38 w 61"/>
                <a:gd name="T11" fmla="*/ 39 h 53"/>
                <a:gd name="T12" fmla="*/ 38 w 61"/>
                <a:gd name="T13" fmla="*/ 29 h 53"/>
                <a:gd name="T14" fmla="*/ 56 w 61"/>
                <a:gd name="T15" fmla="*/ 3 h 53"/>
                <a:gd name="T16" fmla="*/ 55 w 61"/>
                <a:gd name="T17" fmla="*/ 1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53">
                  <a:moveTo>
                    <a:pt x="55" y="1"/>
                  </a:moveTo>
                  <a:cubicBezTo>
                    <a:pt x="41" y="5"/>
                    <a:pt x="34" y="11"/>
                    <a:pt x="29" y="24"/>
                  </a:cubicBezTo>
                  <a:cubicBezTo>
                    <a:pt x="28" y="28"/>
                    <a:pt x="31" y="33"/>
                    <a:pt x="31" y="37"/>
                  </a:cubicBezTo>
                  <a:cubicBezTo>
                    <a:pt x="32" y="45"/>
                    <a:pt x="15" y="49"/>
                    <a:pt x="9" y="49"/>
                  </a:cubicBezTo>
                  <a:cubicBezTo>
                    <a:pt x="7" y="49"/>
                    <a:pt x="0" y="53"/>
                    <a:pt x="6" y="52"/>
                  </a:cubicBezTo>
                  <a:cubicBezTo>
                    <a:pt x="18" y="52"/>
                    <a:pt x="31" y="48"/>
                    <a:pt x="38" y="39"/>
                  </a:cubicBezTo>
                  <a:cubicBezTo>
                    <a:pt x="41" y="35"/>
                    <a:pt x="39" y="32"/>
                    <a:pt x="38" y="29"/>
                  </a:cubicBezTo>
                  <a:cubicBezTo>
                    <a:pt x="35" y="17"/>
                    <a:pt x="45" y="6"/>
                    <a:pt x="56" y="3"/>
                  </a:cubicBezTo>
                  <a:cubicBezTo>
                    <a:pt x="61" y="2"/>
                    <a:pt x="60" y="0"/>
                    <a:pt x="55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7" name="Freeform 110"/>
            <p:cNvSpPr/>
            <p:nvPr/>
          </p:nvSpPr>
          <p:spPr bwMode="auto">
            <a:xfrm>
              <a:off x="2348" y="1954"/>
              <a:ext cx="135" cy="225"/>
            </a:xfrm>
            <a:custGeom>
              <a:avLst/>
              <a:gdLst>
                <a:gd name="T0" fmla="*/ 9 w 57"/>
                <a:gd name="T1" fmla="*/ 3 h 95"/>
                <a:gd name="T2" fmla="*/ 0 w 57"/>
                <a:gd name="T3" fmla="*/ 45 h 95"/>
                <a:gd name="T4" fmla="*/ 10 w 57"/>
                <a:gd name="T5" fmla="*/ 83 h 95"/>
                <a:gd name="T6" fmla="*/ 51 w 57"/>
                <a:gd name="T7" fmla="*/ 65 h 95"/>
                <a:gd name="T8" fmla="*/ 42 w 57"/>
                <a:gd name="T9" fmla="*/ 67 h 95"/>
                <a:gd name="T10" fmla="*/ 15 w 57"/>
                <a:gd name="T11" fmla="*/ 77 h 95"/>
                <a:gd name="T12" fmla="*/ 9 w 57"/>
                <a:gd name="T13" fmla="*/ 54 h 95"/>
                <a:gd name="T14" fmla="*/ 17 w 57"/>
                <a:gd name="T15" fmla="*/ 4 h 95"/>
                <a:gd name="T16" fmla="*/ 9 w 57"/>
                <a:gd name="T17" fmla="*/ 3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95">
                  <a:moveTo>
                    <a:pt x="9" y="3"/>
                  </a:moveTo>
                  <a:cubicBezTo>
                    <a:pt x="1" y="15"/>
                    <a:pt x="0" y="31"/>
                    <a:pt x="0" y="45"/>
                  </a:cubicBezTo>
                  <a:cubicBezTo>
                    <a:pt x="0" y="57"/>
                    <a:pt x="0" y="74"/>
                    <a:pt x="10" y="83"/>
                  </a:cubicBezTo>
                  <a:cubicBezTo>
                    <a:pt x="23" y="95"/>
                    <a:pt x="57" y="85"/>
                    <a:pt x="51" y="65"/>
                  </a:cubicBezTo>
                  <a:cubicBezTo>
                    <a:pt x="49" y="61"/>
                    <a:pt x="41" y="64"/>
                    <a:pt x="42" y="67"/>
                  </a:cubicBezTo>
                  <a:cubicBezTo>
                    <a:pt x="47" y="83"/>
                    <a:pt x="25" y="86"/>
                    <a:pt x="15" y="77"/>
                  </a:cubicBezTo>
                  <a:cubicBezTo>
                    <a:pt x="10" y="72"/>
                    <a:pt x="10" y="61"/>
                    <a:pt x="9" y="54"/>
                  </a:cubicBezTo>
                  <a:cubicBezTo>
                    <a:pt x="7" y="38"/>
                    <a:pt x="7" y="17"/>
                    <a:pt x="17" y="4"/>
                  </a:cubicBezTo>
                  <a:cubicBezTo>
                    <a:pt x="20" y="0"/>
                    <a:pt x="11" y="0"/>
                    <a:pt x="9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8" name="Freeform 111"/>
            <p:cNvSpPr/>
            <p:nvPr/>
          </p:nvSpPr>
          <p:spPr bwMode="auto">
            <a:xfrm>
              <a:off x="2282" y="2023"/>
              <a:ext cx="154" cy="33"/>
            </a:xfrm>
            <a:custGeom>
              <a:avLst/>
              <a:gdLst>
                <a:gd name="T0" fmla="*/ 10 w 65"/>
                <a:gd name="T1" fmla="*/ 13 h 14"/>
                <a:gd name="T2" fmla="*/ 60 w 65"/>
                <a:gd name="T3" fmla="*/ 4 h 14"/>
                <a:gd name="T4" fmla="*/ 59 w 65"/>
                <a:gd name="T5" fmla="*/ 1 h 14"/>
                <a:gd name="T6" fmla="*/ 5 w 65"/>
                <a:gd name="T7" fmla="*/ 12 h 14"/>
                <a:gd name="T8" fmla="*/ 10 w 65"/>
                <a:gd name="T9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14">
                  <a:moveTo>
                    <a:pt x="10" y="13"/>
                  </a:moveTo>
                  <a:cubicBezTo>
                    <a:pt x="26" y="7"/>
                    <a:pt x="44" y="7"/>
                    <a:pt x="60" y="4"/>
                  </a:cubicBezTo>
                  <a:cubicBezTo>
                    <a:pt x="65" y="3"/>
                    <a:pt x="64" y="0"/>
                    <a:pt x="59" y="1"/>
                  </a:cubicBezTo>
                  <a:cubicBezTo>
                    <a:pt x="41" y="5"/>
                    <a:pt x="22" y="5"/>
                    <a:pt x="5" y="12"/>
                  </a:cubicBezTo>
                  <a:cubicBezTo>
                    <a:pt x="0" y="14"/>
                    <a:pt x="8" y="14"/>
                    <a:pt x="10" y="1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9" name="Freeform 112"/>
            <p:cNvSpPr/>
            <p:nvPr/>
          </p:nvSpPr>
          <p:spPr bwMode="auto">
            <a:xfrm>
              <a:off x="2481" y="2151"/>
              <a:ext cx="30" cy="30"/>
            </a:xfrm>
            <a:custGeom>
              <a:avLst/>
              <a:gdLst>
                <a:gd name="T0" fmla="*/ 8 w 13"/>
                <a:gd name="T1" fmla="*/ 12 h 13"/>
                <a:gd name="T2" fmla="*/ 12 w 13"/>
                <a:gd name="T3" fmla="*/ 7 h 13"/>
                <a:gd name="T4" fmla="*/ 13 w 13"/>
                <a:gd name="T5" fmla="*/ 3 h 13"/>
                <a:gd name="T6" fmla="*/ 5 w 13"/>
                <a:gd name="T7" fmla="*/ 4 h 13"/>
                <a:gd name="T8" fmla="*/ 4 w 13"/>
                <a:gd name="T9" fmla="*/ 7 h 13"/>
                <a:gd name="T10" fmla="*/ 2 w 13"/>
                <a:gd name="T11" fmla="*/ 10 h 13"/>
                <a:gd name="T12" fmla="*/ 2 w 13"/>
                <a:gd name="T13" fmla="*/ 13 h 13"/>
                <a:gd name="T14" fmla="*/ 8 w 13"/>
                <a:gd name="T15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13">
                  <a:moveTo>
                    <a:pt x="8" y="12"/>
                  </a:moveTo>
                  <a:cubicBezTo>
                    <a:pt x="10" y="10"/>
                    <a:pt x="11" y="9"/>
                    <a:pt x="12" y="7"/>
                  </a:cubicBezTo>
                  <a:cubicBezTo>
                    <a:pt x="13" y="6"/>
                    <a:pt x="13" y="5"/>
                    <a:pt x="13" y="3"/>
                  </a:cubicBezTo>
                  <a:cubicBezTo>
                    <a:pt x="13" y="0"/>
                    <a:pt x="5" y="2"/>
                    <a:pt x="5" y="4"/>
                  </a:cubicBezTo>
                  <a:cubicBezTo>
                    <a:pt x="5" y="5"/>
                    <a:pt x="5" y="7"/>
                    <a:pt x="4" y="7"/>
                  </a:cubicBezTo>
                  <a:cubicBezTo>
                    <a:pt x="4" y="8"/>
                    <a:pt x="3" y="9"/>
                    <a:pt x="2" y="10"/>
                  </a:cubicBezTo>
                  <a:cubicBezTo>
                    <a:pt x="0" y="11"/>
                    <a:pt x="1" y="13"/>
                    <a:pt x="2" y="13"/>
                  </a:cubicBezTo>
                  <a:cubicBezTo>
                    <a:pt x="4" y="13"/>
                    <a:pt x="7" y="13"/>
                    <a:pt x="8" y="1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pic>
        <p:nvPicPr>
          <p:cNvPr id="6" name="图片 5">
            <a:extLst>
              <a:ext uri="{FF2B5EF4-FFF2-40B4-BE49-F238E27FC236}">
                <a16:creationId xmlns:a16="http://schemas.microsoft.com/office/drawing/2014/main" id="{D6467FF7-B8FD-403D-ADD8-BF9CF218DA3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8092" y="51114"/>
            <a:ext cx="4766209" cy="694336"/>
          </a:xfrm>
          <a:prstGeom prst="rect">
            <a:avLst/>
          </a:prstGeom>
        </p:spPr>
      </p:pic>
      <p:sp>
        <p:nvSpPr>
          <p:cNvPr id="95" name="标题 1">
            <a:extLst>
              <a:ext uri="{FF2B5EF4-FFF2-40B4-BE49-F238E27FC236}">
                <a16:creationId xmlns:a16="http://schemas.microsoft.com/office/drawing/2014/main" id="{C6BF3B87-B13C-4FDF-8A98-23793B3B064B}"/>
              </a:ext>
            </a:extLst>
          </p:cNvPr>
          <p:cNvSpPr txBox="1">
            <a:spLocks/>
          </p:cNvSpPr>
          <p:nvPr/>
        </p:nvSpPr>
        <p:spPr>
          <a:xfrm>
            <a:off x="-1458964" y="1103214"/>
            <a:ext cx="8596668" cy="74140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>
                <a:solidFill>
                  <a:srgbClr val="FF0000"/>
                </a:solidFill>
              </a:rPr>
              <a:t>学习目标：</a:t>
            </a:r>
          </a:p>
        </p:txBody>
      </p:sp>
      <p:sp>
        <p:nvSpPr>
          <p:cNvPr id="94" name="文本框 93">
            <a:extLst>
              <a:ext uri="{FF2B5EF4-FFF2-40B4-BE49-F238E27FC236}">
                <a16:creationId xmlns:a16="http://schemas.microsoft.com/office/drawing/2014/main" id="{4A630C38-F97E-405F-A8BE-EBC3029397C3}"/>
              </a:ext>
            </a:extLst>
          </p:cNvPr>
          <p:cNvSpPr txBox="1"/>
          <p:nvPr/>
        </p:nvSpPr>
        <p:spPr>
          <a:xfrm>
            <a:off x="1558089" y="1841242"/>
            <a:ext cx="6853988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92175" indent="-892175"/>
            <a:r>
              <a:rPr lang="en-US" altLang="zh-CN" sz="3200" b="1" kern="100" dirty="0">
                <a:solidFill>
                  <a:schemeClr val="bg1"/>
                </a:solidFill>
                <a:effectLst/>
                <a:latin typeface="宋体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b="1" kern="100" dirty="0">
                <a:solidFill>
                  <a:schemeClr val="bg1"/>
                </a:solidFill>
                <a:effectLst/>
                <a:latin typeface="等线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、掌握构成函数的三要素，会根据函数解析式求函数的定义域；</a:t>
            </a:r>
            <a:endParaRPr lang="zh-CN" altLang="zh-CN" sz="3200" kern="100" dirty="0">
              <a:solidFill>
                <a:schemeClr val="bg1"/>
              </a:solidFill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892175" indent="-892175"/>
            <a:endParaRPr lang="en-US" altLang="zh-CN" sz="3200" b="1" kern="100" dirty="0">
              <a:solidFill>
                <a:schemeClr val="bg1"/>
              </a:solidFill>
              <a:effectLst/>
              <a:latin typeface="宋体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892175" indent="-892175"/>
            <a:r>
              <a:rPr lang="en-US" altLang="zh-CN" sz="3200" b="1" kern="100" dirty="0">
                <a:solidFill>
                  <a:schemeClr val="bg1"/>
                </a:solidFill>
                <a:effectLst/>
                <a:latin typeface="宋体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b="1" kern="100" dirty="0">
                <a:solidFill>
                  <a:schemeClr val="bg1"/>
                </a:solidFill>
                <a:effectLst/>
                <a:latin typeface="等线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、体会对应关系在刻画函数中的重</a:t>
            </a:r>
            <a:r>
              <a:rPr lang="zh-CN" altLang="en-US" sz="3200" b="1" kern="100" dirty="0">
                <a:solidFill>
                  <a:schemeClr val="bg1"/>
                </a:solidFill>
                <a:effectLst/>
                <a:latin typeface="等线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要</a:t>
            </a:r>
            <a:r>
              <a:rPr lang="zh-CN" altLang="zh-CN" sz="3200" b="1" kern="100" dirty="0">
                <a:solidFill>
                  <a:schemeClr val="bg1"/>
                </a:solidFill>
                <a:effectLst/>
                <a:latin typeface="等线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作用；</a:t>
            </a:r>
            <a:endParaRPr lang="zh-CN" altLang="zh-CN" sz="3200" kern="100" dirty="0">
              <a:solidFill>
                <a:schemeClr val="bg1"/>
              </a:solidFill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892175" indent="-892175"/>
            <a:r>
              <a:rPr lang="en-US" altLang="zh-CN" sz="3200" b="1" kern="100" dirty="0">
                <a:solidFill>
                  <a:schemeClr val="bg1"/>
                </a:solidFill>
                <a:effectLst/>
                <a:latin typeface="宋体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 </a:t>
            </a:r>
          </a:p>
          <a:p>
            <a:pPr marL="892175" indent="-892175"/>
            <a:r>
              <a:rPr lang="en-US" altLang="zh-CN" sz="3200" b="1" kern="100" dirty="0">
                <a:solidFill>
                  <a:schemeClr val="bg1"/>
                </a:solidFill>
                <a:effectLst/>
                <a:latin typeface="宋体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zh-CN" sz="3200" b="1" kern="100" dirty="0">
                <a:solidFill>
                  <a:schemeClr val="bg1"/>
                </a:solidFill>
                <a:effectLst/>
                <a:latin typeface="等线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、感受函数知识的宽广性，激发学生学习函数的积极性。</a:t>
            </a:r>
            <a:endParaRPr lang="zh-CN" altLang="zh-CN" sz="3200" kern="100" dirty="0">
              <a:solidFill>
                <a:schemeClr val="bg1"/>
              </a:solidFill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/>
      <p:bldP spid="9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5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12205072" cy="4572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2714" y="5722027"/>
            <a:ext cx="1766090" cy="963089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pic>
        <p:nvPicPr>
          <p:cNvPr id="37" name="图片 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71" y="6301399"/>
            <a:ext cx="657364" cy="116674"/>
          </a:xfrm>
          <a:prstGeom prst="rect">
            <a:avLst/>
          </a:prstGeom>
          <a:effectLst/>
        </p:spPr>
      </p:pic>
      <p:grpSp>
        <p:nvGrpSpPr>
          <p:cNvPr id="167" name="Group 30"/>
          <p:cNvGrpSpPr>
            <a:grpSpLocks noChangeAspect="1"/>
          </p:cNvGrpSpPr>
          <p:nvPr/>
        </p:nvGrpSpPr>
        <p:grpSpPr bwMode="auto">
          <a:xfrm>
            <a:off x="10166744" y="252312"/>
            <a:ext cx="1619689" cy="1020904"/>
            <a:chOff x="1688" y="801"/>
            <a:chExt cx="4309" cy="2716"/>
          </a:xfrm>
          <a:solidFill>
            <a:schemeClr val="bg1">
              <a:lumMod val="95000"/>
              <a:alpha val="60000"/>
            </a:schemeClr>
          </a:solidFill>
        </p:grpSpPr>
        <p:sp>
          <p:nvSpPr>
            <p:cNvPr id="168" name="Freeform 31"/>
            <p:cNvSpPr/>
            <p:nvPr/>
          </p:nvSpPr>
          <p:spPr bwMode="auto">
            <a:xfrm>
              <a:off x="2523" y="3280"/>
              <a:ext cx="187" cy="187"/>
            </a:xfrm>
            <a:custGeom>
              <a:avLst/>
              <a:gdLst>
                <a:gd name="T0" fmla="*/ 68 w 79"/>
                <a:gd name="T1" fmla="*/ 2 h 79"/>
                <a:gd name="T2" fmla="*/ 4 w 79"/>
                <a:gd name="T3" fmla="*/ 75 h 79"/>
                <a:gd name="T4" fmla="*/ 10 w 79"/>
                <a:gd name="T5" fmla="*/ 77 h 79"/>
                <a:gd name="T6" fmla="*/ 75 w 79"/>
                <a:gd name="T7" fmla="*/ 4 h 79"/>
                <a:gd name="T8" fmla="*/ 68 w 79"/>
                <a:gd name="T9" fmla="*/ 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79">
                  <a:moveTo>
                    <a:pt x="68" y="2"/>
                  </a:moveTo>
                  <a:cubicBezTo>
                    <a:pt x="44" y="23"/>
                    <a:pt x="28" y="53"/>
                    <a:pt x="4" y="75"/>
                  </a:cubicBezTo>
                  <a:cubicBezTo>
                    <a:pt x="0" y="78"/>
                    <a:pt x="8" y="79"/>
                    <a:pt x="10" y="77"/>
                  </a:cubicBezTo>
                  <a:cubicBezTo>
                    <a:pt x="35" y="55"/>
                    <a:pt x="50" y="25"/>
                    <a:pt x="75" y="4"/>
                  </a:cubicBezTo>
                  <a:cubicBezTo>
                    <a:pt x="79" y="0"/>
                    <a:pt x="71" y="0"/>
                    <a:pt x="68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9" name="Freeform 32"/>
            <p:cNvSpPr/>
            <p:nvPr/>
          </p:nvSpPr>
          <p:spPr bwMode="auto">
            <a:xfrm>
              <a:off x="3515" y="3406"/>
              <a:ext cx="158" cy="19"/>
            </a:xfrm>
            <a:custGeom>
              <a:avLst/>
              <a:gdLst>
                <a:gd name="T0" fmla="*/ 6 w 67"/>
                <a:gd name="T1" fmla="*/ 7 h 8"/>
                <a:gd name="T2" fmla="*/ 57 w 67"/>
                <a:gd name="T3" fmla="*/ 7 h 8"/>
                <a:gd name="T4" fmla="*/ 62 w 67"/>
                <a:gd name="T5" fmla="*/ 4 h 8"/>
                <a:gd name="T6" fmla="*/ 8 w 67"/>
                <a:gd name="T7" fmla="*/ 4 h 8"/>
                <a:gd name="T8" fmla="*/ 6 w 67"/>
                <a:gd name="T9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8">
                  <a:moveTo>
                    <a:pt x="6" y="7"/>
                  </a:moveTo>
                  <a:cubicBezTo>
                    <a:pt x="23" y="3"/>
                    <a:pt x="40" y="7"/>
                    <a:pt x="57" y="7"/>
                  </a:cubicBezTo>
                  <a:cubicBezTo>
                    <a:pt x="59" y="7"/>
                    <a:pt x="67" y="4"/>
                    <a:pt x="62" y="4"/>
                  </a:cubicBezTo>
                  <a:cubicBezTo>
                    <a:pt x="44" y="4"/>
                    <a:pt x="26" y="0"/>
                    <a:pt x="8" y="4"/>
                  </a:cubicBezTo>
                  <a:cubicBezTo>
                    <a:pt x="5" y="5"/>
                    <a:pt x="0" y="8"/>
                    <a:pt x="6" y="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0" name="Freeform 33"/>
            <p:cNvSpPr/>
            <p:nvPr/>
          </p:nvSpPr>
          <p:spPr bwMode="auto">
            <a:xfrm>
              <a:off x="3269" y="3297"/>
              <a:ext cx="118" cy="125"/>
            </a:xfrm>
            <a:custGeom>
              <a:avLst/>
              <a:gdLst>
                <a:gd name="T0" fmla="*/ 39 w 50"/>
                <a:gd name="T1" fmla="*/ 3 h 53"/>
                <a:gd name="T2" fmla="*/ 4 w 50"/>
                <a:gd name="T3" fmla="*/ 46 h 53"/>
                <a:gd name="T4" fmla="*/ 10 w 50"/>
                <a:gd name="T5" fmla="*/ 51 h 53"/>
                <a:gd name="T6" fmla="*/ 48 w 50"/>
                <a:gd name="T7" fmla="*/ 5 h 53"/>
                <a:gd name="T8" fmla="*/ 39 w 50"/>
                <a:gd name="T9" fmla="*/ 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53">
                  <a:moveTo>
                    <a:pt x="39" y="3"/>
                  </a:moveTo>
                  <a:cubicBezTo>
                    <a:pt x="31" y="20"/>
                    <a:pt x="19" y="35"/>
                    <a:pt x="4" y="46"/>
                  </a:cubicBezTo>
                  <a:cubicBezTo>
                    <a:pt x="0" y="50"/>
                    <a:pt x="6" y="53"/>
                    <a:pt x="10" y="51"/>
                  </a:cubicBezTo>
                  <a:cubicBezTo>
                    <a:pt x="26" y="38"/>
                    <a:pt x="38" y="22"/>
                    <a:pt x="48" y="5"/>
                  </a:cubicBezTo>
                  <a:cubicBezTo>
                    <a:pt x="50" y="0"/>
                    <a:pt x="41" y="0"/>
                    <a:pt x="39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1" name="Freeform 34"/>
            <p:cNvSpPr/>
            <p:nvPr/>
          </p:nvSpPr>
          <p:spPr bwMode="auto">
            <a:xfrm>
              <a:off x="3243" y="3323"/>
              <a:ext cx="137" cy="118"/>
            </a:xfrm>
            <a:custGeom>
              <a:avLst/>
              <a:gdLst>
                <a:gd name="T0" fmla="*/ 2 w 58"/>
                <a:gd name="T1" fmla="*/ 7 h 50"/>
                <a:gd name="T2" fmla="*/ 47 w 58"/>
                <a:gd name="T3" fmla="*/ 48 h 50"/>
                <a:gd name="T4" fmla="*/ 54 w 58"/>
                <a:gd name="T5" fmla="*/ 43 h 50"/>
                <a:gd name="T6" fmla="*/ 10 w 58"/>
                <a:gd name="T7" fmla="*/ 3 h 50"/>
                <a:gd name="T8" fmla="*/ 2 w 58"/>
                <a:gd name="T9" fmla="*/ 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0">
                  <a:moveTo>
                    <a:pt x="2" y="7"/>
                  </a:moveTo>
                  <a:cubicBezTo>
                    <a:pt x="15" y="23"/>
                    <a:pt x="31" y="36"/>
                    <a:pt x="47" y="48"/>
                  </a:cubicBezTo>
                  <a:cubicBezTo>
                    <a:pt x="50" y="50"/>
                    <a:pt x="58" y="46"/>
                    <a:pt x="54" y="43"/>
                  </a:cubicBezTo>
                  <a:cubicBezTo>
                    <a:pt x="38" y="31"/>
                    <a:pt x="22" y="19"/>
                    <a:pt x="10" y="3"/>
                  </a:cubicBezTo>
                  <a:cubicBezTo>
                    <a:pt x="8" y="0"/>
                    <a:pt x="0" y="4"/>
                    <a:pt x="2" y="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2" name="Freeform 35"/>
            <p:cNvSpPr/>
            <p:nvPr/>
          </p:nvSpPr>
          <p:spPr bwMode="auto">
            <a:xfrm>
              <a:off x="3493" y="3275"/>
              <a:ext cx="52" cy="242"/>
            </a:xfrm>
            <a:custGeom>
              <a:avLst/>
              <a:gdLst>
                <a:gd name="T0" fmla="*/ 1 w 22"/>
                <a:gd name="T1" fmla="*/ 6 h 102"/>
                <a:gd name="T2" fmla="*/ 5 w 22"/>
                <a:gd name="T3" fmla="*/ 97 h 102"/>
                <a:gd name="T4" fmla="*/ 13 w 22"/>
                <a:gd name="T5" fmla="*/ 98 h 102"/>
                <a:gd name="T6" fmla="*/ 9 w 22"/>
                <a:gd name="T7" fmla="*/ 4 h 102"/>
                <a:gd name="T8" fmla="*/ 1 w 22"/>
                <a:gd name="T9" fmla="*/ 6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102">
                  <a:moveTo>
                    <a:pt x="1" y="6"/>
                  </a:moveTo>
                  <a:cubicBezTo>
                    <a:pt x="10" y="34"/>
                    <a:pt x="14" y="68"/>
                    <a:pt x="5" y="97"/>
                  </a:cubicBezTo>
                  <a:cubicBezTo>
                    <a:pt x="4" y="102"/>
                    <a:pt x="12" y="102"/>
                    <a:pt x="13" y="98"/>
                  </a:cubicBezTo>
                  <a:cubicBezTo>
                    <a:pt x="22" y="69"/>
                    <a:pt x="18" y="33"/>
                    <a:pt x="9" y="4"/>
                  </a:cubicBezTo>
                  <a:cubicBezTo>
                    <a:pt x="8" y="0"/>
                    <a:pt x="0" y="2"/>
                    <a:pt x="1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3" name="Freeform 36"/>
            <p:cNvSpPr/>
            <p:nvPr/>
          </p:nvSpPr>
          <p:spPr bwMode="auto">
            <a:xfrm>
              <a:off x="4068" y="3328"/>
              <a:ext cx="90" cy="111"/>
            </a:xfrm>
            <a:custGeom>
              <a:avLst/>
              <a:gdLst>
                <a:gd name="T0" fmla="*/ 0 w 38"/>
                <a:gd name="T1" fmla="*/ 4 h 47"/>
                <a:gd name="T2" fmla="*/ 29 w 38"/>
                <a:gd name="T3" fmla="*/ 45 h 47"/>
                <a:gd name="T4" fmla="*/ 37 w 38"/>
                <a:gd name="T5" fmla="*/ 42 h 47"/>
                <a:gd name="T6" fmla="*/ 9 w 38"/>
                <a:gd name="T7" fmla="*/ 2 h 47"/>
                <a:gd name="T8" fmla="*/ 0 w 38"/>
                <a:gd name="T9" fmla="*/ 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47">
                  <a:moveTo>
                    <a:pt x="0" y="4"/>
                  </a:moveTo>
                  <a:cubicBezTo>
                    <a:pt x="8" y="19"/>
                    <a:pt x="19" y="31"/>
                    <a:pt x="29" y="45"/>
                  </a:cubicBezTo>
                  <a:cubicBezTo>
                    <a:pt x="30" y="47"/>
                    <a:pt x="38" y="43"/>
                    <a:pt x="37" y="42"/>
                  </a:cubicBezTo>
                  <a:cubicBezTo>
                    <a:pt x="28" y="29"/>
                    <a:pt x="16" y="17"/>
                    <a:pt x="9" y="2"/>
                  </a:cubicBezTo>
                  <a:cubicBezTo>
                    <a:pt x="8" y="0"/>
                    <a:pt x="0" y="3"/>
                    <a:pt x="0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4" name="Freeform 37"/>
            <p:cNvSpPr/>
            <p:nvPr/>
          </p:nvSpPr>
          <p:spPr bwMode="auto">
            <a:xfrm>
              <a:off x="2566" y="2127"/>
              <a:ext cx="184" cy="298"/>
            </a:xfrm>
            <a:custGeom>
              <a:avLst/>
              <a:gdLst>
                <a:gd name="T0" fmla="*/ 69 w 78"/>
                <a:gd name="T1" fmla="*/ 3 h 126"/>
                <a:gd name="T2" fmla="*/ 40 w 78"/>
                <a:gd name="T3" fmla="*/ 69 h 126"/>
                <a:gd name="T4" fmla="*/ 5 w 78"/>
                <a:gd name="T5" fmla="*/ 124 h 126"/>
                <a:gd name="T6" fmla="*/ 13 w 78"/>
                <a:gd name="T7" fmla="*/ 123 h 126"/>
                <a:gd name="T8" fmla="*/ 9 w 78"/>
                <a:gd name="T9" fmla="*/ 115 h 126"/>
                <a:gd name="T10" fmla="*/ 0 w 78"/>
                <a:gd name="T11" fmla="*/ 117 h 126"/>
                <a:gd name="T12" fmla="*/ 4 w 78"/>
                <a:gd name="T13" fmla="*/ 125 h 126"/>
                <a:gd name="T14" fmla="*/ 12 w 78"/>
                <a:gd name="T15" fmla="*/ 123 h 126"/>
                <a:gd name="T16" fmla="*/ 46 w 78"/>
                <a:gd name="T17" fmla="*/ 72 h 126"/>
                <a:gd name="T18" fmla="*/ 77 w 78"/>
                <a:gd name="T19" fmla="*/ 1 h 126"/>
                <a:gd name="T20" fmla="*/ 69 w 78"/>
                <a:gd name="T21" fmla="*/ 3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8" h="126">
                  <a:moveTo>
                    <a:pt x="69" y="3"/>
                  </a:moveTo>
                  <a:cubicBezTo>
                    <a:pt x="58" y="24"/>
                    <a:pt x="50" y="47"/>
                    <a:pt x="40" y="69"/>
                  </a:cubicBezTo>
                  <a:cubicBezTo>
                    <a:pt x="31" y="88"/>
                    <a:pt x="24" y="111"/>
                    <a:pt x="5" y="124"/>
                  </a:cubicBezTo>
                  <a:cubicBezTo>
                    <a:pt x="7" y="124"/>
                    <a:pt x="10" y="123"/>
                    <a:pt x="13" y="123"/>
                  </a:cubicBezTo>
                  <a:cubicBezTo>
                    <a:pt x="10" y="121"/>
                    <a:pt x="8" y="118"/>
                    <a:pt x="9" y="115"/>
                  </a:cubicBezTo>
                  <a:cubicBezTo>
                    <a:pt x="8" y="114"/>
                    <a:pt x="0" y="115"/>
                    <a:pt x="0" y="117"/>
                  </a:cubicBezTo>
                  <a:cubicBezTo>
                    <a:pt x="0" y="120"/>
                    <a:pt x="1" y="123"/>
                    <a:pt x="4" y="125"/>
                  </a:cubicBezTo>
                  <a:cubicBezTo>
                    <a:pt x="6" y="126"/>
                    <a:pt x="11" y="124"/>
                    <a:pt x="12" y="123"/>
                  </a:cubicBezTo>
                  <a:cubicBezTo>
                    <a:pt x="30" y="111"/>
                    <a:pt x="38" y="90"/>
                    <a:pt x="46" y="72"/>
                  </a:cubicBezTo>
                  <a:cubicBezTo>
                    <a:pt x="57" y="48"/>
                    <a:pt x="65" y="24"/>
                    <a:pt x="77" y="1"/>
                  </a:cubicBezTo>
                  <a:cubicBezTo>
                    <a:pt x="78" y="0"/>
                    <a:pt x="70" y="1"/>
                    <a:pt x="69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5" name="Freeform 38"/>
            <p:cNvSpPr/>
            <p:nvPr/>
          </p:nvSpPr>
          <p:spPr bwMode="auto">
            <a:xfrm>
              <a:off x="2530" y="2205"/>
              <a:ext cx="253" cy="199"/>
            </a:xfrm>
            <a:custGeom>
              <a:avLst/>
              <a:gdLst>
                <a:gd name="T0" fmla="*/ 9 w 107"/>
                <a:gd name="T1" fmla="*/ 13 h 84"/>
                <a:gd name="T2" fmla="*/ 60 w 107"/>
                <a:gd name="T3" fmla="*/ 48 h 84"/>
                <a:gd name="T4" fmla="*/ 97 w 107"/>
                <a:gd name="T5" fmla="*/ 81 h 84"/>
                <a:gd name="T6" fmla="*/ 103 w 107"/>
                <a:gd name="T7" fmla="*/ 77 h 84"/>
                <a:gd name="T8" fmla="*/ 50 w 107"/>
                <a:gd name="T9" fmla="*/ 28 h 84"/>
                <a:gd name="T10" fmla="*/ 5 w 107"/>
                <a:gd name="T11" fmla="*/ 8 h 84"/>
                <a:gd name="T12" fmla="*/ 9 w 107"/>
                <a:gd name="T13" fmla="*/ 1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84">
                  <a:moveTo>
                    <a:pt x="9" y="13"/>
                  </a:moveTo>
                  <a:cubicBezTo>
                    <a:pt x="21" y="6"/>
                    <a:pt x="54" y="41"/>
                    <a:pt x="60" y="48"/>
                  </a:cubicBezTo>
                  <a:cubicBezTo>
                    <a:pt x="72" y="59"/>
                    <a:pt x="84" y="72"/>
                    <a:pt x="97" y="81"/>
                  </a:cubicBezTo>
                  <a:cubicBezTo>
                    <a:pt x="100" y="84"/>
                    <a:pt x="107" y="80"/>
                    <a:pt x="103" y="77"/>
                  </a:cubicBezTo>
                  <a:cubicBezTo>
                    <a:pt x="84" y="63"/>
                    <a:pt x="68" y="44"/>
                    <a:pt x="50" y="28"/>
                  </a:cubicBezTo>
                  <a:cubicBezTo>
                    <a:pt x="40" y="20"/>
                    <a:pt x="20" y="0"/>
                    <a:pt x="5" y="8"/>
                  </a:cubicBezTo>
                  <a:cubicBezTo>
                    <a:pt x="0" y="11"/>
                    <a:pt x="5" y="15"/>
                    <a:pt x="9" y="1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6" name="Freeform 39"/>
            <p:cNvSpPr/>
            <p:nvPr/>
          </p:nvSpPr>
          <p:spPr bwMode="auto">
            <a:xfrm>
              <a:off x="2765" y="2023"/>
              <a:ext cx="191" cy="168"/>
            </a:xfrm>
            <a:custGeom>
              <a:avLst/>
              <a:gdLst>
                <a:gd name="T0" fmla="*/ 9 w 81"/>
                <a:gd name="T1" fmla="*/ 15 h 71"/>
                <a:gd name="T2" fmla="*/ 25 w 81"/>
                <a:gd name="T3" fmla="*/ 15 h 71"/>
                <a:gd name="T4" fmla="*/ 22 w 81"/>
                <a:gd name="T5" fmla="*/ 30 h 71"/>
                <a:gd name="T6" fmla="*/ 22 w 81"/>
                <a:gd name="T7" fmla="*/ 55 h 71"/>
                <a:gd name="T8" fmla="*/ 71 w 81"/>
                <a:gd name="T9" fmla="*/ 71 h 71"/>
                <a:gd name="T10" fmla="*/ 77 w 81"/>
                <a:gd name="T11" fmla="*/ 67 h 71"/>
                <a:gd name="T12" fmla="*/ 35 w 81"/>
                <a:gd name="T13" fmla="*/ 58 h 71"/>
                <a:gd name="T14" fmla="*/ 31 w 81"/>
                <a:gd name="T15" fmla="*/ 23 h 71"/>
                <a:gd name="T16" fmla="*/ 25 w 81"/>
                <a:gd name="T17" fmla="*/ 1 h 71"/>
                <a:gd name="T18" fmla="*/ 1 w 81"/>
                <a:gd name="T19" fmla="*/ 15 h 71"/>
                <a:gd name="T20" fmla="*/ 9 w 81"/>
                <a:gd name="T21" fmla="*/ 1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1" h="71">
                  <a:moveTo>
                    <a:pt x="9" y="15"/>
                  </a:moveTo>
                  <a:cubicBezTo>
                    <a:pt x="14" y="8"/>
                    <a:pt x="25" y="3"/>
                    <a:pt x="25" y="15"/>
                  </a:cubicBezTo>
                  <a:cubicBezTo>
                    <a:pt x="24" y="20"/>
                    <a:pt x="23" y="25"/>
                    <a:pt x="22" y="30"/>
                  </a:cubicBezTo>
                  <a:cubicBezTo>
                    <a:pt x="20" y="38"/>
                    <a:pt x="18" y="47"/>
                    <a:pt x="22" y="55"/>
                  </a:cubicBezTo>
                  <a:cubicBezTo>
                    <a:pt x="28" y="70"/>
                    <a:pt x="58" y="69"/>
                    <a:pt x="71" y="71"/>
                  </a:cubicBezTo>
                  <a:cubicBezTo>
                    <a:pt x="74" y="71"/>
                    <a:pt x="81" y="67"/>
                    <a:pt x="77" y="67"/>
                  </a:cubicBezTo>
                  <a:cubicBezTo>
                    <a:pt x="63" y="65"/>
                    <a:pt x="47" y="65"/>
                    <a:pt x="35" y="58"/>
                  </a:cubicBezTo>
                  <a:cubicBezTo>
                    <a:pt x="23" y="51"/>
                    <a:pt x="29" y="34"/>
                    <a:pt x="31" y="23"/>
                  </a:cubicBezTo>
                  <a:cubicBezTo>
                    <a:pt x="33" y="16"/>
                    <a:pt x="37" y="3"/>
                    <a:pt x="25" y="1"/>
                  </a:cubicBezTo>
                  <a:cubicBezTo>
                    <a:pt x="14" y="0"/>
                    <a:pt x="6" y="8"/>
                    <a:pt x="1" y="15"/>
                  </a:cubicBezTo>
                  <a:cubicBezTo>
                    <a:pt x="0" y="18"/>
                    <a:pt x="8" y="17"/>
                    <a:pt x="9" y="1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7" name="Freeform 40"/>
            <p:cNvSpPr/>
            <p:nvPr/>
          </p:nvSpPr>
          <p:spPr bwMode="auto">
            <a:xfrm>
              <a:off x="2980" y="2136"/>
              <a:ext cx="66" cy="244"/>
            </a:xfrm>
            <a:custGeom>
              <a:avLst/>
              <a:gdLst>
                <a:gd name="T0" fmla="*/ 11 w 28"/>
                <a:gd name="T1" fmla="*/ 2 h 103"/>
                <a:gd name="T2" fmla="*/ 19 w 28"/>
                <a:gd name="T3" fmla="*/ 102 h 103"/>
                <a:gd name="T4" fmla="*/ 28 w 28"/>
                <a:gd name="T5" fmla="*/ 100 h 103"/>
                <a:gd name="T6" fmla="*/ 19 w 28"/>
                <a:gd name="T7" fmla="*/ 1 h 103"/>
                <a:gd name="T8" fmla="*/ 11 w 28"/>
                <a:gd name="T9" fmla="*/ 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03">
                  <a:moveTo>
                    <a:pt x="11" y="2"/>
                  </a:moveTo>
                  <a:cubicBezTo>
                    <a:pt x="0" y="36"/>
                    <a:pt x="14" y="69"/>
                    <a:pt x="19" y="102"/>
                  </a:cubicBezTo>
                  <a:cubicBezTo>
                    <a:pt x="19" y="103"/>
                    <a:pt x="28" y="101"/>
                    <a:pt x="28" y="100"/>
                  </a:cubicBezTo>
                  <a:cubicBezTo>
                    <a:pt x="23" y="67"/>
                    <a:pt x="8" y="34"/>
                    <a:pt x="19" y="1"/>
                  </a:cubicBezTo>
                  <a:cubicBezTo>
                    <a:pt x="20" y="0"/>
                    <a:pt x="12" y="1"/>
                    <a:pt x="11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8" name="Freeform 41"/>
            <p:cNvSpPr/>
            <p:nvPr/>
          </p:nvSpPr>
          <p:spPr bwMode="auto">
            <a:xfrm>
              <a:off x="2949" y="2229"/>
              <a:ext cx="215" cy="85"/>
            </a:xfrm>
            <a:custGeom>
              <a:avLst/>
              <a:gdLst>
                <a:gd name="T0" fmla="*/ 12 w 91"/>
                <a:gd name="T1" fmla="*/ 29 h 36"/>
                <a:gd name="T2" fmla="*/ 17 w 91"/>
                <a:gd name="T3" fmla="*/ 23 h 36"/>
                <a:gd name="T4" fmla="*/ 41 w 91"/>
                <a:gd name="T5" fmla="*/ 18 h 36"/>
                <a:gd name="T6" fmla="*/ 86 w 91"/>
                <a:gd name="T7" fmla="*/ 7 h 36"/>
                <a:gd name="T8" fmla="*/ 84 w 91"/>
                <a:gd name="T9" fmla="*/ 2 h 36"/>
                <a:gd name="T10" fmla="*/ 3 w 91"/>
                <a:gd name="T11" fmla="*/ 21 h 36"/>
                <a:gd name="T12" fmla="*/ 0 w 91"/>
                <a:gd name="T13" fmla="*/ 24 h 36"/>
                <a:gd name="T14" fmla="*/ 4 w 91"/>
                <a:gd name="T15" fmla="*/ 33 h 36"/>
                <a:gd name="T16" fmla="*/ 12 w 91"/>
                <a:gd name="T17" fmla="*/ 29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1" h="36">
                  <a:moveTo>
                    <a:pt x="12" y="29"/>
                  </a:moveTo>
                  <a:cubicBezTo>
                    <a:pt x="7" y="25"/>
                    <a:pt x="11" y="25"/>
                    <a:pt x="17" y="23"/>
                  </a:cubicBezTo>
                  <a:cubicBezTo>
                    <a:pt x="25" y="21"/>
                    <a:pt x="33" y="20"/>
                    <a:pt x="41" y="18"/>
                  </a:cubicBezTo>
                  <a:cubicBezTo>
                    <a:pt x="56" y="15"/>
                    <a:pt x="71" y="12"/>
                    <a:pt x="86" y="7"/>
                  </a:cubicBezTo>
                  <a:cubicBezTo>
                    <a:pt x="91" y="6"/>
                    <a:pt x="89" y="0"/>
                    <a:pt x="84" y="2"/>
                  </a:cubicBezTo>
                  <a:cubicBezTo>
                    <a:pt x="58" y="10"/>
                    <a:pt x="30" y="14"/>
                    <a:pt x="3" y="21"/>
                  </a:cubicBezTo>
                  <a:cubicBezTo>
                    <a:pt x="2" y="21"/>
                    <a:pt x="0" y="22"/>
                    <a:pt x="0" y="24"/>
                  </a:cubicBezTo>
                  <a:cubicBezTo>
                    <a:pt x="0" y="28"/>
                    <a:pt x="1" y="30"/>
                    <a:pt x="4" y="33"/>
                  </a:cubicBezTo>
                  <a:cubicBezTo>
                    <a:pt x="7" y="36"/>
                    <a:pt x="15" y="32"/>
                    <a:pt x="12" y="2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9" name="Freeform 42"/>
            <p:cNvSpPr/>
            <p:nvPr/>
          </p:nvSpPr>
          <p:spPr bwMode="auto">
            <a:xfrm>
              <a:off x="3143" y="2160"/>
              <a:ext cx="227" cy="483"/>
            </a:xfrm>
            <a:custGeom>
              <a:avLst/>
              <a:gdLst>
                <a:gd name="T0" fmla="*/ 11 w 96"/>
                <a:gd name="T1" fmla="*/ 4 h 204"/>
                <a:gd name="T2" fmla="*/ 43 w 96"/>
                <a:gd name="T3" fmla="*/ 28 h 204"/>
                <a:gd name="T4" fmla="*/ 80 w 96"/>
                <a:gd name="T5" fmla="*/ 28 h 204"/>
                <a:gd name="T6" fmla="*/ 82 w 96"/>
                <a:gd name="T7" fmla="*/ 78 h 204"/>
                <a:gd name="T8" fmla="*/ 65 w 96"/>
                <a:gd name="T9" fmla="*/ 164 h 204"/>
                <a:gd name="T10" fmla="*/ 24 w 96"/>
                <a:gd name="T11" fmla="*/ 185 h 204"/>
                <a:gd name="T12" fmla="*/ 13 w 96"/>
                <a:gd name="T13" fmla="*/ 144 h 204"/>
                <a:gd name="T14" fmla="*/ 59 w 96"/>
                <a:gd name="T15" fmla="*/ 83 h 204"/>
                <a:gd name="T16" fmla="*/ 51 w 96"/>
                <a:gd name="T17" fmla="*/ 83 h 204"/>
                <a:gd name="T18" fmla="*/ 5 w 96"/>
                <a:gd name="T19" fmla="*/ 145 h 204"/>
                <a:gd name="T20" fmla="*/ 30 w 96"/>
                <a:gd name="T21" fmla="*/ 196 h 204"/>
                <a:gd name="T22" fmla="*/ 81 w 96"/>
                <a:gd name="T23" fmla="*/ 132 h 204"/>
                <a:gd name="T24" fmla="*/ 91 w 96"/>
                <a:gd name="T25" fmla="*/ 69 h 204"/>
                <a:gd name="T26" fmla="*/ 86 w 96"/>
                <a:gd name="T27" fmla="*/ 22 h 204"/>
                <a:gd name="T28" fmla="*/ 19 w 96"/>
                <a:gd name="T29" fmla="*/ 3 h 204"/>
                <a:gd name="T30" fmla="*/ 11 w 96"/>
                <a:gd name="T31" fmla="*/ 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6" h="204">
                  <a:moveTo>
                    <a:pt x="11" y="4"/>
                  </a:moveTo>
                  <a:cubicBezTo>
                    <a:pt x="3" y="30"/>
                    <a:pt x="20" y="34"/>
                    <a:pt x="43" y="28"/>
                  </a:cubicBezTo>
                  <a:cubicBezTo>
                    <a:pt x="55" y="25"/>
                    <a:pt x="73" y="14"/>
                    <a:pt x="80" y="28"/>
                  </a:cubicBezTo>
                  <a:cubicBezTo>
                    <a:pt x="87" y="43"/>
                    <a:pt x="84" y="63"/>
                    <a:pt x="82" y="78"/>
                  </a:cubicBezTo>
                  <a:cubicBezTo>
                    <a:pt x="79" y="106"/>
                    <a:pt x="76" y="138"/>
                    <a:pt x="65" y="164"/>
                  </a:cubicBezTo>
                  <a:cubicBezTo>
                    <a:pt x="60" y="178"/>
                    <a:pt x="41" y="202"/>
                    <a:pt x="24" y="185"/>
                  </a:cubicBezTo>
                  <a:cubicBezTo>
                    <a:pt x="14" y="175"/>
                    <a:pt x="12" y="157"/>
                    <a:pt x="13" y="144"/>
                  </a:cubicBezTo>
                  <a:cubicBezTo>
                    <a:pt x="17" y="120"/>
                    <a:pt x="43" y="101"/>
                    <a:pt x="59" y="83"/>
                  </a:cubicBezTo>
                  <a:cubicBezTo>
                    <a:pt x="62" y="80"/>
                    <a:pt x="53" y="81"/>
                    <a:pt x="51" y="83"/>
                  </a:cubicBezTo>
                  <a:cubicBezTo>
                    <a:pt x="34" y="102"/>
                    <a:pt x="12" y="120"/>
                    <a:pt x="5" y="145"/>
                  </a:cubicBezTo>
                  <a:cubicBezTo>
                    <a:pt x="0" y="163"/>
                    <a:pt x="10" y="191"/>
                    <a:pt x="30" y="196"/>
                  </a:cubicBezTo>
                  <a:cubicBezTo>
                    <a:pt x="65" y="204"/>
                    <a:pt x="77" y="154"/>
                    <a:pt x="81" y="132"/>
                  </a:cubicBezTo>
                  <a:cubicBezTo>
                    <a:pt x="86" y="111"/>
                    <a:pt x="90" y="90"/>
                    <a:pt x="91" y="69"/>
                  </a:cubicBezTo>
                  <a:cubicBezTo>
                    <a:pt x="93" y="55"/>
                    <a:pt x="96" y="33"/>
                    <a:pt x="86" y="22"/>
                  </a:cubicBezTo>
                  <a:cubicBezTo>
                    <a:pt x="68" y="0"/>
                    <a:pt x="4" y="54"/>
                    <a:pt x="19" y="3"/>
                  </a:cubicBezTo>
                  <a:cubicBezTo>
                    <a:pt x="20" y="0"/>
                    <a:pt x="11" y="1"/>
                    <a:pt x="11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0" name="Freeform 43"/>
            <p:cNvSpPr/>
            <p:nvPr/>
          </p:nvSpPr>
          <p:spPr bwMode="auto">
            <a:xfrm>
              <a:off x="3411" y="2044"/>
              <a:ext cx="184" cy="168"/>
            </a:xfrm>
            <a:custGeom>
              <a:avLst/>
              <a:gdLst>
                <a:gd name="T0" fmla="*/ 5 w 78"/>
                <a:gd name="T1" fmla="*/ 5 h 71"/>
                <a:gd name="T2" fmla="*/ 17 w 78"/>
                <a:gd name="T3" fmla="*/ 29 h 71"/>
                <a:gd name="T4" fmla="*/ 23 w 78"/>
                <a:gd name="T5" fmla="*/ 54 h 71"/>
                <a:gd name="T6" fmla="*/ 71 w 78"/>
                <a:gd name="T7" fmla="*/ 66 h 71"/>
                <a:gd name="T8" fmla="*/ 72 w 78"/>
                <a:gd name="T9" fmla="*/ 61 h 71"/>
                <a:gd name="T10" fmla="*/ 37 w 78"/>
                <a:gd name="T11" fmla="*/ 58 h 71"/>
                <a:gd name="T12" fmla="*/ 26 w 78"/>
                <a:gd name="T13" fmla="*/ 31 h 71"/>
                <a:gd name="T14" fmla="*/ 9 w 78"/>
                <a:gd name="T15" fmla="*/ 0 h 71"/>
                <a:gd name="T16" fmla="*/ 5 w 78"/>
                <a:gd name="T17" fmla="*/ 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8" h="71">
                  <a:moveTo>
                    <a:pt x="5" y="5"/>
                  </a:moveTo>
                  <a:cubicBezTo>
                    <a:pt x="17" y="6"/>
                    <a:pt x="17" y="21"/>
                    <a:pt x="17" y="29"/>
                  </a:cubicBezTo>
                  <a:cubicBezTo>
                    <a:pt x="18" y="38"/>
                    <a:pt x="18" y="46"/>
                    <a:pt x="23" y="54"/>
                  </a:cubicBezTo>
                  <a:cubicBezTo>
                    <a:pt x="33" y="71"/>
                    <a:pt x="55" y="68"/>
                    <a:pt x="71" y="66"/>
                  </a:cubicBezTo>
                  <a:cubicBezTo>
                    <a:pt x="75" y="65"/>
                    <a:pt x="78" y="61"/>
                    <a:pt x="72" y="61"/>
                  </a:cubicBezTo>
                  <a:cubicBezTo>
                    <a:pt x="60" y="63"/>
                    <a:pt x="47" y="66"/>
                    <a:pt x="37" y="58"/>
                  </a:cubicBezTo>
                  <a:cubicBezTo>
                    <a:pt x="28" y="52"/>
                    <a:pt x="26" y="41"/>
                    <a:pt x="26" y="31"/>
                  </a:cubicBezTo>
                  <a:cubicBezTo>
                    <a:pt x="26" y="18"/>
                    <a:pt x="26" y="2"/>
                    <a:pt x="9" y="0"/>
                  </a:cubicBezTo>
                  <a:cubicBezTo>
                    <a:pt x="6" y="0"/>
                    <a:pt x="0" y="4"/>
                    <a:pt x="5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1" name="Freeform 44"/>
            <p:cNvSpPr/>
            <p:nvPr/>
          </p:nvSpPr>
          <p:spPr bwMode="auto">
            <a:xfrm>
              <a:off x="3626" y="2262"/>
              <a:ext cx="199" cy="16"/>
            </a:xfrm>
            <a:custGeom>
              <a:avLst/>
              <a:gdLst>
                <a:gd name="T0" fmla="*/ 9 w 84"/>
                <a:gd name="T1" fmla="*/ 5 h 7"/>
                <a:gd name="T2" fmla="*/ 45 w 84"/>
                <a:gd name="T3" fmla="*/ 5 h 7"/>
                <a:gd name="T4" fmla="*/ 75 w 84"/>
                <a:gd name="T5" fmla="*/ 7 h 7"/>
                <a:gd name="T6" fmla="*/ 80 w 84"/>
                <a:gd name="T7" fmla="*/ 4 h 7"/>
                <a:gd name="T8" fmla="*/ 28 w 84"/>
                <a:gd name="T9" fmla="*/ 1 h 7"/>
                <a:gd name="T10" fmla="*/ 1 w 84"/>
                <a:gd name="T11" fmla="*/ 6 h 7"/>
                <a:gd name="T12" fmla="*/ 9 w 84"/>
                <a:gd name="T13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7">
                  <a:moveTo>
                    <a:pt x="9" y="5"/>
                  </a:moveTo>
                  <a:cubicBezTo>
                    <a:pt x="13" y="0"/>
                    <a:pt x="39" y="5"/>
                    <a:pt x="45" y="5"/>
                  </a:cubicBezTo>
                  <a:cubicBezTo>
                    <a:pt x="55" y="6"/>
                    <a:pt x="65" y="7"/>
                    <a:pt x="75" y="7"/>
                  </a:cubicBezTo>
                  <a:cubicBezTo>
                    <a:pt x="77" y="7"/>
                    <a:pt x="84" y="4"/>
                    <a:pt x="80" y="4"/>
                  </a:cubicBezTo>
                  <a:cubicBezTo>
                    <a:pt x="63" y="4"/>
                    <a:pt x="46" y="1"/>
                    <a:pt x="28" y="1"/>
                  </a:cubicBezTo>
                  <a:cubicBezTo>
                    <a:pt x="21" y="1"/>
                    <a:pt x="6" y="0"/>
                    <a:pt x="1" y="6"/>
                  </a:cubicBezTo>
                  <a:cubicBezTo>
                    <a:pt x="0" y="7"/>
                    <a:pt x="8" y="7"/>
                    <a:pt x="9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2" name="Freeform 45"/>
            <p:cNvSpPr/>
            <p:nvPr/>
          </p:nvSpPr>
          <p:spPr bwMode="auto">
            <a:xfrm>
              <a:off x="3960" y="2120"/>
              <a:ext cx="104" cy="310"/>
            </a:xfrm>
            <a:custGeom>
              <a:avLst/>
              <a:gdLst>
                <a:gd name="T0" fmla="*/ 9 w 44"/>
                <a:gd name="T1" fmla="*/ 66 h 131"/>
                <a:gd name="T2" fmla="*/ 18 w 44"/>
                <a:gd name="T3" fmla="*/ 5 h 131"/>
                <a:gd name="T4" fmla="*/ 9 w 44"/>
                <a:gd name="T5" fmla="*/ 6 h 131"/>
                <a:gd name="T6" fmla="*/ 22 w 44"/>
                <a:gd name="T7" fmla="*/ 76 h 131"/>
                <a:gd name="T8" fmla="*/ 34 w 44"/>
                <a:gd name="T9" fmla="*/ 128 h 131"/>
                <a:gd name="T10" fmla="*/ 41 w 44"/>
                <a:gd name="T11" fmla="*/ 125 h 131"/>
                <a:gd name="T12" fmla="*/ 30 w 44"/>
                <a:gd name="T13" fmla="*/ 69 h 131"/>
                <a:gd name="T14" fmla="*/ 18 w 44"/>
                <a:gd name="T15" fmla="*/ 4 h 131"/>
                <a:gd name="T16" fmla="*/ 9 w 44"/>
                <a:gd name="T17" fmla="*/ 5 h 131"/>
                <a:gd name="T18" fmla="*/ 1 w 44"/>
                <a:gd name="T19" fmla="*/ 65 h 131"/>
                <a:gd name="T20" fmla="*/ 9 w 44"/>
                <a:gd name="T21" fmla="*/ 66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" h="131">
                  <a:moveTo>
                    <a:pt x="9" y="66"/>
                  </a:moveTo>
                  <a:cubicBezTo>
                    <a:pt x="17" y="46"/>
                    <a:pt x="18" y="26"/>
                    <a:pt x="18" y="5"/>
                  </a:cubicBezTo>
                  <a:cubicBezTo>
                    <a:pt x="15" y="5"/>
                    <a:pt x="12" y="6"/>
                    <a:pt x="9" y="6"/>
                  </a:cubicBezTo>
                  <a:cubicBezTo>
                    <a:pt x="16" y="29"/>
                    <a:pt x="18" y="53"/>
                    <a:pt x="22" y="76"/>
                  </a:cubicBezTo>
                  <a:cubicBezTo>
                    <a:pt x="25" y="95"/>
                    <a:pt x="23" y="112"/>
                    <a:pt x="34" y="128"/>
                  </a:cubicBezTo>
                  <a:cubicBezTo>
                    <a:pt x="36" y="131"/>
                    <a:pt x="44" y="128"/>
                    <a:pt x="41" y="125"/>
                  </a:cubicBezTo>
                  <a:cubicBezTo>
                    <a:pt x="30" y="108"/>
                    <a:pt x="33" y="88"/>
                    <a:pt x="30" y="69"/>
                  </a:cubicBezTo>
                  <a:cubicBezTo>
                    <a:pt x="26" y="47"/>
                    <a:pt x="24" y="25"/>
                    <a:pt x="18" y="4"/>
                  </a:cubicBezTo>
                  <a:cubicBezTo>
                    <a:pt x="16" y="0"/>
                    <a:pt x="9" y="2"/>
                    <a:pt x="9" y="5"/>
                  </a:cubicBezTo>
                  <a:cubicBezTo>
                    <a:pt x="9" y="26"/>
                    <a:pt x="9" y="46"/>
                    <a:pt x="1" y="65"/>
                  </a:cubicBezTo>
                  <a:cubicBezTo>
                    <a:pt x="0" y="70"/>
                    <a:pt x="8" y="70"/>
                    <a:pt x="9" y="6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3" name="Freeform 46"/>
            <p:cNvSpPr/>
            <p:nvPr/>
          </p:nvSpPr>
          <p:spPr bwMode="auto">
            <a:xfrm>
              <a:off x="4177" y="2174"/>
              <a:ext cx="239" cy="64"/>
            </a:xfrm>
            <a:custGeom>
              <a:avLst/>
              <a:gdLst>
                <a:gd name="T0" fmla="*/ 11 w 101"/>
                <a:gd name="T1" fmla="*/ 8 h 27"/>
                <a:gd name="T2" fmla="*/ 8 w 101"/>
                <a:gd name="T3" fmla="*/ 10 h 27"/>
                <a:gd name="T4" fmla="*/ 7 w 101"/>
                <a:gd name="T5" fmla="*/ 14 h 27"/>
                <a:gd name="T6" fmla="*/ 91 w 101"/>
                <a:gd name="T7" fmla="*/ 25 h 27"/>
                <a:gd name="T8" fmla="*/ 99 w 101"/>
                <a:gd name="T9" fmla="*/ 22 h 27"/>
                <a:gd name="T10" fmla="*/ 6 w 101"/>
                <a:gd name="T11" fmla="*/ 10 h 27"/>
                <a:gd name="T12" fmla="*/ 5 w 101"/>
                <a:gd name="T13" fmla="*/ 15 h 27"/>
                <a:gd name="T14" fmla="*/ 18 w 101"/>
                <a:gd name="T15" fmla="*/ 9 h 27"/>
                <a:gd name="T16" fmla="*/ 11 w 101"/>
                <a:gd name="T17" fmla="*/ 8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1" h="27">
                  <a:moveTo>
                    <a:pt x="11" y="8"/>
                  </a:moveTo>
                  <a:cubicBezTo>
                    <a:pt x="10" y="9"/>
                    <a:pt x="9" y="9"/>
                    <a:pt x="8" y="10"/>
                  </a:cubicBezTo>
                  <a:cubicBezTo>
                    <a:pt x="7" y="12"/>
                    <a:pt x="7" y="13"/>
                    <a:pt x="7" y="14"/>
                  </a:cubicBezTo>
                  <a:cubicBezTo>
                    <a:pt x="32" y="7"/>
                    <a:pt x="72" y="5"/>
                    <a:pt x="91" y="25"/>
                  </a:cubicBezTo>
                  <a:cubicBezTo>
                    <a:pt x="93" y="27"/>
                    <a:pt x="101" y="24"/>
                    <a:pt x="99" y="22"/>
                  </a:cubicBezTo>
                  <a:cubicBezTo>
                    <a:pt x="78" y="0"/>
                    <a:pt x="33" y="2"/>
                    <a:pt x="6" y="10"/>
                  </a:cubicBezTo>
                  <a:cubicBezTo>
                    <a:pt x="3" y="11"/>
                    <a:pt x="0" y="15"/>
                    <a:pt x="5" y="15"/>
                  </a:cubicBezTo>
                  <a:cubicBezTo>
                    <a:pt x="10" y="14"/>
                    <a:pt x="13" y="13"/>
                    <a:pt x="18" y="9"/>
                  </a:cubicBezTo>
                  <a:cubicBezTo>
                    <a:pt x="21" y="6"/>
                    <a:pt x="13" y="6"/>
                    <a:pt x="11" y="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4" name="Freeform 47"/>
            <p:cNvSpPr/>
            <p:nvPr/>
          </p:nvSpPr>
          <p:spPr bwMode="auto">
            <a:xfrm>
              <a:off x="4222" y="2286"/>
              <a:ext cx="223" cy="45"/>
            </a:xfrm>
            <a:custGeom>
              <a:avLst/>
              <a:gdLst>
                <a:gd name="T0" fmla="*/ 5 w 94"/>
                <a:gd name="T1" fmla="*/ 10 h 19"/>
                <a:gd name="T2" fmla="*/ 89 w 94"/>
                <a:gd name="T3" fmla="*/ 6 h 19"/>
                <a:gd name="T4" fmla="*/ 87 w 94"/>
                <a:gd name="T5" fmla="*/ 0 h 19"/>
                <a:gd name="T6" fmla="*/ 10 w 94"/>
                <a:gd name="T7" fmla="*/ 4 h 19"/>
                <a:gd name="T8" fmla="*/ 5 w 94"/>
                <a:gd name="T9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19">
                  <a:moveTo>
                    <a:pt x="5" y="10"/>
                  </a:moveTo>
                  <a:cubicBezTo>
                    <a:pt x="32" y="19"/>
                    <a:pt x="62" y="11"/>
                    <a:pt x="89" y="6"/>
                  </a:cubicBezTo>
                  <a:cubicBezTo>
                    <a:pt x="94" y="5"/>
                    <a:pt x="93" y="0"/>
                    <a:pt x="87" y="0"/>
                  </a:cubicBezTo>
                  <a:cubicBezTo>
                    <a:pt x="63" y="4"/>
                    <a:pt x="34" y="12"/>
                    <a:pt x="10" y="4"/>
                  </a:cubicBezTo>
                  <a:cubicBezTo>
                    <a:pt x="6" y="3"/>
                    <a:pt x="0" y="8"/>
                    <a:pt x="5" y="1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5" name="Freeform 48"/>
            <p:cNvSpPr/>
            <p:nvPr/>
          </p:nvSpPr>
          <p:spPr bwMode="auto">
            <a:xfrm>
              <a:off x="4561" y="2108"/>
              <a:ext cx="229" cy="317"/>
            </a:xfrm>
            <a:custGeom>
              <a:avLst/>
              <a:gdLst>
                <a:gd name="T0" fmla="*/ 11 w 97"/>
                <a:gd name="T1" fmla="*/ 0 h 134"/>
                <a:gd name="T2" fmla="*/ 7 w 97"/>
                <a:gd name="T3" fmla="*/ 0 h 134"/>
                <a:gd name="T4" fmla="*/ 5 w 97"/>
                <a:gd name="T5" fmla="*/ 5 h 134"/>
                <a:gd name="T6" fmla="*/ 24 w 97"/>
                <a:gd name="T7" fmla="*/ 102 h 134"/>
                <a:gd name="T8" fmla="*/ 94 w 97"/>
                <a:gd name="T9" fmla="*/ 110 h 134"/>
                <a:gd name="T10" fmla="*/ 87 w 97"/>
                <a:gd name="T11" fmla="*/ 108 h 134"/>
                <a:gd name="T12" fmla="*/ 37 w 97"/>
                <a:gd name="T13" fmla="*/ 110 h 134"/>
                <a:gd name="T14" fmla="*/ 35 w 97"/>
                <a:gd name="T15" fmla="*/ 84 h 134"/>
                <a:gd name="T16" fmla="*/ 48 w 97"/>
                <a:gd name="T17" fmla="*/ 37 h 134"/>
                <a:gd name="T18" fmla="*/ 8 w 97"/>
                <a:gd name="T19" fmla="*/ 0 h 134"/>
                <a:gd name="T20" fmla="*/ 6 w 97"/>
                <a:gd name="T21" fmla="*/ 5 h 134"/>
                <a:gd name="T22" fmla="*/ 8 w 97"/>
                <a:gd name="T23" fmla="*/ 5 h 134"/>
                <a:gd name="T24" fmla="*/ 11 w 97"/>
                <a:gd name="T25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7" h="134">
                  <a:moveTo>
                    <a:pt x="11" y="0"/>
                  </a:moveTo>
                  <a:cubicBezTo>
                    <a:pt x="10" y="0"/>
                    <a:pt x="8" y="0"/>
                    <a:pt x="7" y="0"/>
                  </a:cubicBezTo>
                  <a:cubicBezTo>
                    <a:pt x="4" y="0"/>
                    <a:pt x="0" y="4"/>
                    <a:pt x="5" y="5"/>
                  </a:cubicBezTo>
                  <a:cubicBezTo>
                    <a:pt x="68" y="10"/>
                    <a:pt x="23" y="68"/>
                    <a:pt x="24" y="102"/>
                  </a:cubicBezTo>
                  <a:cubicBezTo>
                    <a:pt x="26" y="134"/>
                    <a:pt x="79" y="126"/>
                    <a:pt x="94" y="110"/>
                  </a:cubicBezTo>
                  <a:cubicBezTo>
                    <a:pt x="97" y="106"/>
                    <a:pt x="89" y="105"/>
                    <a:pt x="87" y="108"/>
                  </a:cubicBezTo>
                  <a:cubicBezTo>
                    <a:pt x="75" y="122"/>
                    <a:pt x="51" y="123"/>
                    <a:pt x="37" y="110"/>
                  </a:cubicBezTo>
                  <a:cubicBezTo>
                    <a:pt x="30" y="104"/>
                    <a:pt x="33" y="92"/>
                    <a:pt x="35" y="84"/>
                  </a:cubicBezTo>
                  <a:cubicBezTo>
                    <a:pt x="39" y="68"/>
                    <a:pt x="45" y="53"/>
                    <a:pt x="48" y="37"/>
                  </a:cubicBezTo>
                  <a:cubicBezTo>
                    <a:pt x="52" y="11"/>
                    <a:pt x="31" y="2"/>
                    <a:pt x="8" y="0"/>
                  </a:cubicBezTo>
                  <a:cubicBezTo>
                    <a:pt x="7" y="1"/>
                    <a:pt x="7" y="3"/>
                    <a:pt x="6" y="5"/>
                  </a:cubicBezTo>
                  <a:cubicBezTo>
                    <a:pt x="7" y="5"/>
                    <a:pt x="8" y="5"/>
                    <a:pt x="8" y="5"/>
                  </a:cubicBezTo>
                  <a:cubicBezTo>
                    <a:pt x="12" y="5"/>
                    <a:pt x="17" y="0"/>
                    <a:pt x="11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6" name="Freeform 49"/>
            <p:cNvSpPr/>
            <p:nvPr/>
          </p:nvSpPr>
          <p:spPr bwMode="auto">
            <a:xfrm>
              <a:off x="4584" y="2236"/>
              <a:ext cx="152" cy="38"/>
            </a:xfrm>
            <a:custGeom>
              <a:avLst/>
              <a:gdLst>
                <a:gd name="T0" fmla="*/ 8 w 64"/>
                <a:gd name="T1" fmla="*/ 12 h 16"/>
                <a:gd name="T2" fmla="*/ 8 w 64"/>
                <a:gd name="T3" fmla="*/ 8 h 16"/>
                <a:gd name="T4" fmla="*/ 5 w 64"/>
                <a:gd name="T5" fmla="*/ 10 h 16"/>
                <a:gd name="T6" fmla="*/ 55 w 64"/>
                <a:gd name="T7" fmla="*/ 7 h 16"/>
                <a:gd name="T8" fmla="*/ 58 w 64"/>
                <a:gd name="T9" fmla="*/ 3 h 16"/>
                <a:gd name="T10" fmla="*/ 2 w 64"/>
                <a:gd name="T11" fmla="*/ 8 h 16"/>
                <a:gd name="T12" fmla="*/ 0 w 64"/>
                <a:gd name="T13" fmla="*/ 10 h 16"/>
                <a:gd name="T14" fmla="*/ 0 w 64"/>
                <a:gd name="T15" fmla="*/ 14 h 16"/>
                <a:gd name="T16" fmla="*/ 8 w 64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16">
                  <a:moveTo>
                    <a:pt x="8" y="12"/>
                  </a:moveTo>
                  <a:cubicBezTo>
                    <a:pt x="8" y="8"/>
                    <a:pt x="8" y="8"/>
                    <a:pt x="8" y="8"/>
                  </a:cubicBezTo>
                  <a:cubicBezTo>
                    <a:pt x="7" y="9"/>
                    <a:pt x="6" y="10"/>
                    <a:pt x="5" y="10"/>
                  </a:cubicBezTo>
                  <a:cubicBezTo>
                    <a:pt x="21" y="4"/>
                    <a:pt x="38" y="7"/>
                    <a:pt x="55" y="7"/>
                  </a:cubicBezTo>
                  <a:cubicBezTo>
                    <a:pt x="57" y="7"/>
                    <a:pt x="64" y="3"/>
                    <a:pt x="58" y="3"/>
                  </a:cubicBezTo>
                  <a:cubicBezTo>
                    <a:pt x="39" y="3"/>
                    <a:pt x="20" y="0"/>
                    <a:pt x="2" y="8"/>
                  </a:cubicBezTo>
                  <a:cubicBezTo>
                    <a:pt x="1" y="8"/>
                    <a:pt x="0" y="9"/>
                    <a:pt x="0" y="10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6"/>
                    <a:pt x="8" y="15"/>
                    <a:pt x="8" y="1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7" name="Freeform 50"/>
            <p:cNvSpPr/>
            <p:nvPr/>
          </p:nvSpPr>
          <p:spPr bwMode="auto">
            <a:xfrm>
              <a:off x="2599" y="2783"/>
              <a:ext cx="182" cy="282"/>
            </a:xfrm>
            <a:custGeom>
              <a:avLst/>
              <a:gdLst>
                <a:gd name="T0" fmla="*/ 67 w 77"/>
                <a:gd name="T1" fmla="*/ 3 h 119"/>
                <a:gd name="T2" fmla="*/ 34 w 77"/>
                <a:gd name="T3" fmla="*/ 66 h 119"/>
                <a:gd name="T4" fmla="*/ 7 w 77"/>
                <a:gd name="T5" fmla="*/ 115 h 119"/>
                <a:gd name="T6" fmla="*/ 6 w 77"/>
                <a:gd name="T7" fmla="*/ 118 h 119"/>
                <a:gd name="T8" fmla="*/ 35 w 77"/>
                <a:gd name="T9" fmla="*/ 87 h 119"/>
                <a:gd name="T10" fmla="*/ 75 w 77"/>
                <a:gd name="T11" fmla="*/ 2 h 119"/>
                <a:gd name="T12" fmla="*/ 67 w 77"/>
                <a:gd name="T13" fmla="*/ 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119">
                  <a:moveTo>
                    <a:pt x="67" y="3"/>
                  </a:moveTo>
                  <a:cubicBezTo>
                    <a:pt x="52" y="22"/>
                    <a:pt x="41" y="43"/>
                    <a:pt x="34" y="66"/>
                  </a:cubicBezTo>
                  <a:cubicBezTo>
                    <a:pt x="30" y="79"/>
                    <a:pt x="25" y="113"/>
                    <a:pt x="7" y="115"/>
                  </a:cubicBezTo>
                  <a:cubicBezTo>
                    <a:pt x="4" y="116"/>
                    <a:pt x="0" y="119"/>
                    <a:pt x="6" y="118"/>
                  </a:cubicBezTo>
                  <a:cubicBezTo>
                    <a:pt x="23" y="116"/>
                    <a:pt x="30" y="102"/>
                    <a:pt x="35" y="87"/>
                  </a:cubicBezTo>
                  <a:cubicBezTo>
                    <a:pt x="47" y="57"/>
                    <a:pt x="54" y="29"/>
                    <a:pt x="75" y="2"/>
                  </a:cubicBezTo>
                  <a:cubicBezTo>
                    <a:pt x="77" y="0"/>
                    <a:pt x="69" y="1"/>
                    <a:pt x="67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8" name="Freeform 51"/>
            <p:cNvSpPr/>
            <p:nvPr/>
          </p:nvSpPr>
          <p:spPr bwMode="auto">
            <a:xfrm>
              <a:off x="2568" y="2871"/>
              <a:ext cx="253" cy="120"/>
            </a:xfrm>
            <a:custGeom>
              <a:avLst/>
              <a:gdLst>
                <a:gd name="T0" fmla="*/ 10 w 107"/>
                <a:gd name="T1" fmla="*/ 8 h 51"/>
                <a:gd name="T2" fmla="*/ 58 w 107"/>
                <a:gd name="T3" fmla="*/ 31 h 51"/>
                <a:gd name="T4" fmla="*/ 97 w 107"/>
                <a:gd name="T5" fmla="*/ 51 h 51"/>
                <a:gd name="T6" fmla="*/ 104 w 107"/>
                <a:gd name="T7" fmla="*/ 48 h 51"/>
                <a:gd name="T8" fmla="*/ 41 w 107"/>
                <a:gd name="T9" fmla="*/ 13 h 51"/>
                <a:gd name="T10" fmla="*/ 5 w 107"/>
                <a:gd name="T11" fmla="*/ 7 h 51"/>
                <a:gd name="T12" fmla="*/ 10 w 107"/>
                <a:gd name="T13" fmla="*/ 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51">
                  <a:moveTo>
                    <a:pt x="10" y="8"/>
                  </a:moveTo>
                  <a:cubicBezTo>
                    <a:pt x="21" y="2"/>
                    <a:pt x="49" y="26"/>
                    <a:pt x="58" y="31"/>
                  </a:cubicBezTo>
                  <a:cubicBezTo>
                    <a:pt x="70" y="39"/>
                    <a:pt x="83" y="48"/>
                    <a:pt x="97" y="51"/>
                  </a:cubicBezTo>
                  <a:cubicBezTo>
                    <a:pt x="99" y="51"/>
                    <a:pt x="107" y="48"/>
                    <a:pt x="104" y="48"/>
                  </a:cubicBezTo>
                  <a:cubicBezTo>
                    <a:pt x="81" y="43"/>
                    <a:pt x="61" y="24"/>
                    <a:pt x="41" y="13"/>
                  </a:cubicBezTo>
                  <a:cubicBezTo>
                    <a:pt x="30" y="7"/>
                    <a:pt x="17" y="0"/>
                    <a:pt x="5" y="7"/>
                  </a:cubicBezTo>
                  <a:cubicBezTo>
                    <a:pt x="0" y="9"/>
                    <a:pt x="8" y="9"/>
                    <a:pt x="10" y="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9" name="Freeform 52"/>
            <p:cNvSpPr/>
            <p:nvPr/>
          </p:nvSpPr>
          <p:spPr bwMode="auto">
            <a:xfrm>
              <a:off x="2838" y="2653"/>
              <a:ext cx="156" cy="201"/>
            </a:xfrm>
            <a:custGeom>
              <a:avLst/>
              <a:gdLst>
                <a:gd name="T0" fmla="*/ 11 w 66"/>
                <a:gd name="T1" fmla="*/ 16 h 85"/>
                <a:gd name="T2" fmla="*/ 27 w 66"/>
                <a:gd name="T3" fmla="*/ 14 h 85"/>
                <a:gd name="T4" fmla="*/ 27 w 66"/>
                <a:gd name="T5" fmla="*/ 31 h 85"/>
                <a:gd name="T6" fmla="*/ 26 w 66"/>
                <a:gd name="T7" fmla="*/ 55 h 85"/>
                <a:gd name="T8" fmla="*/ 56 w 66"/>
                <a:gd name="T9" fmla="*/ 83 h 85"/>
                <a:gd name="T10" fmla="*/ 62 w 66"/>
                <a:gd name="T11" fmla="*/ 78 h 85"/>
                <a:gd name="T12" fmla="*/ 35 w 66"/>
                <a:gd name="T13" fmla="*/ 55 h 85"/>
                <a:gd name="T14" fmla="*/ 36 w 66"/>
                <a:gd name="T15" fmla="*/ 19 h 85"/>
                <a:gd name="T16" fmla="*/ 24 w 66"/>
                <a:gd name="T17" fmla="*/ 1 h 85"/>
                <a:gd name="T18" fmla="*/ 3 w 66"/>
                <a:gd name="T19" fmla="*/ 15 h 85"/>
                <a:gd name="T20" fmla="*/ 11 w 66"/>
                <a:gd name="T21" fmla="*/ 1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6" h="85">
                  <a:moveTo>
                    <a:pt x="11" y="16"/>
                  </a:moveTo>
                  <a:cubicBezTo>
                    <a:pt x="14" y="11"/>
                    <a:pt x="24" y="3"/>
                    <a:pt x="27" y="14"/>
                  </a:cubicBezTo>
                  <a:cubicBezTo>
                    <a:pt x="28" y="19"/>
                    <a:pt x="28" y="25"/>
                    <a:pt x="27" y="31"/>
                  </a:cubicBezTo>
                  <a:cubicBezTo>
                    <a:pt x="27" y="39"/>
                    <a:pt x="25" y="47"/>
                    <a:pt x="26" y="55"/>
                  </a:cubicBezTo>
                  <a:cubicBezTo>
                    <a:pt x="28" y="68"/>
                    <a:pt x="46" y="75"/>
                    <a:pt x="56" y="83"/>
                  </a:cubicBezTo>
                  <a:cubicBezTo>
                    <a:pt x="59" y="85"/>
                    <a:pt x="66" y="81"/>
                    <a:pt x="62" y="78"/>
                  </a:cubicBezTo>
                  <a:cubicBezTo>
                    <a:pt x="53" y="72"/>
                    <a:pt x="40" y="66"/>
                    <a:pt x="35" y="55"/>
                  </a:cubicBezTo>
                  <a:cubicBezTo>
                    <a:pt x="31" y="44"/>
                    <a:pt x="37" y="30"/>
                    <a:pt x="36" y="19"/>
                  </a:cubicBezTo>
                  <a:cubicBezTo>
                    <a:pt x="35" y="11"/>
                    <a:pt x="34" y="2"/>
                    <a:pt x="24" y="1"/>
                  </a:cubicBezTo>
                  <a:cubicBezTo>
                    <a:pt x="14" y="0"/>
                    <a:pt x="7" y="8"/>
                    <a:pt x="3" y="15"/>
                  </a:cubicBezTo>
                  <a:cubicBezTo>
                    <a:pt x="0" y="19"/>
                    <a:pt x="9" y="19"/>
                    <a:pt x="11" y="1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0" name="Freeform 53"/>
            <p:cNvSpPr/>
            <p:nvPr/>
          </p:nvSpPr>
          <p:spPr bwMode="auto">
            <a:xfrm>
              <a:off x="3013" y="2823"/>
              <a:ext cx="69" cy="246"/>
            </a:xfrm>
            <a:custGeom>
              <a:avLst/>
              <a:gdLst>
                <a:gd name="T0" fmla="*/ 1 w 29"/>
                <a:gd name="T1" fmla="*/ 6 h 104"/>
                <a:gd name="T2" fmla="*/ 17 w 29"/>
                <a:gd name="T3" fmla="*/ 100 h 104"/>
                <a:gd name="T4" fmla="*/ 26 w 29"/>
                <a:gd name="T5" fmla="*/ 99 h 104"/>
                <a:gd name="T6" fmla="*/ 10 w 29"/>
                <a:gd name="T7" fmla="*/ 4 h 104"/>
                <a:gd name="T8" fmla="*/ 1 w 29"/>
                <a:gd name="T9" fmla="*/ 6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04">
                  <a:moveTo>
                    <a:pt x="1" y="6"/>
                  </a:moveTo>
                  <a:cubicBezTo>
                    <a:pt x="11" y="35"/>
                    <a:pt x="21" y="69"/>
                    <a:pt x="17" y="100"/>
                  </a:cubicBezTo>
                  <a:cubicBezTo>
                    <a:pt x="17" y="104"/>
                    <a:pt x="25" y="102"/>
                    <a:pt x="26" y="99"/>
                  </a:cubicBezTo>
                  <a:cubicBezTo>
                    <a:pt x="29" y="67"/>
                    <a:pt x="20" y="34"/>
                    <a:pt x="10" y="4"/>
                  </a:cubicBezTo>
                  <a:cubicBezTo>
                    <a:pt x="8" y="0"/>
                    <a:pt x="0" y="3"/>
                    <a:pt x="1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1" name="Freeform 54"/>
            <p:cNvSpPr/>
            <p:nvPr/>
          </p:nvSpPr>
          <p:spPr bwMode="auto">
            <a:xfrm>
              <a:off x="2942" y="2918"/>
              <a:ext cx="187" cy="66"/>
            </a:xfrm>
            <a:custGeom>
              <a:avLst/>
              <a:gdLst>
                <a:gd name="T0" fmla="*/ 10 w 79"/>
                <a:gd name="T1" fmla="*/ 26 h 28"/>
                <a:gd name="T2" fmla="*/ 70 w 79"/>
                <a:gd name="T3" fmla="*/ 5 h 28"/>
                <a:gd name="T4" fmla="*/ 73 w 79"/>
                <a:gd name="T5" fmla="*/ 0 h 28"/>
                <a:gd name="T6" fmla="*/ 4 w 79"/>
                <a:gd name="T7" fmla="*/ 25 h 28"/>
                <a:gd name="T8" fmla="*/ 10 w 79"/>
                <a:gd name="T9" fmla="*/ 2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28">
                  <a:moveTo>
                    <a:pt x="10" y="26"/>
                  </a:moveTo>
                  <a:cubicBezTo>
                    <a:pt x="26" y="12"/>
                    <a:pt x="49" y="6"/>
                    <a:pt x="70" y="5"/>
                  </a:cubicBezTo>
                  <a:cubicBezTo>
                    <a:pt x="74" y="5"/>
                    <a:pt x="79" y="0"/>
                    <a:pt x="73" y="0"/>
                  </a:cubicBezTo>
                  <a:cubicBezTo>
                    <a:pt x="48" y="1"/>
                    <a:pt x="22" y="8"/>
                    <a:pt x="4" y="25"/>
                  </a:cubicBezTo>
                  <a:cubicBezTo>
                    <a:pt x="0" y="28"/>
                    <a:pt x="8" y="28"/>
                    <a:pt x="10" y="2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2" name="Freeform 55"/>
            <p:cNvSpPr/>
            <p:nvPr/>
          </p:nvSpPr>
          <p:spPr bwMode="auto">
            <a:xfrm>
              <a:off x="3155" y="2790"/>
              <a:ext cx="144" cy="234"/>
            </a:xfrm>
            <a:custGeom>
              <a:avLst/>
              <a:gdLst>
                <a:gd name="T0" fmla="*/ 10 w 61"/>
                <a:gd name="T1" fmla="*/ 23 h 99"/>
                <a:gd name="T2" fmla="*/ 16 w 61"/>
                <a:gd name="T3" fmla="*/ 13 h 99"/>
                <a:gd name="T4" fmla="*/ 34 w 61"/>
                <a:gd name="T5" fmla="*/ 22 h 99"/>
                <a:gd name="T6" fmla="*/ 29 w 61"/>
                <a:gd name="T7" fmla="*/ 40 h 99"/>
                <a:gd name="T8" fmla="*/ 13 w 61"/>
                <a:gd name="T9" fmla="*/ 74 h 99"/>
                <a:gd name="T10" fmla="*/ 54 w 61"/>
                <a:gd name="T11" fmla="*/ 94 h 99"/>
                <a:gd name="T12" fmla="*/ 55 w 61"/>
                <a:gd name="T13" fmla="*/ 88 h 99"/>
                <a:gd name="T14" fmla="*/ 30 w 61"/>
                <a:gd name="T15" fmla="*/ 89 h 99"/>
                <a:gd name="T16" fmla="*/ 26 w 61"/>
                <a:gd name="T17" fmla="*/ 63 h 99"/>
                <a:gd name="T18" fmla="*/ 42 w 61"/>
                <a:gd name="T19" fmla="*/ 25 h 99"/>
                <a:gd name="T20" fmla="*/ 27 w 61"/>
                <a:gd name="T21" fmla="*/ 4 h 99"/>
                <a:gd name="T22" fmla="*/ 2 w 61"/>
                <a:gd name="T23" fmla="*/ 22 h 99"/>
                <a:gd name="T24" fmla="*/ 10 w 61"/>
                <a:gd name="T25" fmla="*/ 23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99">
                  <a:moveTo>
                    <a:pt x="10" y="23"/>
                  </a:moveTo>
                  <a:cubicBezTo>
                    <a:pt x="11" y="19"/>
                    <a:pt x="13" y="16"/>
                    <a:pt x="16" y="13"/>
                  </a:cubicBezTo>
                  <a:cubicBezTo>
                    <a:pt x="25" y="0"/>
                    <a:pt x="34" y="15"/>
                    <a:pt x="34" y="22"/>
                  </a:cubicBezTo>
                  <a:cubicBezTo>
                    <a:pt x="34" y="28"/>
                    <a:pt x="31" y="35"/>
                    <a:pt x="29" y="40"/>
                  </a:cubicBezTo>
                  <a:cubicBezTo>
                    <a:pt x="25" y="52"/>
                    <a:pt x="17" y="62"/>
                    <a:pt x="13" y="74"/>
                  </a:cubicBezTo>
                  <a:cubicBezTo>
                    <a:pt x="5" y="99"/>
                    <a:pt x="37" y="94"/>
                    <a:pt x="54" y="94"/>
                  </a:cubicBezTo>
                  <a:cubicBezTo>
                    <a:pt x="59" y="93"/>
                    <a:pt x="61" y="88"/>
                    <a:pt x="55" y="88"/>
                  </a:cubicBezTo>
                  <a:cubicBezTo>
                    <a:pt x="47" y="89"/>
                    <a:pt x="38" y="89"/>
                    <a:pt x="30" y="89"/>
                  </a:cubicBezTo>
                  <a:cubicBezTo>
                    <a:pt x="13" y="88"/>
                    <a:pt x="22" y="71"/>
                    <a:pt x="26" y="63"/>
                  </a:cubicBezTo>
                  <a:cubicBezTo>
                    <a:pt x="33" y="50"/>
                    <a:pt x="39" y="39"/>
                    <a:pt x="42" y="25"/>
                  </a:cubicBezTo>
                  <a:cubicBezTo>
                    <a:pt x="44" y="14"/>
                    <a:pt x="40" y="5"/>
                    <a:pt x="27" y="4"/>
                  </a:cubicBezTo>
                  <a:cubicBezTo>
                    <a:pt x="14" y="3"/>
                    <a:pt x="6" y="12"/>
                    <a:pt x="2" y="22"/>
                  </a:cubicBezTo>
                  <a:cubicBezTo>
                    <a:pt x="0" y="26"/>
                    <a:pt x="9" y="26"/>
                    <a:pt x="10" y="2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3" name="Freeform 56"/>
            <p:cNvSpPr/>
            <p:nvPr/>
          </p:nvSpPr>
          <p:spPr bwMode="auto">
            <a:xfrm>
              <a:off x="3380" y="2766"/>
              <a:ext cx="165" cy="434"/>
            </a:xfrm>
            <a:custGeom>
              <a:avLst/>
              <a:gdLst>
                <a:gd name="T0" fmla="*/ 20 w 70"/>
                <a:gd name="T1" fmla="*/ 2 h 183"/>
                <a:gd name="T2" fmla="*/ 16 w 70"/>
                <a:gd name="T3" fmla="*/ 36 h 183"/>
                <a:gd name="T4" fmla="*/ 47 w 70"/>
                <a:gd name="T5" fmla="*/ 29 h 183"/>
                <a:gd name="T6" fmla="*/ 40 w 70"/>
                <a:gd name="T7" fmla="*/ 30 h 183"/>
                <a:gd name="T8" fmla="*/ 51 w 70"/>
                <a:gd name="T9" fmla="*/ 59 h 183"/>
                <a:gd name="T10" fmla="*/ 58 w 70"/>
                <a:gd name="T11" fmla="*/ 109 h 183"/>
                <a:gd name="T12" fmla="*/ 56 w 70"/>
                <a:gd name="T13" fmla="*/ 153 h 183"/>
                <a:gd name="T14" fmla="*/ 29 w 70"/>
                <a:gd name="T15" fmla="*/ 147 h 183"/>
                <a:gd name="T16" fmla="*/ 20 w 70"/>
                <a:gd name="T17" fmla="*/ 116 h 183"/>
                <a:gd name="T18" fmla="*/ 12 w 70"/>
                <a:gd name="T19" fmla="*/ 117 h 183"/>
                <a:gd name="T20" fmla="*/ 66 w 70"/>
                <a:gd name="T21" fmla="*/ 144 h 183"/>
                <a:gd name="T22" fmla="*/ 63 w 70"/>
                <a:gd name="T23" fmla="*/ 77 h 183"/>
                <a:gd name="T24" fmla="*/ 48 w 70"/>
                <a:gd name="T25" fmla="*/ 27 h 183"/>
                <a:gd name="T26" fmla="*/ 41 w 70"/>
                <a:gd name="T27" fmla="*/ 28 h 183"/>
                <a:gd name="T28" fmla="*/ 28 w 70"/>
                <a:gd name="T29" fmla="*/ 2 h 183"/>
                <a:gd name="T30" fmla="*/ 20 w 70"/>
                <a:gd name="T31" fmla="*/ 2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0" h="183">
                  <a:moveTo>
                    <a:pt x="20" y="2"/>
                  </a:moveTo>
                  <a:cubicBezTo>
                    <a:pt x="10" y="11"/>
                    <a:pt x="5" y="26"/>
                    <a:pt x="16" y="36"/>
                  </a:cubicBezTo>
                  <a:cubicBezTo>
                    <a:pt x="25" y="43"/>
                    <a:pt x="41" y="34"/>
                    <a:pt x="47" y="29"/>
                  </a:cubicBezTo>
                  <a:cubicBezTo>
                    <a:pt x="45" y="29"/>
                    <a:pt x="43" y="30"/>
                    <a:pt x="40" y="30"/>
                  </a:cubicBezTo>
                  <a:cubicBezTo>
                    <a:pt x="48" y="34"/>
                    <a:pt x="50" y="52"/>
                    <a:pt x="51" y="59"/>
                  </a:cubicBezTo>
                  <a:cubicBezTo>
                    <a:pt x="55" y="75"/>
                    <a:pt x="57" y="92"/>
                    <a:pt x="58" y="109"/>
                  </a:cubicBezTo>
                  <a:cubicBezTo>
                    <a:pt x="59" y="123"/>
                    <a:pt x="60" y="139"/>
                    <a:pt x="56" y="153"/>
                  </a:cubicBezTo>
                  <a:cubicBezTo>
                    <a:pt x="52" y="166"/>
                    <a:pt x="35" y="153"/>
                    <a:pt x="29" y="147"/>
                  </a:cubicBezTo>
                  <a:cubicBezTo>
                    <a:pt x="22" y="139"/>
                    <a:pt x="16" y="126"/>
                    <a:pt x="20" y="116"/>
                  </a:cubicBezTo>
                  <a:cubicBezTo>
                    <a:pt x="21" y="114"/>
                    <a:pt x="13" y="115"/>
                    <a:pt x="12" y="117"/>
                  </a:cubicBezTo>
                  <a:cubicBezTo>
                    <a:pt x="0" y="149"/>
                    <a:pt x="59" y="183"/>
                    <a:pt x="66" y="144"/>
                  </a:cubicBezTo>
                  <a:cubicBezTo>
                    <a:pt x="70" y="122"/>
                    <a:pt x="67" y="98"/>
                    <a:pt x="63" y="77"/>
                  </a:cubicBezTo>
                  <a:cubicBezTo>
                    <a:pt x="62" y="66"/>
                    <a:pt x="60" y="34"/>
                    <a:pt x="48" y="27"/>
                  </a:cubicBezTo>
                  <a:cubicBezTo>
                    <a:pt x="46" y="26"/>
                    <a:pt x="43" y="27"/>
                    <a:pt x="41" y="28"/>
                  </a:cubicBezTo>
                  <a:cubicBezTo>
                    <a:pt x="14" y="47"/>
                    <a:pt x="16" y="13"/>
                    <a:pt x="28" y="2"/>
                  </a:cubicBezTo>
                  <a:cubicBezTo>
                    <a:pt x="30" y="0"/>
                    <a:pt x="22" y="1"/>
                    <a:pt x="20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4" name="Freeform 57"/>
            <p:cNvSpPr/>
            <p:nvPr/>
          </p:nvSpPr>
          <p:spPr bwMode="auto">
            <a:xfrm>
              <a:off x="3486" y="2707"/>
              <a:ext cx="185" cy="190"/>
            </a:xfrm>
            <a:custGeom>
              <a:avLst/>
              <a:gdLst>
                <a:gd name="T0" fmla="*/ 9 w 78"/>
                <a:gd name="T1" fmla="*/ 26 h 80"/>
                <a:gd name="T2" fmla="*/ 39 w 78"/>
                <a:gd name="T3" fmla="*/ 57 h 80"/>
                <a:gd name="T4" fmla="*/ 73 w 78"/>
                <a:gd name="T5" fmla="*/ 76 h 80"/>
                <a:gd name="T6" fmla="*/ 71 w 78"/>
                <a:gd name="T7" fmla="*/ 70 h 80"/>
                <a:gd name="T8" fmla="*/ 5 w 78"/>
                <a:gd name="T9" fmla="*/ 21 h 80"/>
                <a:gd name="T10" fmla="*/ 9 w 78"/>
                <a:gd name="T11" fmla="*/ 26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8" h="80">
                  <a:moveTo>
                    <a:pt x="9" y="26"/>
                  </a:moveTo>
                  <a:cubicBezTo>
                    <a:pt x="28" y="17"/>
                    <a:pt x="33" y="46"/>
                    <a:pt x="39" y="57"/>
                  </a:cubicBezTo>
                  <a:cubicBezTo>
                    <a:pt x="45" y="71"/>
                    <a:pt x="56" y="80"/>
                    <a:pt x="73" y="76"/>
                  </a:cubicBezTo>
                  <a:cubicBezTo>
                    <a:pt x="78" y="74"/>
                    <a:pt x="76" y="69"/>
                    <a:pt x="71" y="70"/>
                  </a:cubicBezTo>
                  <a:cubicBezTo>
                    <a:pt x="35" y="79"/>
                    <a:pt x="48" y="0"/>
                    <a:pt x="5" y="21"/>
                  </a:cubicBezTo>
                  <a:cubicBezTo>
                    <a:pt x="0" y="23"/>
                    <a:pt x="5" y="28"/>
                    <a:pt x="9" y="2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5" name="Freeform 58"/>
            <p:cNvSpPr/>
            <p:nvPr/>
          </p:nvSpPr>
          <p:spPr bwMode="auto">
            <a:xfrm>
              <a:off x="3721" y="2871"/>
              <a:ext cx="172" cy="52"/>
            </a:xfrm>
            <a:custGeom>
              <a:avLst/>
              <a:gdLst>
                <a:gd name="T0" fmla="*/ 9 w 73"/>
                <a:gd name="T1" fmla="*/ 18 h 22"/>
                <a:gd name="T2" fmla="*/ 64 w 73"/>
                <a:gd name="T3" fmla="*/ 9 h 22"/>
                <a:gd name="T4" fmla="*/ 68 w 73"/>
                <a:gd name="T5" fmla="*/ 6 h 22"/>
                <a:gd name="T6" fmla="*/ 1 w 73"/>
                <a:gd name="T7" fmla="*/ 20 h 22"/>
                <a:gd name="T8" fmla="*/ 9 w 73"/>
                <a:gd name="T9" fmla="*/ 18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22">
                  <a:moveTo>
                    <a:pt x="9" y="18"/>
                  </a:moveTo>
                  <a:cubicBezTo>
                    <a:pt x="15" y="4"/>
                    <a:pt x="51" y="9"/>
                    <a:pt x="64" y="9"/>
                  </a:cubicBezTo>
                  <a:cubicBezTo>
                    <a:pt x="67" y="9"/>
                    <a:pt x="73" y="6"/>
                    <a:pt x="68" y="6"/>
                  </a:cubicBezTo>
                  <a:cubicBezTo>
                    <a:pt x="51" y="5"/>
                    <a:pt x="8" y="0"/>
                    <a:pt x="1" y="20"/>
                  </a:cubicBezTo>
                  <a:cubicBezTo>
                    <a:pt x="0" y="22"/>
                    <a:pt x="9" y="21"/>
                    <a:pt x="9" y="1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6" name="Freeform 59"/>
            <p:cNvSpPr/>
            <p:nvPr/>
          </p:nvSpPr>
          <p:spPr bwMode="auto">
            <a:xfrm>
              <a:off x="3945" y="2728"/>
              <a:ext cx="197" cy="287"/>
            </a:xfrm>
            <a:custGeom>
              <a:avLst/>
              <a:gdLst>
                <a:gd name="T0" fmla="*/ 11 w 83"/>
                <a:gd name="T1" fmla="*/ 19 h 121"/>
                <a:gd name="T2" fmla="*/ 27 w 83"/>
                <a:gd name="T3" fmla="*/ 45 h 121"/>
                <a:gd name="T4" fmla="*/ 38 w 83"/>
                <a:gd name="T5" fmla="*/ 64 h 121"/>
                <a:gd name="T6" fmla="*/ 56 w 83"/>
                <a:gd name="T7" fmla="*/ 80 h 121"/>
                <a:gd name="T8" fmla="*/ 63 w 83"/>
                <a:gd name="T9" fmla="*/ 87 h 121"/>
                <a:gd name="T10" fmla="*/ 54 w 83"/>
                <a:gd name="T11" fmla="*/ 112 h 121"/>
                <a:gd name="T12" fmla="*/ 39 w 83"/>
                <a:gd name="T13" fmla="*/ 114 h 121"/>
                <a:gd name="T14" fmla="*/ 40 w 83"/>
                <a:gd name="T15" fmla="*/ 120 h 121"/>
                <a:gd name="T16" fmla="*/ 78 w 83"/>
                <a:gd name="T17" fmla="*/ 101 h 121"/>
                <a:gd name="T18" fmla="*/ 51 w 83"/>
                <a:gd name="T19" fmla="*/ 66 h 121"/>
                <a:gd name="T20" fmla="*/ 37 w 83"/>
                <a:gd name="T21" fmla="*/ 32 h 121"/>
                <a:gd name="T22" fmla="*/ 29 w 83"/>
                <a:gd name="T23" fmla="*/ 10 h 121"/>
                <a:gd name="T24" fmla="*/ 4 w 83"/>
                <a:gd name="T25" fmla="*/ 17 h 121"/>
                <a:gd name="T26" fmla="*/ 11 w 83"/>
                <a:gd name="T27" fmla="*/ 19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3" h="121">
                  <a:moveTo>
                    <a:pt x="11" y="19"/>
                  </a:moveTo>
                  <a:cubicBezTo>
                    <a:pt x="29" y="0"/>
                    <a:pt x="28" y="38"/>
                    <a:pt x="27" y="45"/>
                  </a:cubicBezTo>
                  <a:cubicBezTo>
                    <a:pt x="26" y="51"/>
                    <a:pt x="34" y="60"/>
                    <a:pt x="38" y="64"/>
                  </a:cubicBezTo>
                  <a:cubicBezTo>
                    <a:pt x="43" y="70"/>
                    <a:pt x="50" y="75"/>
                    <a:pt x="56" y="80"/>
                  </a:cubicBezTo>
                  <a:cubicBezTo>
                    <a:pt x="59" y="83"/>
                    <a:pt x="61" y="85"/>
                    <a:pt x="63" y="87"/>
                  </a:cubicBezTo>
                  <a:cubicBezTo>
                    <a:pt x="72" y="94"/>
                    <a:pt x="68" y="103"/>
                    <a:pt x="54" y="112"/>
                  </a:cubicBezTo>
                  <a:cubicBezTo>
                    <a:pt x="49" y="112"/>
                    <a:pt x="44" y="113"/>
                    <a:pt x="39" y="114"/>
                  </a:cubicBezTo>
                  <a:cubicBezTo>
                    <a:pt x="34" y="116"/>
                    <a:pt x="35" y="121"/>
                    <a:pt x="40" y="120"/>
                  </a:cubicBezTo>
                  <a:cubicBezTo>
                    <a:pt x="56" y="115"/>
                    <a:pt x="70" y="118"/>
                    <a:pt x="78" y="101"/>
                  </a:cubicBezTo>
                  <a:cubicBezTo>
                    <a:pt x="83" y="88"/>
                    <a:pt x="59" y="73"/>
                    <a:pt x="51" y="66"/>
                  </a:cubicBezTo>
                  <a:cubicBezTo>
                    <a:pt x="39" y="55"/>
                    <a:pt x="36" y="47"/>
                    <a:pt x="37" y="32"/>
                  </a:cubicBezTo>
                  <a:cubicBezTo>
                    <a:pt x="38" y="24"/>
                    <a:pt x="34" y="16"/>
                    <a:pt x="29" y="10"/>
                  </a:cubicBezTo>
                  <a:cubicBezTo>
                    <a:pt x="21" y="1"/>
                    <a:pt x="9" y="11"/>
                    <a:pt x="4" y="17"/>
                  </a:cubicBezTo>
                  <a:cubicBezTo>
                    <a:pt x="0" y="21"/>
                    <a:pt x="8" y="22"/>
                    <a:pt x="11" y="1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7" name="Freeform 60"/>
            <p:cNvSpPr/>
            <p:nvPr/>
          </p:nvSpPr>
          <p:spPr bwMode="auto">
            <a:xfrm>
              <a:off x="4165" y="2790"/>
              <a:ext cx="213" cy="62"/>
            </a:xfrm>
            <a:custGeom>
              <a:avLst/>
              <a:gdLst>
                <a:gd name="T0" fmla="*/ 9 w 90"/>
                <a:gd name="T1" fmla="*/ 24 h 26"/>
                <a:gd name="T2" fmla="*/ 80 w 90"/>
                <a:gd name="T3" fmla="*/ 20 h 26"/>
                <a:gd name="T4" fmla="*/ 88 w 90"/>
                <a:gd name="T5" fmla="*/ 17 h 26"/>
                <a:gd name="T6" fmla="*/ 5 w 90"/>
                <a:gd name="T7" fmla="*/ 21 h 26"/>
                <a:gd name="T8" fmla="*/ 9 w 90"/>
                <a:gd name="T9" fmla="*/ 24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26">
                  <a:moveTo>
                    <a:pt x="9" y="24"/>
                  </a:moveTo>
                  <a:cubicBezTo>
                    <a:pt x="28" y="16"/>
                    <a:pt x="62" y="6"/>
                    <a:pt x="80" y="20"/>
                  </a:cubicBezTo>
                  <a:cubicBezTo>
                    <a:pt x="82" y="22"/>
                    <a:pt x="90" y="19"/>
                    <a:pt x="88" y="17"/>
                  </a:cubicBezTo>
                  <a:cubicBezTo>
                    <a:pt x="67" y="0"/>
                    <a:pt x="28" y="11"/>
                    <a:pt x="5" y="21"/>
                  </a:cubicBezTo>
                  <a:cubicBezTo>
                    <a:pt x="0" y="23"/>
                    <a:pt x="5" y="26"/>
                    <a:pt x="9" y="2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8" name="Freeform 61"/>
            <p:cNvSpPr/>
            <p:nvPr/>
          </p:nvSpPr>
          <p:spPr bwMode="auto">
            <a:xfrm>
              <a:off x="4217" y="2899"/>
              <a:ext cx="173" cy="33"/>
            </a:xfrm>
            <a:custGeom>
              <a:avLst/>
              <a:gdLst>
                <a:gd name="T0" fmla="*/ 1 w 73"/>
                <a:gd name="T1" fmla="*/ 5 h 14"/>
                <a:gd name="T2" fmla="*/ 64 w 73"/>
                <a:gd name="T3" fmla="*/ 5 h 14"/>
                <a:gd name="T4" fmla="*/ 68 w 73"/>
                <a:gd name="T5" fmla="*/ 1 h 14"/>
                <a:gd name="T6" fmla="*/ 9 w 73"/>
                <a:gd name="T7" fmla="*/ 2 h 14"/>
                <a:gd name="T8" fmla="*/ 1 w 73"/>
                <a:gd name="T9" fmla="*/ 5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14">
                  <a:moveTo>
                    <a:pt x="1" y="5"/>
                  </a:moveTo>
                  <a:cubicBezTo>
                    <a:pt x="19" y="14"/>
                    <a:pt x="45" y="5"/>
                    <a:pt x="64" y="5"/>
                  </a:cubicBezTo>
                  <a:cubicBezTo>
                    <a:pt x="67" y="5"/>
                    <a:pt x="73" y="1"/>
                    <a:pt x="68" y="1"/>
                  </a:cubicBezTo>
                  <a:cubicBezTo>
                    <a:pt x="50" y="2"/>
                    <a:pt x="26" y="10"/>
                    <a:pt x="9" y="2"/>
                  </a:cubicBezTo>
                  <a:cubicBezTo>
                    <a:pt x="7" y="0"/>
                    <a:pt x="0" y="4"/>
                    <a:pt x="1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9" name="Freeform 62"/>
            <p:cNvSpPr/>
            <p:nvPr/>
          </p:nvSpPr>
          <p:spPr bwMode="auto">
            <a:xfrm>
              <a:off x="4459" y="2740"/>
              <a:ext cx="234" cy="292"/>
            </a:xfrm>
            <a:custGeom>
              <a:avLst/>
              <a:gdLst>
                <a:gd name="T0" fmla="*/ 13 w 99"/>
                <a:gd name="T1" fmla="*/ 31 h 123"/>
                <a:gd name="T2" fmla="*/ 36 w 99"/>
                <a:gd name="T3" fmla="*/ 25 h 123"/>
                <a:gd name="T4" fmla="*/ 37 w 99"/>
                <a:gd name="T5" fmla="*/ 39 h 123"/>
                <a:gd name="T6" fmla="*/ 33 w 99"/>
                <a:gd name="T7" fmla="*/ 56 h 123"/>
                <a:gd name="T8" fmla="*/ 29 w 99"/>
                <a:gd name="T9" fmla="*/ 95 h 123"/>
                <a:gd name="T10" fmla="*/ 94 w 99"/>
                <a:gd name="T11" fmla="*/ 103 h 123"/>
                <a:gd name="T12" fmla="*/ 92 w 99"/>
                <a:gd name="T13" fmla="*/ 98 h 123"/>
                <a:gd name="T14" fmla="*/ 51 w 99"/>
                <a:gd name="T15" fmla="*/ 106 h 123"/>
                <a:gd name="T16" fmla="*/ 38 w 99"/>
                <a:gd name="T17" fmla="*/ 72 h 123"/>
                <a:gd name="T18" fmla="*/ 46 w 99"/>
                <a:gd name="T19" fmla="*/ 26 h 123"/>
                <a:gd name="T20" fmla="*/ 4 w 99"/>
                <a:gd name="T21" fmla="*/ 33 h 123"/>
                <a:gd name="T22" fmla="*/ 13 w 99"/>
                <a:gd name="T23" fmla="*/ 3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123">
                  <a:moveTo>
                    <a:pt x="13" y="31"/>
                  </a:moveTo>
                  <a:cubicBezTo>
                    <a:pt x="25" y="16"/>
                    <a:pt x="33" y="14"/>
                    <a:pt x="36" y="25"/>
                  </a:cubicBezTo>
                  <a:cubicBezTo>
                    <a:pt x="38" y="29"/>
                    <a:pt x="37" y="35"/>
                    <a:pt x="37" y="39"/>
                  </a:cubicBezTo>
                  <a:cubicBezTo>
                    <a:pt x="37" y="45"/>
                    <a:pt x="35" y="51"/>
                    <a:pt x="33" y="56"/>
                  </a:cubicBezTo>
                  <a:cubicBezTo>
                    <a:pt x="29" y="69"/>
                    <a:pt x="26" y="82"/>
                    <a:pt x="29" y="95"/>
                  </a:cubicBezTo>
                  <a:cubicBezTo>
                    <a:pt x="35" y="123"/>
                    <a:pt x="77" y="109"/>
                    <a:pt x="94" y="103"/>
                  </a:cubicBezTo>
                  <a:cubicBezTo>
                    <a:pt x="99" y="102"/>
                    <a:pt x="98" y="96"/>
                    <a:pt x="92" y="98"/>
                  </a:cubicBezTo>
                  <a:cubicBezTo>
                    <a:pt x="80" y="102"/>
                    <a:pt x="65" y="108"/>
                    <a:pt x="51" y="106"/>
                  </a:cubicBezTo>
                  <a:cubicBezTo>
                    <a:pt x="34" y="102"/>
                    <a:pt x="36" y="84"/>
                    <a:pt x="38" y="72"/>
                  </a:cubicBezTo>
                  <a:cubicBezTo>
                    <a:pt x="41" y="56"/>
                    <a:pt x="47" y="42"/>
                    <a:pt x="46" y="26"/>
                  </a:cubicBezTo>
                  <a:cubicBezTo>
                    <a:pt x="43" y="0"/>
                    <a:pt x="0" y="7"/>
                    <a:pt x="4" y="33"/>
                  </a:cubicBezTo>
                  <a:cubicBezTo>
                    <a:pt x="5" y="37"/>
                    <a:pt x="13" y="35"/>
                    <a:pt x="13" y="3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0" name="Freeform 63"/>
            <p:cNvSpPr/>
            <p:nvPr/>
          </p:nvSpPr>
          <p:spPr bwMode="auto">
            <a:xfrm>
              <a:off x="4646" y="2747"/>
              <a:ext cx="236" cy="247"/>
            </a:xfrm>
            <a:custGeom>
              <a:avLst/>
              <a:gdLst>
                <a:gd name="T0" fmla="*/ 10 w 100"/>
                <a:gd name="T1" fmla="*/ 17 h 104"/>
                <a:gd name="T2" fmla="*/ 38 w 100"/>
                <a:gd name="T3" fmla="*/ 34 h 104"/>
                <a:gd name="T4" fmla="*/ 47 w 100"/>
                <a:gd name="T5" fmla="*/ 70 h 104"/>
                <a:gd name="T6" fmla="*/ 99 w 100"/>
                <a:gd name="T7" fmla="*/ 82 h 104"/>
                <a:gd name="T8" fmla="*/ 91 w 100"/>
                <a:gd name="T9" fmla="*/ 83 h 104"/>
                <a:gd name="T10" fmla="*/ 54 w 100"/>
                <a:gd name="T11" fmla="*/ 63 h 104"/>
                <a:gd name="T12" fmla="*/ 44 w 100"/>
                <a:gd name="T13" fmla="*/ 24 h 104"/>
                <a:gd name="T14" fmla="*/ 2 w 100"/>
                <a:gd name="T15" fmla="*/ 18 h 104"/>
                <a:gd name="T16" fmla="*/ 10 w 100"/>
                <a:gd name="T17" fmla="*/ 17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0" h="104">
                  <a:moveTo>
                    <a:pt x="10" y="17"/>
                  </a:moveTo>
                  <a:cubicBezTo>
                    <a:pt x="28" y="0"/>
                    <a:pt x="34" y="19"/>
                    <a:pt x="38" y="34"/>
                  </a:cubicBezTo>
                  <a:cubicBezTo>
                    <a:pt x="41" y="46"/>
                    <a:pt x="42" y="59"/>
                    <a:pt x="47" y="70"/>
                  </a:cubicBezTo>
                  <a:cubicBezTo>
                    <a:pt x="54" y="83"/>
                    <a:pt x="92" y="104"/>
                    <a:pt x="99" y="82"/>
                  </a:cubicBezTo>
                  <a:cubicBezTo>
                    <a:pt x="100" y="80"/>
                    <a:pt x="92" y="81"/>
                    <a:pt x="91" y="83"/>
                  </a:cubicBezTo>
                  <a:cubicBezTo>
                    <a:pt x="86" y="98"/>
                    <a:pt x="56" y="71"/>
                    <a:pt x="54" y="63"/>
                  </a:cubicBezTo>
                  <a:cubicBezTo>
                    <a:pt x="49" y="51"/>
                    <a:pt x="48" y="37"/>
                    <a:pt x="44" y="24"/>
                  </a:cubicBezTo>
                  <a:cubicBezTo>
                    <a:pt x="37" y="0"/>
                    <a:pt x="18" y="2"/>
                    <a:pt x="2" y="18"/>
                  </a:cubicBezTo>
                  <a:cubicBezTo>
                    <a:pt x="0" y="20"/>
                    <a:pt x="9" y="19"/>
                    <a:pt x="10" y="1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1" name="Freeform 64"/>
            <p:cNvSpPr/>
            <p:nvPr/>
          </p:nvSpPr>
          <p:spPr bwMode="auto">
            <a:xfrm>
              <a:off x="4674" y="2816"/>
              <a:ext cx="211" cy="55"/>
            </a:xfrm>
            <a:custGeom>
              <a:avLst/>
              <a:gdLst>
                <a:gd name="T0" fmla="*/ 6 w 89"/>
                <a:gd name="T1" fmla="*/ 22 h 23"/>
                <a:gd name="T2" fmla="*/ 83 w 89"/>
                <a:gd name="T3" fmla="*/ 6 h 23"/>
                <a:gd name="T4" fmla="*/ 83 w 89"/>
                <a:gd name="T5" fmla="*/ 1 h 23"/>
                <a:gd name="T6" fmla="*/ 7 w 89"/>
                <a:gd name="T7" fmla="*/ 16 h 23"/>
                <a:gd name="T8" fmla="*/ 6 w 89"/>
                <a:gd name="T9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23">
                  <a:moveTo>
                    <a:pt x="6" y="22"/>
                  </a:moveTo>
                  <a:cubicBezTo>
                    <a:pt x="32" y="17"/>
                    <a:pt x="57" y="10"/>
                    <a:pt x="83" y="6"/>
                  </a:cubicBezTo>
                  <a:cubicBezTo>
                    <a:pt x="87" y="6"/>
                    <a:pt x="89" y="0"/>
                    <a:pt x="83" y="1"/>
                  </a:cubicBezTo>
                  <a:cubicBezTo>
                    <a:pt x="58" y="5"/>
                    <a:pt x="32" y="12"/>
                    <a:pt x="7" y="16"/>
                  </a:cubicBezTo>
                  <a:cubicBezTo>
                    <a:pt x="2" y="17"/>
                    <a:pt x="0" y="23"/>
                    <a:pt x="6" y="2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2" name="Freeform 65"/>
            <p:cNvSpPr/>
            <p:nvPr/>
          </p:nvSpPr>
          <p:spPr bwMode="auto">
            <a:xfrm>
              <a:off x="2365" y="2792"/>
              <a:ext cx="196" cy="320"/>
            </a:xfrm>
            <a:custGeom>
              <a:avLst/>
              <a:gdLst>
                <a:gd name="T0" fmla="*/ 9 w 83"/>
                <a:gd name="T1" fmla="*/ 25 h 135"/>
                <a:gd name="T2" fmla="*/ 39 w 83"/>
                <a:gd name="T3" fmla="*/ 19 h 135"/>
                <a:gd name="T4" fmla="*/ 32 w 83"/>
                <a:gd name="T5" fmla="*/ 41 h 135"/>
                <a:gd name="T6" fmla="*/ 40 w 83"/>
                <a:gd name="T7" fmla="*/ 72 h 135"/>
                <a:gd name="T8" fmla="*/ 72 w 83"/>
                <a:gd name="T9" fmla="*/ 102 h 135"/>
                <a:gd name="T10" fmla="*/ 19 w 83"/>
                <a:gd name="T11" fmla="*/ 131 h 135"/>
                <a:gd name="T12" fmla="*/ 22 w 83"/>
                <a:gd name="T13" fmla="*/ 133 h 135"/>
                <a:gd name="T14" fmla="*/ 62 w 83"/>
                <a:gd name="T15" fmla="*/ 129 h 135"/>
                <a:gd name="T16" fmla="*/ 80 w 83"/>
                <a:gd name="T17" fmla="*/ 103 h 135"/>
                <a:gd name="T18" fmla="*/ 39 w 83"/>
                <a:gd name="T19" fmla="*/ 59 h 135"/>
                <a:gd name="T20" fmla="*/ 40 w 83"/>
                <a:gd name="T21" fmla="*/ 3 h 135"/>
                <a:gd name="T22" fmla="*/ 0 w 83"/>
                <a:gd name="T23" fmla="*/ 26 h 135"/>
                <a:gd name="T24" fmla="*/ 9 w 83"/>
                <a:gd name="T25" fmla="*/ 2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3" h="135">
                  <a:moveTo>
                    <a:pt x="9" y="25"/>
                  </a:moveTo>
                  <a:cubicBezTo>
                    <a:pt x="12" y="12"/>
                    <a:pt x="42" y="0"/>
                    <a:pt x="39" y="19"/>
                  </a:cubicBezTo>
                  <a:cubicBezTo>
                    <a:pt x="38" y="27"/>
                    <a:pt x="35" y="34"/>
                    <a:pt x="32" y="41"/>
                  </a:cubicBezTo>
                  <a:cubicBezTo>
                    <a:pt x="28" y="53"/>
                    <a:pt x="29" y="63"/>
                    <a:pt x="40" y="72"/>
                  </a:cubicBezTo>
                  <a:cubicBezTo>
                    <a:pt x="51" y="82"/>
                    <a:pt x="67" y="87"/>
                    <a:pt x="72" y="102"/>
                  </a:cubicBezTo>
                  <a:cubicBezTo>
                    <a:pt x="79" y="127"/>
                    <a:pt x="36" y="125"/>
                    <a:pt x="19" y="131"/>
                  </a:cubicBezTo>
                  <a:cubicBezTo>
                    <a:pt x="14" y="133"/>
                    <a:pt x="19" y="134"/>
                    <a:pt x="22" y="133"/>
                  </a:cubicBezTo>
                  <a:cubicBezTo>
                    <a:pt x="35" y="129"/>
                    <a:pt x="50" y="135"/>
                    <a:pt x="62" y="129"/>
                  </a:cubicBezTo>
                  <a:cubicBezTo>
                    <a:pt x="72" y="124"/>
                    <a:pt x="79" y="113"/>
                    <a:pt x="80" y="103"/>
                  </a:cubicBezTo>
                  <a:cubicBezTo>
                    <a:pt x="83" y="84"/>
                    <a:pt x="48" y="73"/>
                    <a:pt x="39" y="59"/>
                  </a:cubicBezTo>
                  <a:cubicBezTo>
                    <a:pt x="33" y="49"/>
                    <a:pt x="61" y="5"/>
                    <a:pt x="40" y="3"/>
                  </a:cubicBezTo>
                  <a:cubicBezTo>
                    <a:pt x="25" y="2"/>
                    <a:pt x="4" y="11"/>
                    <a:pt x="0" y="26"/>
                  </a:cubicBezTo>
                  <a:cubicBezTo>
                    <a:pt x="0" y="28"/>
                    <a:pt x="8" y="27"/>
                    <a:pt x="9" y="2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3" name="Freeform 66"/>
            <p:cNvSpPr/>
            <p:nvPr/>
          </p:nvSpPr>
          <p:spPr bwMode="auto">
            <a:xfrm>
              <a:off x="1882" y="2608"/>
              <a:ext cx="135" cy="132"/>
            </a:xfrm>
            <a:custGeom>
              <a:avLst/>
              <a:gdLst>
                <a:gd name="T0" fmla="*/ 48 w 57"/>
                <a:gd name="T1" fmla="*/ 2 h 56"/>
                <a:gd name="T2" fmla="*/ 5 w 57"/>
                <a:gd name="T3" fmla="*/ 54 h 56"/>
                <a:gd name="T4" fmla="*/ 10 w 57"/>
                <a:gd name="T5" fmla="*/ 55 h 56"/>
                <a:gd name="T6" fmla="*/ 56 w 57"/>
                <a:gd name="T7" fmla="*/ 1 h 56"/>
                <a:gd name="T8" fmla="*/ 48 w 57"/>
                <a:gd name="T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6">
                  <a:moveTo>
                    <a:pt x="48" y="2"/>
                  </a:moveTo>
                  <a:cubicBezTo>
                    <a:pt x="40" y="22"/>
                    <a:pt x="27" y="45"/>
                    <a:pt x="5" y="54"/>
                  </a:cubicBezTo>
                  <a:cubicBezTo>
                    <a:pt x="0" y="56"/>
                    <a:pt x="8" y="56"/>
                    <a:pt x="10" y="55"/>
                  </a:cubicBezTo>
                  <a:cubicBezTo>
                    <a:pt x="33" y="45"/>
                    <a:pt x="47" y="22"/>
                    <a:pt x="56" y="1"/>
                  </a:cubicBezTo>
                  <a:cubicBezTo>
                    <a:pt x="57" y="0"/>
                    <a:pt x="49" y="0"/>
                    <a:pt x="48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4" name="Freeform 67"/>
            <p:cNvSpPr/>
            <p:nvPr/>
          </p:nvSpPr>
          <p:spPr bwMode="auto">
            <a:xfrm>
              <a:off x="1898" y="2622"/>
              <a:ext cx="138" cy="95"/>
            </a:xfrm>
            <a:custGeom>
              <a:avLst/>
              <a:gdLst>
                <a:gd name="T0" fmla="*/ 1 w 58"/>
                <a:gd name="T1" fmla="*/ 4 h 40"/>
                <a:gd name="T2" fmla="*/ 49 w 58"/>
                <a:gd name="T3" fmla="*/ 39 h 40"/>
                <a:gd name="T4" fmla="*/ 57 w 58"/>
                <a:gd name="T5" fmla="*/ 36 h 40"/>
                <a:gd name="T6" fmla="*/ 9 w 58"/>
                <a:gd name="T7" fmla="*/ 2 h 40"/>
                <a:gd name="T8" fmla="*/ 1 w 58"/>
                <a:gd name="T9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40">
                  <a:moveTo>
                    <a:pt x="1" y="4"/>
                  </a:moveTo>
                  <a:cubicBezTo>
                    <a:pt x="17" y="16"/>
                    <a:pt x="35" y="25"/>
                    <a:pt x="49" y="39"/>
                  </a:cubicBezTo>
                  <a:cubicBezTo>
                    <a:pt x="51" y="40"/>
                    <a:pt x="58" y="37"/>
                    <a:pt x="57" y="36"/>
                  </a:cubicBezTo>
                  <a:cubicBezTo>
                    <a:pt x="43" y="23"/>
                    <a:pt x="25" y="13"/>
                    <a:pt x="9" y="2"/>
                  </a:cubicBezTo>
                  <a:cubicBezTo>
                    <a:pt x="7" y="0"/>
                    <a:pt x="0" y="4"/>
                    <a:pt x="1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5" name="Freeform 68"/>
            <p:cNvSpPr/>
            <p:nvPr/>
          </p:nvSpPr>
          <p:spPr bwMode="auto">
            <a:xfrm>
              <a:off x="2017" y="2638"/>
              <a:ext cx="120" cy="31"/>
            </a:xfrm>
            <a:custGeom>
              <a:avLst/>
              <a:gdLst>
                <a:gd name="T0" fmla="*/ 5 w 51"/>
                <a:gd name="T1" fmla="*/ 10 h 13"/>
                <a:gd name="T2" fmla="*/ 45 w 51"/>
                <a:gd name="T3" fmla="*/ 6 h 13"/>
                <a:gd name="T4" fmla="*/ 42 w 51"/>
                <a:gd name="T5" fmla="*/ 2 h 13"/>
                <a:gd name="T6" fmla="*/ 10 w 51"/>
                <a:gd name="T7" fmla="*/ 5 h 13"/>
                <a:gd name="T8" fmla="*/ 5 w 51"/>
                <a:gd name="T9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13">
                  <a:moveTo>
                    <a:pt x="5" y="10"/>
                  </a:moveTo>
                  <a:cubicBezTo>
                    <a:pt x="18" y="13"/>
                    <a:pt x="33" y="11"/>
                    <a:pt x="45" y="6"/>
                  </a:cubicBezTo>
                  <a:cubicBezTo>
                    <a:pt x="51" y="3"/>
                    <a:pt x="46" y="0"/>
                    <a:pt x="42" y="2"/>
                  </a:cubicBezTo>
                  <a:cubicBezTo>
                    <a:pt x="32" y="6"/>
                    <a:pt x="20" y="8"/>
                    <a:pt x="10" y="5"/>
                  </a:cubicBezTo>
                  <a:cubicBezTo>
                    <a:pt x="7" y="4"/>
                    <a:pt x="0" y="8"/>
                    <a:pt x="5" y="1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6" name="Freeform 69"/>
            <p:cNvSpPr/>
            <p:nvPr/>
          </p:nvSpPr>
          <p:spPr bwMode="auto">
            <a:xfrm>
              <a:off x="2064" y="2601"/>
              <a:ext cx="111" cy="125"/>
            </a:xfrm>
            <a:custGeom>
              <a:avLst/>
              <a:gdLst>
                <a:gd name="T0" fmla="*/ 24 w 47"/>
                <a:gd name="T1" fmla="*/ 6 h 53"/>
                <a:gd name="T2" fmla="*/ 30 w 47"/>
                <a:gd name="T3" fmla="*/ 33 h 53"/>
                <a:gd name="T4" fmla="*/ 4 w 47"/>
                <a:gd name="T5" fmla="*/ 49 h 53"/>
                <a:gd name="T6" fmla="*/ 11 w 47"/>
                <a:gd name="T7" fmla="*/ 51 h 53"/>
                <a:gd name="T8" fmla="*/ 41 w 47"/>
                <a:gd name="T9" fmla="*/ 28 h 53"/>
                <a:gd name="T10" fmla="*/ 32 w 47"/>
                <a:gd name="T11" fmla="*/ 3 h 53"/>
                <a:gd name="T12" fmla="*/ 24 w 47"/>
                <a:gd name="T13" fmla="*/ 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" h="53">
                  <a:moveTo>
                    <a:pt x="24" y="6"/>
                  </a:moveTo>
                  <a:cubicBezTo>
                    <a:pt x="31" y="15"/>
                    <a:pt x="41" y="22"/>
                    <a:pt x="30" y="33"/>
                  </a:cubicBezTo>
                  <a:cubicBezTo>
                    <a:pt x="23" y="40"/>
                    <a:pt x="12" y="43"/>
                    <a:pt x="4" y="49"/>
                  </a:cubicBezTo>
                  <a:cubicBezTo>
                    <a:pt x="0" y="52"/>
                    <a:pt x="9" y="53"/>
                    <a:pt x="11" y="51"/>
                  </a:cubicBezTo>
                  <a:cubicBezTo>
                    <a:pt x="21" y="43"/>
                    <a:pt x="35" y="41"/>
                    <a:pt x="41" y="28"/>
                  </a:cubicBezTo>
                  <a:cubicBezTo>
                    <a:pt x="47" y="17"/>
                    <a:pt x="38" y="12"/>
                    <a:pt x="32" y="3"/>
                  </a:cubicBezTo>
                  <a:cubicBezTo>
                    <a:pt x="30" y="0"/>
                    <a:pt x="22" y="3"/>
                    <a:pt x="24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7" name="Freeform 70"/>
            <p:cNvSpPr/>
            <p:nvPr/>
          </p:nvSpPr>
          <p:spPr bwMode="auto">
            <a:xfrm>
              <a:off x="2180" y="2582"/>
              <a:ext cx="118" cy="132"/>
            </a:xfrm>
            <a:custGeom>
              <a:avLst/>
              <a:gdLst>
                <a:gd name="T0" fmla="*/ 12 w 50"/>
                <a:gd name="T1" fmla="*/ 11 h 56"/>
                <a:gd name="T2" fmla="*/ 8 w 50"/>
                <a:gd name="T3" fmla="*/ 44 h 56"/>
                <a:gd name="T4" fmla="*/ 43 w 50"/>
                <a:gd name="T5" fmla="*/ 39 h 56"/>
                <a:gd name="T6" fmla="*/ 38 w 50"/>
                <a:gd name="T7" fmla="*/ 4 h 56"/>
                <a:gd name="T8" fmla="*/ 23 w 50"/>
                <a:gd name="T9" fmla="*/ 2 h 56"/>
                <a:gd name="T10" fmla="*/ 11 w 50"/>
                <a:gd name="T11" fmla="*/ 17 h 56"/>
                <a:gd name="T12" fmla="*/ 19 w 50"/>
                <a:gd name="T13" fmla="*/ 16 h 56"/>
                <a:gd name="T14" fmla="*/ 27 w 50"/>
                <a:gd name="T15" fmla="*/ 6 h 56"/>
                <a:gd name="T16" fmla="*/ 34 w 50"/>
                <a:gd name="T17" fmla="*/ 12 h 56"/>
                <a:gd name="T18" fmla="*/ 35 w 50"/>
                <a:gd name="T19" fmla="*/ 38 h 56"/>
                <a:gd name="T20" fmla="*/ 23 w 50"/>
                <a:gd name="T21" fmla="*/ 45 h 56"/>
                <a:gd name="T22" fmla="*/ 14 w 50"/>
                <a:gd name="T23" fmla="*/ 38 h 56"/>
                <a:gd name="T24" fmla="*/ 18 w 50"/>
                <a:gd name="T25" fmla="*/ 14 h 56"/>
                <a:gd name="T26" fmla="*/ 12 w 50"/>
                <a:gd name="T27" fmla="*/ 1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0" h="56">
                  <a:moveTo>
                    <a:pt x="12" y="11"/>
                  </a:moveTo>
                  <a:cubicBezTo>
                    <a:pt x="0" y="18"/>
                    <a:pt x="0" y="34"/>
                    <a:pt x="8" y="44"/>
                  </a:cubicBezTo>
                  <a:cubicBezTo>
                    <a:pt x="18" y="56"/>
                    <a:pt x="35" y="50"/>
                    <a:pt x="43" y="39"/>
                  </a:cubicBezTo>
                  <a:cubicBezTo>
                    <a:pt x="50" y="29"/>
                    <a:pt x="47" y="13"/>
                    <a:pt x="38" y="4"/>
                  </a:cubicBezTo>
                  <a:cubicBezTo>
                    <a:pt x="34" y="1"/>
                    <a:pt x="28" y="0"/>
                    <a:pt x="23" y="2"/>
                  </a:cubicBezTo>
                  <a:cubicBezTo>
                    <a:pt x="16" y="4"/>
                    <a:pt x="13" y="11"/>
                    <a:pt x="11" y="17"/>
                  </a:cubicBezTo>
                  <a:cubicBezTo>
                    <a:pt x="10" y="20"/>
                    <a:pt x="18" y="19"/>
                    <a:pt x="19" y="16"/>
                  </a:cubicBezTo>
                  <a:cubicBezTo>
                    <a:pt x="20" y="14"/>
                    <a:pt x="23" y="6"/>
                    <a:pt x="27" y="6"/>
                  </a:cubicBezTo>
                  <a:cubicBezTo>
                    <a:pt x="30" y="6"/>
                    <a:pt x="32" y="10"/>
                    <a:pt x="34" y="12"/>
                  </a:cubicBezTo>
                  <a:cubicBezTo>
                    <a:pt x="39" y="20"/>
                    <a:pt x="39" y="30"/>
                    <a:pt x="35" y="38"/>
                  </a:cubicBezTo>
                  <a:cubicBezTo>
                    <a:pt x="33" y="41"/>
                    <a:pt x="29" y="46"/>
                    <a:pt x="23" y="45"/>
                  </a:cubicBezTo>
                  <a:cubicBezTo>
                    <a:pt x="19" y="45"/>
                    <a:pt x="16" y="41"/>
                    <a:pt x="14" y="38"/>
                  </a:cubicBezTo>
                  <a:cubicBezTo>
                    <a:pt x="9" y="31"/>
                    <a:pt x="9" y="19"/>
                    <a:pt x="18" y="14"/>
                  </a:cubicBezTo>
                  <a:cubicBezTo>
                    <a:pt x="23" y="11"/>
                    <a:pt x="15" y="9"/>
                    <a:pt x="12" y="1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8" name="Freeform 71"/>
            <p:cNvSpPr/>
            <p:nvPr/>
          </p:nvSpPr>
          <p:spPr bwMode="auto">
            <a:xfrm>
              <a:off x="2502" y="3257"/>
              <a:ext cx="170" cy="163"/>
            </a:xfrm>
            <a:custGeom>
              <a:avLst/>
              <a:gdLst>
                <a:gd name="T0" fmla="*/ 6 w 72"/>
                <a:gd name="T1" fmla="*/ 6 h 69"/>
                <a:gd name="T2" fmla="*/ 61 w 72"/>
                <a:gd name="T3" fmla="*/ 67 h 69"/>
                <a:gd name="T4" fmla="*/ 68 w 72"/>
                <a:gd name="T5" fmla="*/ 62 h 69"/>
                <a:gd name="T6" fmla="*/ 10 w 72"/>
                <a:gd name="T7" fmla="*/ 1 h 69"/>
                <a:gd name="T8" fmla="*/ 6 w 72"/>
                <a:gd name="T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69">
                  <a:moveTo>
                    <a:pt x="6" y="6"/>
                  </a:moveTo>
                  <a:cubicBezTo>
                    <a:pt x="32" y="16"/>
                    <a:pt x="40" y="50"/>
                    <a:pt x="61" y="67"/>
                  </a:cubicBezTo>
                  <a:cubicBezTo>
                    <a:pt x="64" y="69"/>
                    <a:pt x="72" y="65"/>
                    <a:pt x="68" y="62"/>
                  </a:cubicBezTo>
                  <a:cubicBezTo>
                    <a:pt x="46" y="45"/>
                    <a:pt x="39" y="11"/>
                    <a:pt x="10" y="1"/>
                  </a:cubicBezTo>
                  <a:cubicBezTo>
                    <a:pt x="7" y="0"/>
                    <a:pt x="0" y="5"/>
                    <a:pt x="6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9" name="Freeform 72"/>
            <p:cNvSpPr/>
            <p:nvPr/>
          </p:nvSpPr>
          <p:spPr bwMode="auto">
            <a:xfrm>
              <a:off x="3091" y="3271"/>
              <a:ext cx="147" cy="225"/>
            </a:xfrm>
            <a:custGeom>
              <a:avLst/>
              <a:gdLst>
                <a:gd name="T0" fmla="*/ 14 w 62"/>
                <a:gd name="T1" fmla="*/ 16 h 95"/>
                <a:gd name="T2" fmla="*/ 10 w 62"/>
                <a:gd name="T3" fmla="*/ 11 h 95"/>
                <a:gd name="T4" fmla="*/ 14 w 62"/>
                <a:gd name="T5" fmla="*/ 8 h 95"/>
                <a:gd name="T6" fmla="*/ 31 w 62"/>
                <a:gd name="T7" fmla="*/ 11 h 95"/>
                <a:gd name="T8" fmla="*/ 30 w 62"/>
                <a:gd name="T9" fmla="*/ 35 h 95"/>
                <a:gd name="T10" fmla="*/ 35 w 62"/>
                <a:gd name="T11" fmla="*/ 56 h 95"/>
                <a:gd name="T12" fmla="*/ 42 w 62"/>
                <a:gd name="T13" fmla="*/ 66 h 95"/>
                <a:gd name="T14" fmla="*/ 16 w 62"/>
                <a:gd name="T15" fmla="*/ 87 h 95"/>
                <a:gd name="T16" fmla="*/ 11 w 62"/>
                <a:gd name="T17" fmla="*/ 91 h 95"/>
                <a:gd name="T18" fmla="*/ 45 w 62"/>
                <a:gd name="T19" fmla="*/ 78 h 95"/>
                <a:gd name="T20" fmla="*/ 37 w 62"/>
                <a:gd name="T21" fmla="*/ 38 h 95"/>
                <a:gd name="T22" fmla="*/ 29 w 62"/>
                <a:gd name="T23" fmla="*/ 1 h 95"/>
                <a:gd name="T24" fmla="*/ 1 w 62"/>
                <a:gd name="T25" fmla="*/ 13 h 95"/>
                <a:gd name="T26" fmla="*/ 4 w 62"/>
                <a:gd name="T27" fmla="*/ 15 h 95"/>
                <a:gd name="T28" fmla="*/ 5 w 62"/>
                <a:gd name="T29" fmla="*/ 18 h 95"/>
                <a:gd name="T30" fmla="*/ 14 w 62"/>
                <a:gd name="T31" fmla="*/ 16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95">
                  <a:moveTo>
                    <a:pt x="14" y="16"/>
                  </a:moveTo>
                  <a:cubicBezTo>
                    <a:pt x="14" y="13"/>
                    <a:pt x="13" y="11"/>
                    <a:pt x="10" y="11"/>
                  </a:cubicBezTo>
                  <a:cubicBezTo>
                    <a:pt x="11" y="10"/>
                    <a:pt x="13" y="9"/>
                    <a:pt x="14" y="8"/>
                  </a:cubicBezTo>
                  <a:cubicBezTo>
                    <a:pt x="22" y="5"/>
                    <a:pt x="28" y="6"/>
                    <a:pt x="31" y="11"/>
                  </a:cubicBezTo>
                  <a:cubicBezTo>
                    <a:pt x="38" y="17"/>
                    <a:pt x="32" y="28"/>
                    <a:pt x="30" y="35"/>
                  </a:cubicBezTo>
                  <a:cubicBezTo>
                    <a:pt x="27" y="43"/>
                    <a:pt x="30" y="49"/>
                    <a:pt x="35" y="56"/>
                  </a:cubicBezTo>
                  <a:cubicBezTo>
                    <a:pt x="37" y="60"/>
                    <a:pt x="40" y="62"/>
                    <a:pt x="42" y="66"/>
                  </a:cubicBezTo>
                  <a:cubicBezTo>
                    <a:pt x="47" y="76"/>
                    <a:pt x="25" y="89"/>
                    <a:pt x="16" y="87"/>
                  </a:cubicBezTo>
                  <a:cubicBezTo>
                    <a:pt x="14" y="86"/>
                    <a:pt x="6" y="90"/>
                    <a:pt x="11" y="91"/>
                  </a:cubicBezTo>
                  <a:cubicBezTo>
                    <a:pt x="24" y="95"/>
                    <a:pt x="36" y="86"/>
                    <a:pt x="45" y="78"/>
                  </a:cubicBezTo>
                  <a:cubicBezTo>
                    <a:pt x="62" y="64"/>
                    <a:pt x="36" y="53"/>
                    <a:pt x="37" y="38"/>
                  </a:cubicBezTo>
                  <a:cubicBezTo>
                    <a:pt x="38" y="27"/>
                    <a:pt x="51" y="4"/>
                    <a:pt x="29" y="1"/>
                  </a:cubicBezTo>
                  <a:cubicBezTo>
                    <a:pt x="18" y="0"/>
                    <a:pt x="8" y="4"/>
                    <a:pt x="1" y="13"/>
                  </a:cubicBezTo>
                  <a:cubicBezTo>
                    <a:pt x="0" y="14"/>
                    <a:pt x="3" y="15"/>
                    <a:pt x="4" y="15"/>
                  </a:cubicBezTo>
                  <a:cubicBezTo>
                    <a:pt x="4" y="16"/>
                    <a:pt x="5" y="17"/>
                    <a:pt x="5" y="18"/>
                  </a:cubicBezTo>
                  <a:cubicBezTo>
                    <a:pt x="5" y="20"/>
                    <a:pt x="14" y="19"/>
                    <a:pt x="14" y="1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0" name="Freeform 73"/>
            <p:cNvSpPr/>
            <p:nvPr/>
          </p:nvSpPr>
          <p:spPr bwMode="auto">
            <a:xfrm>
              <a:off x="3652" y="3193"/>
              <a:ext cx="393" cy="319"/>
            </a:xfrm>
            <a:custGeom>
              <a:avLst/>
              <a:gdLst>
                <a:gd name="T0" fmla="*/ 11 w 166"/>
                <a:gd name="T1" fmla="*/ 96 h 135"/>
                <a:gd name="T2" fmla="*/ 47 w 166"/>
                <a:gd name="T3" fmla="*/ 4 h 135"/>
                <a:gd name="T4" fmla="*/ 39 w 166"/>
                <a:gd name="T5" fmla="*/ 4 h 135"/>
                <a:gd name="T6" fmla="*/ 39 w 166"/>
                <a:gd name="T7" fmla="*/ 113 h 135"/>
                <a:gd name="T8" fmla="*/ 104 w 166"/>
                <a:gd name="T9" fmla="*/ 80 h 135"/>
                <a:gd name="T10" fmla="*/ 95 w 166"/>
                <a:gd name="T11" fmla="*/ 81 h 135"/>
                <a:gd name="T12" fmla="*/ 116 w 166"/>
                <a:gd name="T13" fmla="*/ 93 h 135"/>
                <a:gd name="T14" fmla="*/ 136 w 166"/>
                <a:gd name="T15" fmla="*/ 78 h 135"/>
                <a:gd name="T16" fmla="*/ 156 w 166"/>
                <a:gd name="T17" fmla="*/ 100 h 135"/>
                <a:gd name="T18" fmla="*/ 165 w 166"/>
                <a:gd name="T19" fmla="*/ 98 h 135"/>
                <a:gd name="T20" fmla="*/ 145 w 166"/>
                <a:gd name="T21" fmla="*/ 66 h 135"/>
                <a:gd name="T22" fmla="*/ 104 w 166"/>
                <a:gd name="T23" fmla="*/ 80 h 135"/>
                <a:gd name="T24" fmla="*/ 96 w 166"/>
                <a:gd name="T25" fmla="*/ 80 h 135"/>
                <a:gd name="T26" fmla="*/ 76 w 166"/>
                <a:gd name="T27" fmla="*/ 104 h 135"/>
                <a:gd name="T28" fmla="*/ 34 w 166"/>
                <a:gd name="T29" fmla="*/ 85 h 135"/>
                <a:gd name="T30" fmla="*/ 47 w 166"/>
                <a:gd name="T31" fmla="*/ 4 h 135"/>
                <a:gd name="T32" fmla="*/ 39 w 166"/>
                <a:gd name="T33" fmla="*/ 5 h 135"/>
                <a:gd name="T34" fmla="*/ 3 w 166"/>
                <a:gd name="T35" fmla="*/ 95 h 135"/>
                <a:gd name="T36" fmla="*/ 11 w 166"/>
                <a:gd name="T37" fmla="*/ 96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135">
                  <a:moveTo>
                    <a:pt x="11" y="96"/>
                  </a:moveTo>
                  <a:cubicBezTo>
                    <a:pt x="31" y="68"/>
                    <a:pt x="43" y="37"/>
                    <a:pt x="47" y="4"/>
                  </a:cubicBezTo>
                  <a:cubicBezTo>
                    <a:pt x="48" y="0"/>
                    <a:pt x="40" y="2"/>
                    <a:pt x="39" y="4"/>
                  </a:cubicBezTo>
                  <a:cubicBezTo>
                    <a:pt x="26" y="35"/>
                    <a:pt x="11" y="85"/>
                    <a:pt x="39" y="113"/>
                  </a:cubicBezTo>
                  <a:cubicBezTo>
                    <a:pt x="63" y="135"/>
                    <a:pt x="92" y="96"/>
                    <a:pt x="104" y="80"/>
                  </a:cubicBezTo>
                  <a:cubicBezTo>
                    <a:pt x="101" y="81"/>
                    <a:pt x="98" y="81"/>
                    <a:pt x="95" y="81"/>
                  </a:cubicBezTo>
                  <a:cubicBezTo>
                    <a:pt x="94" y="96"/>
                    <a:pt x="102" y="100"/>
                    <a:pt x="116" y="93"/>
                  </a:cubicBezTo>
                  <a:cubicBezTo>
                    <a:pt x="123" y="89"/>
                    <a:pt x="131" y="83"/>
                    <a:pt x="136" y="78"/>
                  </a:cubicBezTo>
                  <a:cubicBezTo>
                    <a:pt x="152" y="63"/>
                    <a:pt x="153" y="92"/>
                    <a:pt x="156" y="100"/>
                  </a:cubicBezTo>
                  <a:cubicBezTo>
                    <a:pt x="157" y="104"/>
                    <a:pt x="166" y="101"/>
                    <a:pt x="165" y="98"/>
                  </a:cubicBezTo>
                  <a:cubicBezTo>
                    <a:pt x="159" y="85"/>
                    <a:pt x="163" y="68"/>
                    <a:pt x="145" y="66"/>
                  </a:cubicBezTo>
                  <a:cubicBezTo>
                    <a:pt x="135" y="64"/>
                    <a:pt x="102" y="108"/>
                    <a:pt x="104" y="80"/>
                  </a:cubicBezTo>
                  <a:cubicBezTo>
                    <a:pt x="104" y="76"/>
                    <a:pt x="97" y="78"/>
                    <a:pt x="96" y="80"/>
                  </a:cubicBezTo>
                  <a:cubicBezTo>
                    <a:pt x="89" y="88"/>
                    <a:pt x="83" y="96"/>
                    <a:pt x="76" y="104"/>
                  </a:cubicBezTo>
                  <a:cubicBezTo>
                    <a:pt x="55" y="125"/>
                    <a:pt x="38" y="104"/>
                    <a:pt x="34" y="85"/>
                  </a:cubicBezTo>
                  <a:cubicBezTo>
                    <a:pt x="28" y="59"/>
                    <a:pt x="37" y="28"/>
                    <a:pt x="47" y="4"/>
                  </a:cubicBezTo>
                  <a:cubicBezTo>
                    <a:pt x="44" y="4"/>
                    <a:pt x="42" y="4"/>
                    <a:pt x="39" y="5"/>
                  </a:cubicBezTo>
                  <a:cubicBezTo>
                    <a:pt x="34" y="38"/>
                    <a:pt x="23" y="68"/>
                    <a:pt x="3" y="95"/>
                  </a:cubicBezTo>
                  <a:cubicBezTo>
                    <a:pt x="0" y="99"/>
                    <a:pt x="9" y="98"/>
                    <a:pt x="11" y="9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1" name="Freeform 74"/>
            <p:cNvSpPr/>
            <p:nvPr/>
          </p:nvSpPr>
          <p:spPr bwMode="auto">
            <a:xfrm>
              <a:off x="4042" y="3285"/>
              <a:ext cx="131" cy="133"/>
            </a:xfrm>
            <a:custGeom>
              <a:avLst/>
              <a:gdLst>
                <a:gd name="T0" fmla="*/ 44 w 55"/>
                <a:gd name="T1" fmla="*/ 2 h 56"/>
                <a:gd name="T2" fmla="*/ 4 w 55"/>
                <a:gd name="T3" fmla="*/ 52 h 56"/>
                <a:gd name="T4" fmla="*/ 11 w 55"/>
                <a:gd name="T5" fmla="*/ 53 h 56"/>
                <a:gd name="T6" fmla="*/ 51 w 55"/>
                <a:gd name="T7" fmla="*/ 4 h 56"/>
                <a:gd name="T8" fmla="*/ 44 w 55"/>
                <a:gd name="T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56">
                  <a:moveTo>
                    <a:pt x="44" y="2"/>
                  </a:moveTo>
                  <a:cubicBezTo>
                    <a:pt x="27" y="16"/>
                    <a:pt x="19" y="37"/>
                    <a:pt x="4" y="52"/>
                  </a:cubicBezTo>
                  <a:cubicBezTo>
                    <a:pt x="0" y="55"/>
                    <a:pt x="9" y="56"/>
                    <a:pt x="11" y="53"/>
                  </a:cubicBezTo>
                  <a:cubicBezTo>
                    <a:pt x="26" y="38"/>
                    <a:pt x="34" y="18"/>
                    <a:pt x="51" y="4"/>
                  </a:cubicBezTo>
                  <a:cubicBezTo>
                    <a:pt x="55" y="1"/>
                    <a:pt x="47" y="0"/>
                    <a:pt x="44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2" name="Freeform 75"/>
            <p:cNvSpPr/>
            <p:nvPr/>
          </p:nvSpPr>
          <p:spPr bwMode="auto">
            <a:xfrm>
              <a:off x="4920" y="2020"/>
              <a:ext cx="346" cy="929"/>
            </a:xfrm>
            <a:custGeom>
              <a:avLst/>
              <a:gdLst>
                <a:gd name="T0" fmla="*/ 11 w 146"/>
                <a:gd name="T1" fmla="*/ 29 h 392"/>
                <a:gd name="T2" fmla="*/ 62 w 146"/>
                <a:gd name="T3" fmla="*/ 50 h 392"/>
                <a:gd name="T4" fmla="*/ 66 w 146"/>
                <a:gd name="T5" fmla="*/ 88 h 392"/>
                <a:gd name="T6" fmla="*/ 82 w 146"/>
                <a:gd name="T7" fmla="*/ 158 h 392"/>
                <a:gd name="T8" fmla="*/ 137 w 146"/>
                <a:gd name="T9" fmla="*/ 180 h 392"/>
                <a:gd name="T10" fmla="*/ 128 w 146"/>
                <a:gd name="T11" fmla="*/ 181 h 392"/>
                <a:gd name="T12" fmla="*/ 133 w 146"/>
                <a:gd name="T13" fmla="*/ 299 h 392"/>
                <a:gd name="T14" fmla="*/ 131 w 146"/>
                <a:gd name="T15" fmla="*/ 362 h 392"/>
                <a:gd name="T16" fmla="*/ 94 w 146"/>
                <a:gd name="T17" fmla="*/ 388 h 392"/>
                <a:gd name="T18" fmla="*/ 99 w 146"/>
                <a:gd name="T19" fmla="*/ 391 h 392"/>
                <a:gd name="T20" fmla="*/ 145 w 146"/>
                <a:gd name="T21" fmla="*/ 331 h 392"/>
                <a:gd name="T22" fmla="*/ 137 w 146"/>
                <a:gd name="T23" fmla="*/ 180 h 392"/>
                <a:gd name="T24" fmla="*/ 128 w 146"/>
                <a:gd name="T25" fmla="*/ 181 h 392"/>
                <a:gd name="T26" fmla="*/ 104 w 146"/>
                <a:gd name="T27" fmla="*/ 174 h 392"/>
                <a:gd name="T28" fmla="*/ 82 w 146"/>
                <a:gd name="T29" fmla="*/ 133 h 392"/>
                <a:gd name="T30" fmla="*/ 73 w 146"/>
                <a:gd name="T31" fmla="*/ 64 h 392"/>
                <a:gd name="T32" fmla="*/ 48 w 146"/>
                <a:gd name="T33" fmla="*/ 16 h 392"/>
                <a:gd name="T34" fmla="*/ 4 w 146"/>
                <a:gd name="T35" fmla="*/ 27 h 392"/>
                <a:gd name="T36" fmla="*/ 11 w 146"/>
                <a:gd name="T37" fmla="*/ 2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6" h="392">
                  <a:moveTo>
                    <a:pt x="11" y="29"/>
                  </a:moveTo>
                  <a:cubicBezTo>
                    <a:pt x="45" y="0"/>
                    <a:pt x="58" y="30"/>
                    <a:pt x="62" y="50"/>
                  </a:cubicBezTo>
                  <a:cubicBezTo>
                    <a:pt x="65" y="63"/>
                    <a:pt x="65" y="75"/>
                    <a:pt x="66" y="88"/>
                  </a:cubicBezTo>
                  <a:cubicBezTo>
                    <a:pt x="68" y="111"/>
                    <a:pt x="72" y="136"/>
                    <a:pt x="82" y="158"/>
                  </a:cubicBezTo>
                  <a:cubicBezTo>
                    <a:pt x="88" y="171"/>
                    <a:pt x="133" y="218"/>
                    <a:pt x="137" y="180"/>
                  </a:cubicBezTo>
                  <a:cubicBezTo>
                    <a:pt x="137" y="176"/>
                    <a:pt x="129" y="178"/>
                    <a:pt x="128" y="181"/>
                  </a:cubicBezTo>
                  <a:cubicBezTo>
                    <a:pt x="117" y="220"/>
                    <a:pt x="127" y="260"/>
                    <a:pt x="133" y="299"/>
                  </a:cubicBezTo>
                  <a:cubicBezTo>
                    <a:pt x="137" y="319"/>
                    <a:pt x="140" y="342"/>
                    <a:pt x="131" y="362"/>
                  </a:cubicBezTo>
                  <a:cubicBezTo>
                    <a:pt x="124" y="375"/>
                    <a:pt x="106" y="381"/>
                    <a:pt x="94" y="388"/>
                  </a:cubicBezTo>
                  <a:cubicBezTo>
                    <a:pt x="89" y="391"/>
                    <a:pt x="96" y="392"/>
                    <a:pt x="99" y="391"/>
                  </a:cubicBezTo>
                  <a:cubicBezTo>
                    <a:pt x="127" y="376"/>
                    <a:pt x="146" y="365"/>
                    <a:pt x="145" y="331"/>
                  </a:cubicBezTo>
                  <a:cubicBezTo>
                    <a:pt x="144" y="280"/>
                    <a:pt x="122" y="230"/>
                    <a:pt x="137" y="180"/>
                  </a:cubicBezTo>
                  <a:cubicBezTo>
                    <a:pt x="134" y="180"/>
                    <a:pt x="131" y="180"/>
                    <a:pt x="128" y="181"/>
                  </a:cubicBezTo>
                  <a:cubicBezTo>
                    <a:pt x="127" y="197"/>
                    <a:pt x="109" y="180"/>
                    <a:pt x="104" y="174"/>
                  </a:cubicBezTo>
                  <a:cubicBezTo>
                    <a:pt x="92" y="164"/>
                    <a:pt x="86" y="148"/>
                    <a:pt x="82" y="133"/>
                  </a:cubicBezTo>
                  <a:cubicBezTo>
                    <a:pt x="76" y="111"/>
                    <a:pt x="75" y="87"/>
                    <a:pt x="73" y="64"/>
                  </a:cubicBezTo>
                  <a:cubicBezTo>
                    <a:pt x="71" y="46"/>
                    <a:pt x="68" y="23"/>
                    <a:pt x="48" y="16"/>
                  </a:cubicBezTo>
                  <a:cubicBezTo>
                    <a:pt x="32" y="10"/>
                    <a:pt x="16" y="18"/>
                    <a:pt x="4" y="27"/>
                  </a:cubicBezTo>
                  <a:cubicBezTo>
                    <a:pt x="0" y="30"/>
                    <a:pt x="8" y="30"/>
                    <a:pt x="11" y="2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3" name="Freeform 76"/>
            <p:cNvSpPr/>
            <p:nvPr/>
          </p:nvSpPr>
          <p:spPr bwMode="auto">
            <a:xfrm>
              <a:off x="2384" y="1386"/>
              <a:ext cx="1112" cy="504"/>
            </a:xfrm>
            <a:custGeom>
              <a:avLst/>
              <a:gdLst>
                <a:gd name="T0" fmla="*/ 175 w 470"/>
                <a:gd name="T1" fmla="*/ 75 h 213"/>
                <a:gd name="T2" fmla="*/ 70 w 470"/>
                <a:gd name="T3" fmla="*/ 184 h 213"/>
                <a:gd name="T4" fmla="*/ 203 w 470"/>
                <a:gd name="T5" fmla="*/ 210 h 213"/>
                <a:gd name="T6" fmla="*/ 349 w 470"/>
                <a:gd name="T7" fmla="*/ 175 h 213"/>
                <a:gd name="T8" fmla="*/ 448 w 470"/>
                <a:gd name="T9" fmla="*/ 109 h 213"/>
                <a:gd name="T10" fmla="*/ 428 w 470"/>
                <a:gd name="T11" fmla="*/ 17 h 213"/>
                <a:gd name="T12" fmla="*/ 306 w 470"/>
                <a:gd name="T13" fmla="*/ 11 h 213"/>
                <a:gd name="T14" fmla="*/ 161 w 470"/>
                <a:gd name="T15" fmla="*/ 46 h 213"/>
                <a:gd name="T16" fmla="*/ 166 w 470"/>
                <a:gd name="T17" fmla="*/ 47 h 213"/>
                <a:gd name="T18" fmla="*/ 294 w 470"/>
                <a:gd name="T19" fmla="*/ 16 h 213"/>
                <a:gd name="T20" fmla="*/ 401 w 470"/>
                <a:gd name="T21" fmla="*/ 13 h 213"/>
                <a:gd name="T22" fmla="*/ 453 w 470"/>
                <a:gd name="T23" fmla="*/ 82 h 213"/>
                <a:gd name="T24" fmla="*/ 376 w 470"/>
                <a:gd name="T25" fmla="*/ 160 h 213"/>
                <a:gd name="T26" fmla="*/ 266 w 470"/>
                <a:gd name="T27" fmla="*/ 196 h 213"/>
                <a:gd name="T28" fmla="*/ 137 w 470"/>
                <a:gd name="T29" fmla="*/ 204 h 213"/>
                <a:gd name="T30" fmla="*/ 56 w 470"/>
                <a:gd name="T31" fmla="*/ 135 h 213"/>
                <a:gd name="T32" fmla="*/ 168 w 470"/>
                <a:gd name="T33" fmla="*/ 79 h 213"/>
                <a:gd name="T34" fmla="*/ 175 w 470"/>
                <a:gd name="T35" fmla="*/ 75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70" h="213">
                  <a:moveTo>
                    <a:pt x="175" y="75"/>
                  </a:moveTo>
                  <a:cubicBezTo>
                    <a:pt x="112" y="53"/>
                    <a:pt x="0" y="127"/>
                    <a:pt x="70" y="184"/>
                  </a:cubicBezTo>
                  <a:cubicBezTo>
                    <a:pt x="105" y="213"/>
                    <a:pt x="160" y="213"/>
                    <a:pt x="203" y="210"/>
                  </a:cubicBezTo>
                  <a:cubicBezTo>
                    <a:pt x="253" y="205"/>
                    <a:pt x="303" y="192"/>
                    <a:pt x="349" y="175"/>
                  </a:cubicBezTo>
                  <a:cubicBezTo>
                    <a:pt x="385" y="162"/>
                    <a:pt x="427" y="142"/>
                    <a:pt x="448" y="109"/>
                  </a:cubicBezTo>
                  <a:cubicBezTo>
                    <a:pt x="469" y="76"/>
                    <a:pt x="470" y="37"/>
                    <a:pt x="428" y="17"/>
                  </a:cubicBezTo>
                  <a:cubicBezTo>
                    <a:pt x="391" y="0"/>
                    <a:pt x="346" y="5"/>
                    <a:pt x="306" y="11"/>
                  </a:cubicBezTo>
                  <a:cubicBezTo>
                    <a:pt x="256" y="18"/>
                    <a:pt x="206" y="23"/>
                    <a:pt x="161" y="46"/>
                  </a:cubicBezTo>
                  <a:cubicBezTo>
                    <a:pt x="156" y="48"/>
                    <a:pt x="163" y="48"/>
                    <a:pt x="166" y="47"/>
                  </a:cubicBezTo>
                  <a:cubicBezTo>
                    <a:pt x="206" y="27"/>
                    <a:pt x="249" y="24"/>
                    <a:pt x="294" y="16"/>
                  </a:cubicBezTo>
                  <a:cubicBezTo>
                    <a:pt x="329" y="10"/>
                    <a:pt x="366" y="6"/>
                    <a:pt x="401" y="13"/>
                  </a:cubicBezTo>
                  <a:cubicBezTo>
                    <a:pt x="437" y="21"/>
                    <a:pt x="460" y="47"/>
                    <a:pt x="453" y="82"/>
                  </a:cubicBezTo>
                  <a:cubicBezTo>
                    <a:pt x="445" y="119"/>
                    <a:pt x="409" y="143"/>
                    <a:pt x="376" y="160"/>
                  </a:cubicBezTo>
                  <a:cubicBezTo>
                    <a:pt x="341" y="177"/>
                    <a:pt x="304" y="187"/>
                    <a:pt x="266" y="196"/>
                  </a:cubicBezTo>
                  <a:cubicBezTo>
                    <a:pt x="224" y="205"/>
                    <a:pt x="180" y="211"/>
                    <a:pt x="137" y="204"/>
                  </a:cubicBezTo>
                  <a:cubicBezTo>
                    <a:pt x="100" y="199"/>
                    <a:pt x="51" y="177"/>
                    <a:pt x="56" y="135"/>
                  </a:cubicBezTo>
                  <a:cubicBezTo>
                    <a:pt x="60" y="93"/>
                    <a:pt x="130" y="65"/>
                    <a:pt x="168" y="79"/>
                  </a:cubicBezTo>
                  <a:cubicBezTo>
                    <a:pt x="170" y="79"/>
                    <a:pt x="178" y="76"/>
                    <a:pt x="175" y="7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4" name="Freeform 77"/>
            <p:cNvSpPr/>
            <p:nvPr/>
          </p:nvSpPr>
          <p:spPr bwMode="auto">
            <a:xfrm>
              <a:off x="2911" y="846"/>
              <a:ext cx="100" cy="679"/>
            </a:xfrm>
            <a:custGeom>
              <a:avLst/>
              <a:gdLst>
                <a:gd name="T0" fmla="*/ 1 w 42"/>
                <a:gd name="T1" fmla="*/ 5 h 287"/>
                <a:gd name="T2" fmla="*/ 17 w 42"/>
                <a:gd name="T3" fmla="*/ 136 h 287"/>
                <a:gd name="T4" fmla="*/ 33 w 42"/>
                <a:gd name="T5" fmla="*/ 283 h 287"/>
                <a:gd name="T6" fmla="*/ 41 w 42"/>
                <a:gd name="T7" fmla="*/ 281 h 287"/>
                <a:gd name="T8" fmla="*/ 27 w 42"/>
                <a:gd name="T9" fmla="*/ 149 h 287"/>
                <a:gd name="T10" fmla="*/ 9 w 42"/>
                <a:gd name="T11" fmla="*/ 4 h 287"/>
                <a:gd name="T12" fmla="*/ 1 w 42"/>
                <a:gd name="T13" fmla="*/ 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287">
                  <a:moveTo>
                    <a:pt x="1" y="5"/>
                  </a:moveTo>
                  <a:cubicBezTo>
                    <a:pt x="1" y="49"/>
                    <a:pt x="11" y="92"/>
                    <a:pt x="17" y="136"/>
                  </a:cubicBezTo>
                  <a:cubicBezTo>
                    <a:pt x="22" y="185"/>
                    <a:pt x="26" y="234"/>
                    <a:pt x="33" y="283"/>
                  </a:cubicBezTo>
                  <a:cubicBezTo>
                    <a:pt x="33" y="287"/>
                    <a:pt x="42" y="285"/>
                    <a:pt x="41" y="281"/>
                  </a:cubicBezTo>
                  <a:cubicBezTo>
                    <a:pt x="36" y="237"/>
                    <a:pt x="32" y="193"/>
                    <a:pt x="27" y="149"/>
                  </a:cubicBezTo>
                  <a:cubicBezTo>
                    <a:pt x="22" y="101"/>
                    <a:pt x="10" y="53"/>
                    <a:pt x="9" y="4"/>
                  </a:cubicBezTo>
                  <a:cubicBezTo>
                    <a:pt x="9" y="0"/>
                    <a:pt x="0" y="1"/>
                    <a:pt x="1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5" name="Freeform 78"/>
            <p:cNvSpPr/>
            <p:nvPr/>
          </p:nvSpPr>
          <p:spPr bwMode="auto">
            <a:xfrm>
              <a:off x="2556" y="834"/>
              <a:ext cx="360" cy="739"/>
            </a:xfrm>
            <a:custGeom>
              <a:avLst/>
              <a:gdLst>
                <a:gd name="T0" fmla="*/ 143 w 152"/>
                <a:gd name="T1" fmla="*/ 2 h 312"/>
                <a:gd name="T2" fmla="*/ 1 w 152"/>
                <a:gd name="T3" fmla="*/ 311 h 312"/>
                <a:gd name="T4" fmla="*/ 9 w 152"/>
                <a:gd name="T5" fmla="*/ 309 h 312"/>
                <a:gd name="T6" fmla="*/ 151 w 152"/>
                <a:gd name="T7" fmla="*/ 1 h 312"/>
                <a:gd name="T8" fmla="*/ 143 w 152"/>
                <a:gd name="T9" fmla="*/ 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" h="312">
                  <a:moveTo>
                    <a:pt x="143" y="2"/>
                  </a:moveTo>
                  <a:cubicBezTo>
                    <a:pt x="87" y="101"/>
                    <a:pt x="54" y="210"/>
                    <a:pt x="1" y="311"/>
                  </a:cubicBezTo>
                  <a:cubicBezTo>
                    <a:pt x="0" y="312"/>
                    <a:pt x="8" y="311"/>
                    <a:pt x="9" y="309"/>
                  </a:cubicBezTo>
                  <a:cubicBezTo>
                    <a:pt x="62" y="209"/>
                    <a:pt x="95" y="100"/>
                    <a:pt x="151" y="1"/>
                  </a:cubicBezTo>
                  <a:cubicBezTo>
                    <a:pt x="152" y="0"/>
                    <a:pt x="144" y="0"/>
                    <a:pt x="143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6" name="Freeform 79"/>
            <p:cNvSpPr/>
            <p:nvPr/>
          </p:nvSpPr>
          <p:spPr bwMode="auto">
            <a:xfrm>
              <a:off x="2899" y="801"/>
              <a:ext cx="554" cy="776"/>
            </a:xfrm>
            <a:custGeom>
              <a:avLst/>
              <a:gdLst>
                <a:gd name="T0" fmla="*/ 2 w 234"/>
                <a:gd name="T1" fmla="*/ 6 h 328"/>
                <a:gd name="T2" fmla="*/ 224 w 234"/>
                <a:gd name="T3" fmla="*/ 326 h 328"/>
                <a:gd name="T4" fmla="*/ 232 w 234"/>
                <a:gd name="T5" fmla="*/ 322 h 328"/>
                <a:gd name="T6" fmla="*/ 10 w 234"/>
                <a:gd name="T7" fmla="*/ 3 h 328"/>
                <a:gd name="T8" fmla="*/ 2 w 234"/>
                <a:gd name="T9" fmla="*/ 6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328">
                  <a:moveTo>
                    <a:pt x="2" y="6"/>
                  </a:moveTo>
                  <a:cubicBezTo>
                    <a:pt x="70" y="116"/>
                    <a:pt x="144" y="223"/>
                    <a:pt x="224" y="326"/>
                  </a:cubicBezTo>
                  <a:cubicBezTo>
                    <a:pt x="226" y="328"/>
                    <a:pt x="234" y="325"/>
                    <a:pt x="232" y="322"/>
                  </a:cubicBezTo>
                  <a:cubicBezTo>
                    <a:pt x="151" y="220"/>
                    <a:pt x="78" y="112"/>
                    <a:pt x="10" y="3"/>
                  </a:cubicBezTo>
                  <a:cubicBezTo>
                    <a:pt x="8" y="0"/>
                    <a:pt x="0" y="3"/>
                    <a:pt x="2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7" name="Freeform 80"/>
            <p:cNvSpPr/>
            <p:nvPr/>
          </p:nvSpPr>
          <p:spPr bwMode="auto">
            <a:xfrm>
              <a:off x="2880" y="874"/>
              <a:ext cx="43" cy="123"/>
            </a:xfrm>
            <a:custGeom>
              <a:avLst/>
              <a:gdLst>
                <a:gd name="T0" fmla="*/ 1 w 18"/>
                <a:gd name="T1" fmla="*/ 5 h 52"/>
                <a:gd name="T2" fmla="*/ 1 w 18"/>
                <a:gd name="T3" fmla="*/ 50 h 52"/>
                <a:gd name="T4" fmla="*/ 10 w 18"/>
                <a:gd name="T5" fmla="*/ 49 h 52"/>
                <a:gd name="T6" fmla="*/ 10 w 18"/>
                <a:gd name="T7" fmla="*/ 3 h 52"/>
                <a:gd name="T8" fmla="*/ 1 w 18"/>
                <a:gd name="T9" fmla="*/ 5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52">
                  <a:moveTo>
                    <a:pt x="1" y="5"/>
                  </a:moveTo>
                  <a:cubicBezTo>
                    <a:pt x="10" y="18"/>
                    <a:pt x="6" y="36"/>
                    <a:pt x="1" y="50"/>
                  </a:cubicBezTo>
                  <a:cubicBezTo>
                    <a:pt x="1" y="52"/>
                    <a:pt x="9" y="51"/>
                    <a:pt x="10" y="49"/>
                  </a:cubicBezTo>
                  <a:cubicBezTo>
                    <a:pt x="15" y="35"/>
                    <a:pt x="18" y="16"/>
                    <a:pt x="10" y="3"/>
                  </a:cubicBezTo>
                  <a:cubicBezTo>
                    <a:pt x="8" y="0"/>
                    <a:pt x="0" y="3"/>
                    <a:pt x="1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8" name="Freeform 81"/>
            <p:cNvSpPr/>
            <p:nvPr/>
          </p:nvSpPr>
          <p:spPr bwMode="auto">
            <a:xfrm>
              <a:off x="2864" y="1236"/>
              <a:ext cx="21" cy="60"/>
            </a:xfrm>
            <a:custGeom>
              <a:avLst/>
              <a:gdLst>
                <a:gd name="T0" fmla="*/ 0 w 9"/>
                <a:gd name="T1" fmla="*/ 4 h 25"/>
                <a:gd name="T2" fmla="*/ 0 w 9"/>
                <a:gd name="T3" fmla="*/ 23 h 25"/>
                <a:gd name="T4" fmla="*/ 9 w 9"/>
                <a:gd name="T5" fmla="*/ 21 h 25"/>
                <a:gd name="T6" fmla="*/ 9 w 9"/>
                <a:gd name="T7" fmla="*/ 2 h 25"/>
                <a:gd name="T8" fmla="*/ 0 w 9"/>
                <a:gd name="T9" fmla="*/ 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25">
                  <a:moveTo>
                    <a:pt x="0" y="4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5"/>
                    <a:pt x="9" y="23"/>
                    <a:pt x="9" y="21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0"/>
                    <a:pt x="0" y="1"/>
                    <a:pt x="0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9" name="Freeform 82"/>
            <p:cNvSpPr/>
            <p:nvPr/>
          </p:nvSpPr>
          <p:spPr bwMode="auto">
            <a:xfrm>
              <a:off x="2836" y="1454"/>
              <a:ext cx="30" cy="64"/>
            </a:xfrm>
            <a:custGeom>
              <a:avLst/>
              <a:gdLst>
                <a:gd name="T0" fmla="*/ 4 w 13"/>
                <a:gd name="T1" fmla="*/ 3 h 27"/>
                <a:gd name="T2" fmla="*/ 0 w 13"/>
                <a:gd name="T3" fmla="*/ 26 h 27"/>
                <a:gd name="T4" fmla="*/ 9 w 13"/>
                <a:gd name="T5" fmla="*/ 24 h 27"/>
                <a:gd name="T6" fmla="*/ 13 w 13"/>
                <a:gd name="T7" fmla="*/ 1 h 27"/>
                <a:gd name="T8" fmla="*/ 4 w 13"/>
                <a:gd name="T9" fmla="*/ 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27">
                  <a:moveTo>
                    <a:pt x="4" y="3"/>
                  </a:moveTo>
                  <a:cubicBezTo>
                    <a:pt x="4" y="11"/>
                    <a:pt x="1" y="18"/>
                    <a:pt x="0" y="26"/>
                  </a:cubicBezTo>
                  <a:cubicBezTo>
                    <a:pt x="0" y="27"/>
                    <a:pt x="9" y="26"/>
                    <a:pt x="9" y="24"/>
                  </a:cubicBezTo>
                  <a:cubicBezTo>
                    <a:pt x="9" y="16"/>
                    <a:pt x="12" y="9"/>
                    <a:pt x="13" y="1"/>
                  </a:cubicBezTo>
                  <a:cubicBezTo>
                    <a:pt x="13" y="0"/>
                    <a:pt x="4" y="1"/>
                    <a:pt x="4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0" name="Freeform 83"/>
            <p:cNvSpPr/>
            <p:nvPr/>
          </p:nvSpPr>
          <p:spPr bwMode="auto">
            <a:xfrm>
              <a:off x="2826" y="1632"/>
              <a:ext cx="31" cy="78"/>
            </a:xfrm>
            <a:custGeom>
              <a:avLst/>
              <a:gdLst>
                <a:gd name="T0" fmla="*/ 4 w 13"/>
                <a:gd name="T1" fmla="*/ 4 h 33"/>
                <a:gd name="T2" fmla="*/ 0 w 13"/>
                <a:gd name="T3" fmla="*/ 31 h 33"/>
                <a:gd name="T4" fmla="*/ 9 w 13"/>
                <a:gd name="T5" fmla="*/ 29 h 33"/>
                <a:gd name="T6" fmla="*/ 13 w 13"/>
                <a:gd name="T7" fmla="*/ 2 h 33"/>
                <a:gd name="T8" fmla="*/ 4 w 13"/>
                <a:gd name="T9" fmla="*/ 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33">
                  <a:moveTo>
                    <a:pt x="4" y="4"/>
                  </a:moveTo>
                  <a:cubicBezTo>
                    <a:pt x="4" y="13"/>
                    <a:pt x="0" y="22"/>
                    <a:pt x="0" y="31"/>
                  </a:cubicBezTo>
                  <a:cubicBezTo>
                    <a:pt x="0" y="33"/>
                    <a:pt x="9" y="32"/>
                    <a:pt x="9" y="29"/>
                  </a:cubicBezTo>
                  <a:cubicBezTo>
                    <a:pt x="9" y="20"/>
                    <a:pt x="12" y="11"/>
                    <a:pt x="13" y="2"/>
                  </a:cubicBezTo>
                  <a:cubicBezTo>
                    <a:pt x="13" y="0"/>
                    <a:pt x="4" y="2"/>
                    <a:pt x="4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1" name="Freeform 84"/>
            <p:cNvSpPr/>
            <p:nvPr/>
          </p:nvSpPr>
          <p:spPr bwMode="auto">
            <a:xfrm>
              <a:off x="2779" y="1847"/>
              <a:ext cx="19" cy="52"/>
            </a:xfrm>
            <a:custGeom>
              <a:avLst/>
              <a:gdLst>
                <a:gd name="T0" fmla="*/ 0 w 8"/>
                <a:gd name="T1" fmla="*/ 5 h 22"/>
                <a:gd name="T2" fmla="*/ 0 w 8"/>
                <a:gd name="T3" fmla="*/ 20 h 22"/>
                <a:gd name="T4" fmla="*/ 8 w 8"/>
                <a:gd name="T5" fmla="*/ 18 h 22"/>
                <a:gd name="T6" fmla="*/ 8 w 8"/>
                <a:gd name="T7" fmla="*/ 3 h 22"/>
                <a:gd name="T8" fmla="*/ 0 w 8"/>
                <a:gd name="T9" fmla="*/ 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2">
                  <a:moveTo>
                    <a:pt x="0" y="5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2"/>
                    <a:pt x="8" y="21"/>
                    <a:pt x="8" y="18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0"/>
                    <a:pt x="0" y="2"/>
                    <a:pt x="0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2" name="Freeform 85"/>
            <p:cNvSpPr/>
            <p:nvPr/>
          </p:nvSpPr>
          <p:spPr bwMode="auto">
            <a:xfrm>
              <a:off x="3820" y="1165"/>
              <a:ext cx="227" cy="320"/>
            </a:xfrm>
            <a:custGeom>
              <a:avLst/>
              <a:gdLst>
                <a:gd name="T0" fmla="*/ 9 w 96"/>
                <a:gd name="T1" fmla="*/ 29 h 135"/>
                <a:gd name="T2" fmla="*/ 13 w 96"/>
                <a:gd name="T3" fmla="*/ 7 h 135"/>
                <a:gd name="T4" fmla="*/ 4 w 96"/>
                <a:gd name="T5" fmla="*/ 7 h 135"/>
                <a:gd name="T6" fmla="*/ 23 w 96"/>
                <a:gd name="T7" fmla="*/ 77 h 135"/>
                <a:gd name="T8" fmla="*/ 41 w 96"/>
                <a:gd name="T9" fmla="*/ 133 h 135"/>
                <a:gd name="T10" fmla="*/ 48 w 96"/>
                <a:gd name="T11" fmla="*/ 133 h 135"/>
                <a:gd name="T12" fmla="*/ 68 w 96"/>
                <a:gd name="T13" fmla="*/ 67 h 135"/>
                <a:gd name="T14" fmla="*/ 72 w 96"/>
                <a:gd name="T15" fmla="*/ 37 h 135"/>
                <a:gd name="T16" fmla="*/ 77 w 96"/>
                <a:gd name="T17" fmla="*/ 16 h 135"/>
                <a:gd name="T18" fmla="*/ 86 w 96"/>
                <a:gd name="T19" fmla="*/ 19 h 135"/>
                <a:gd name="T20" fmla="*/ 93 w 96"/>
                <a:gd name="T21" fmla="*/ 16 h 135"/>
                <a:gd name="T22" fmla="*/ 77 w 96"/>
                <a:gd name="T23" fmla="*/ 5 h 135"/>
                <a:gd name="T24" fmla="*/ 64 w 96"/>
                <a:gd name="T25" fmla="*/ 33 h 135"/>
                <a:gd name="T26" fmla="*/ 58 w 96"/>
                <a:gd name="T27" fmla="*/ 76 h 135"/>
                <a:gd name="T28" fmla="*/ 42 w 96"/>
                <a:gd name="T29" fmla="*/ 131 h 135"/>
                <a:gd name="T30" fmla="*/ 49 w 96"/>
                <a:gd name="T31" fmla="*/ 130 h 135"/>
                <a:gd name="T32" fmla="*/ 31 w 96"/>
                <a:gd name="T33" fmla="*/ 75 h 135"/>
                <a:gd name="T34" fmla="*/ 13 w 96"/>
                <a:gd name="T35" fmla="*/ 5 h 135"/>
                <a:gd name="T36" fmla="*/ 5 w 96"/>
                <a:gd name="T37" fmla="*/ 6 h 135"/>
                <a:gd name="T38" fmla="*/ 0 w 96"/>
                <a:gd name="T39" fmla="*/ 29 h 135"/>
                <a:gd name="T40" fmla="*/ 9 w 96"/>
                <a:gd name="T41" fmla="*/ 29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6" h="135">
                  <a:moveTo>
                    <a:pt x="9" y="29"/>
                  </a:moveTo>
                  <a:cubicBezTo>
                    <a:pt x="9" y="21"/>
                    <a:pt x="9" y="14"/>
                    <a:pt x="13" y="7"/>
                  </a:cubicBezTo>
                  <a:cubicBezTo>
                    <a:pt x="10" y="7"/>
                    <a:pt x="7" y="7"/>
                    <a:pt x="4" y="7"/>
                  </a:cubicBezTo>
                  <a:cubicBezTo>
                    <a:pt x="15" y="29"/>
                    <a:pt x="20" y="54"/>
                    <a:pt x="23" y="77"/>
                  </a:cubicBezTo>
                  <a:cubicBezTo>
                    <a:pt x="25" y="95"/>
                    <a:pt x="26" y="120"/>
                    <a:pt x="41" y="133"/>
                  </a:cubicBezTo>
                  <a:cubicBezTo>
                    <a:pt x="43" y="135"/>
                    <a:pt x="47" y="134"/>
                    <a:pt x="48" y="133"/>
                  </a:cubicBezTo>
                  <a:cubicBezTo>
                    <a:pt x="66" y="117"/>
                    <a:pt x="65" y="88"/>
                    <a:pt x="68" y="67"/>
                  </a:cubicBezTo>
                  <a:cubicBezTo>
                    <a:pt x="69" y="57"/>
                    <a:pt x="70" y="47"/>
                    <a:pt x="72" y="37"/>
                  </a:cubicBezTo>
                  <a:cubicBezTo>
                    <a:pt x="73" y="29"/>
                    <a:pt x="75" y="22"/>
                    <a:pt x="77" y="16"/>
                  </a:cubicBezTo>
                  <a:cubicBezTo>
                    <a:pt x="81" y="7"/>
                    <a:pt x="83" y="16"/>
                    <a:pt x="86" y="19"/>
                  </a:cubicBezTo>
                  <a:cubicBezTo>
                    <a:pt x="87" y="22"/>
                    <a:pt x="96" y="19"/>
                    <a:pt x="93" y="16"/>
                  </a:cubicBezTo>
                  <a:cubicBezTo>
                    <a:pt x="89" y="9"/>
                    <a:pt x="87" y="0"/>
                    <a:pt x="77" y="5"/>
                  </a:cubicBezTo>
                  <a:cubicBezTo>
                    <a:pt x="68" y="10"/>
                    <a:pt x="66" y="24"/>
                    <a:pt x="64" y="33"/>
                  </a:cubicBezTo>
                  <a:cubicBezTo>
                    <a:pt x="61" y="47"/>
                    <a:pt x="60" y="62"/>
                    <a:pt x="58" y="76"/>
                  </a:cubicBezTo>
                  <a:cubicBezTo>
                    <a:pt x="56" y="94"/>
                    <a:pt x="56" y="118"/>
                    <a:pt x="42" y="131"/>
                  </a:cubicBezTo>
                  <a:cubicBezTo>
                    <a:pt x="44" y="131"/>
                    <a:pt x="46" y="130"/>
                    <a:pt x="49" y="130"/>
                  </a:cubicBezTo>
                  <a:cubicBezTo>
                    <a:pt x="34" y="117"/>
                    <a:pt x="34" y="93"/>
                    <a:pt x="31" y="75"/>
                  </a:cubicBezTo>
                  <a:cubicBezTo>
                    <a:pt x="29" y="52"/>
                    <a:pt x="23" y="27"/>
                    <a:pt x="13" y="5"/>
                  </a:cubicBezTo>
                  <a:cubicBezTo>
                    <a:pt x="12" y="3"/>
                    <a:pt x="6" y="3"/>
                    <a:pt x="5" y="6"/>
                  </a:cubicBezTo>
                  <a:cubicBezTo>
                    <a:pt x="1" y="14"/>
                    <a:pt x="0" y="21"/>
                    <a:pt x="0" y="29"/>
                  </a:cubicBezTo>
                  <a:cubicBezTo>
                    <a:pt x="0" y="33"/>
                    <a:pt x="9" y="32"/>
                    <a:pt x="9" y="2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3" name="Freeform 86"/>
            <p:cNvSpPr/>
            <p:nvPr/>
          </p:nvSpPr>
          <p:spPr bwMode="auto">
            <a:xfrm>
              <a:off x="4099" y="1203"/>
              <a:ext cx="180" cy="26"/>
            </a:xfrm>
            <a:custGeom>
              <a:avLst/>
              <a:gdLst>
                <a:gd name="T0" fmla="*/ 6 w 76"/>
                <a:gd name="T1" fmla="*/ 11 h 11"/>
                <a:gd name="T2" fmla="*/ 66 w 76"/>
                <a:gd name="T3" fmla="*/ 7 h 11"/>
                <a:gd name="T4" fmla="*/ 71 w 76"/>
                <a:gd name="T5" fmla="*/ 4 h 11"/>
                <a:gd name="T6" fmla="*/ 10 w 76"/>
                <a:gd name="T7" fmla="*/ 7 h 11"/>
                <a:gd name="T8" fmla="*/ 6 w 76"/>
                <a:gd name="T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11">
                  <a:moveTo>
                    <a:pt x="6" y="11"/>
                  </a:moveTo>
                  <a:cubicBezTo>
                    <a:pt x="26" y="11"/>
                    <a:pt x="46" y="4"/>
                    <a:pt x="66" y="7"/>
                  </a:cubicBezTo>
                  <a:cubicBezTo>
                    <a:pt x="68" y="8"/>
                    <a:pt x="76" y="4"/>
                    <a:pt x="71" y="4"/>
                  </a:cubicBezTo>
                  <a:cubicBezTo>
                    <a:pt x="50" y="0"/>
                    <a:pt x="30" y="7"/>
                    <a:pt x="10" y="7"/>
                  </a:cubicBezTo>
                  <a:cubicBezTo>
                    <a:pt x="7" y="7"/>
                    <a:pt x="0" y="11"/>
                    <a:pt x="6" y="1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4" name="Freeform 87"/>
            <p:cNvSpPr/>
            <p:nvPr/>
          </p:nvSpPr>
          <p:spPr bwMode="auto">
            <a:xfrm>
              <a:off x="4156" y="1265"/>
              <a:ext cx="130" cy="50"/>
            </a:xfrm>
            <a:custGeom>
              <a:avLst/>
              <a:gdLst>
                <a:gd name="T0" fmla="*/ 0 w 55"/>
                <a:gd name="T1" fmla="*/ 3 h 21"/>
                <a:gd name="T2" fmla="*/ 46 w 55"/>
                <a:gd name="T3" fmla="*/ 19 h 21"/>
                <a:gd name="T4" fmla="*/ 51 w 55"/>
                <a:gd name="T5" fmla="*/ 16 h 21"/>
                <a:gd name="T6" fmla="*/ 8 w 55"/>
                <a:gd name="T7" fmla="*/ 1 h 21"/>
                <a:gd name="T8" fmla="*/ 0 w 55"/>
                <a:gd name="T9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21">
                  <a:moveTo>
                    <a:pt x="0" y="3"/>
                  </a:moveTo>
                  <a:cubicBezTo>
                    <a:pt x="1" y="21"/>
                    <a:pt x="33" y="19"/>
                    <a:pt x="46" y="19"/>
                  </a:cubicBezTo>
                  <a:cubicBezTo>
                    <a:pt x="47" y="19"/>
                    <a:pt x="55" y="16"/>
                    <a:pt x="51" y="16"/>
                  </a:cubicBezTo>
                  <a:cubicBezTo>
                    <a:pt x="39" y="16"/>
                    <a:pt x="9" y="17"/>
                    <a:pt x="8" y="1"/>
                  </a:cubicBezTo>
                  <a:cubicBezTo>
                    <a:pt x="8" y="0"/>
                    <a:pt x="0" y="1"/>
                    <a:pt x="0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5" name="Freeform 88"/>
            <p:cNvSpPr/>
            <p:nvPr/>
          </p:nvSpPr>
          <p:spPr bwMode="auto">
            <a:xfrm>
              <a:off x="4442" y="1113"/>
              <a:ext cx="59" cy="206"/>
            </a:xfrm>
            <a:custGeom>
              <a:avLst/>
              <a:gdLst>
                <a:gd name="T0" fmla="*/ 8 w 25"/>
                <a:gd name="T1" fmla="*/ 85 h 87"/>
                <a:gd name="T2" fmla="*/ 25 w 25"/>
                <a:gd name="T3" fmla="*/ 1 h 87"/>
                <a:gd name="T4" fmla="*/ 16 w 25"/>
                <a:gd name="T5" fmla="*/ 3 h 87"/>
                <a:gd name="T6" fmla="*/ 8 w 25"/>
                <a:gd name="T7" fmla="*/ 86 h 87"/>
                <a:gd name="T8" fmla="*/ 17 w 25"/>
                <a:gd name="T9" fmla="*/ 84 h 87"/>
                <a:gd name="T10" fmla="*/ 25 w 25"/>
                <a:gd name="T11" fmla="*/ 1 h 87"/>
                <a:gd name="T12" fmla="*/ 16 w 25"/>
                <a:gd name="T13" fmla="*/ 2 h 87"/>
                <a:gd name="T14" fmla="*/ 0 w 25"/>
                <a:gd name="T15" fmla="*/ 86 h 87"/>
                <a:gd name="T16" fmla="*/ 8 w 25"/>
                <a:gd name="T17" fmla="*/ 85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87">
                  <a:moveTo>
                    <a:pt x="8" y="85"/>
                  </a:moveTo>
                  <a:cubicBezTo>
                    <a:pt x="16" y="57"/>
                    <a:pt x="17" y="28"/>
                    <a:pt x="25" y="1"/>
                  </a:cubicBezTo>
                  <a:cubicBezTo>
                    <a:pt x="22" y="1"/>
                    <a:pt x="19" y="2"/>
                    <a:pt x="16" y="3"/>
                  </a:cubicBezTo>
                  <a:cubicBezTo>
                    <a:pt x="12" y="31"/>
                    <a:pt x="8" y="58"/>
                    <a:pt x="8" y="86"/>
                  </a:cubicBezTo>
                  <a:cubicBezTo>
                    <a:pt x="8" y="87"/>
                    <a:pt x="16" y="86"/>
                    <a:pt x="17" y="84"/>
                  </a:cubicBezTo>
                  <a:cubicBezTo>
                    <a:pt x="17" y="56"/>
                    <a:pt x="20" y="28"/>
                    <a:pt x="25" y="1"/>
                  </a:cubicBezTo>
                  <a:cubicBezTo>
                    <a:pt x="25" y="0"/>
                    <a:pt x="17" y="1"/>
                    <a:pt x="16" y="2"/>
                  </a:cubicBezTo>
                  <a:cubicBezTo>
                    <a:pt x="8" y="30"/>
                    <a:pt x="8" y="59"/>
                    <a:pt x="0" y="86"/>
                  </a:cubicBezTo>
                  <a:cubicBezTo>
                    <a:pt x="0" y="87"/>
                    <a:pt x="8" y="86"/>
                    <a:pt x="8" y="8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6" name="Freeform 89"/>
            <p:cNvSpPr/>
            <p:nvPr/>
          </p:nvSpPr>
          <p:spPr bwMode="auto">
            <a:xfrm>
              <a:off x="4516" y="1191"/>
              <a:ext cx="123" cy="313"/>
            </a:xfrm>
            <a:custGeom>
              <a:avLst/>
              <a:gdLst>
                <a:gd name="T0" fmla="*/ 42 w 52"/>
                <a:gd name="T1" fmla="*/ 3 h 132"/>
                <a:gd name="T2" fmla="*/ 21 w 52"/>
                <a:gd name="T3" fmla="*/ 53 h 132"/>
                <a:gd name="T4" fmla="*/ 1 w 52"/>
                <a:gd name="T5" fmla="*/ 129 h 132"/>
                <a:gd name="T6" fmla="*/ 10 w 52"/>
                <a:gd name="T7" fmla="*/ 128 h 132"/>
                <a:gd name="T8" fmla="*/ 28 w 52"/>
                <a:gd name="T9" fmla="*/ 59 h 132"/>
                <a:gd name="T10" fmla="*/ 50 w 52"/>
                <a:gd name="T11" fmla="*/ 3 h 132"/>
                <a:gd name="T12" fmla="*/ 42 w 52"/>
                <a:gd name="T13" fmla="*/ 3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132">
                  <a:moveTo>
                    <a:pt x="42" y="3"/>
                  </a:moveTo>
                  <a:cubicBezTo>
                    <a:pt x="29" y="17"/>
                    <a:pt x="26" y="35"/>
                    <a:pt x="21" y="53"/>
                  </a:cubicBezTo>
                  <a:cubicBezTo>
                    <a:pt x="15" y="78"/>
                    <a:pt x="10" y="104"/>
                    <a:pt x="1" y="129"/>
                  </a:cubicBezTo>
                  <a:cubicBezTo>
                    <a:pt x="0" y="132"/>
                    <a:pt x="9" y="131"/>
                    <a:pt x="10" y="128"/>
                  </a:cubicBezTo>
                  <a:cubicBezTo>
                    <a:pt x="17" y="105"/>
                    <a:pt x="22" y="82"/>
                    <a:pt x="28" y="59"/>
                  </a:cubicBezTo>
                  <a:cubicBezTo>
                    <a:pt x="33" y="40"/>
                    <a:pt x="36" y="18"/>
                    <a:pt x="50" y="3"/>
                  </a:cubicBezTo>
                  <a:cubicBezTo>
                    <a:pt x="52" y="0"/>
                    <a:pt x="44" y="1"/>
                    <a:pt x="42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7" name="Freeform 90"/>
            <p:cNvSpPr/>
            <p:nvPr/>
          </p:nvSpPr>
          <p:spPr bwMode="auto">
            <a:xfrm>
              <a:off x="4613" y="1267"/>
              <a:ext cx="144" cy="303"/>
            </a:xfrm>
            <a:custGeom>
              <a:avLst/>
              <a:gdLst>
                <a:gd name="T0" fmla="*/ 16 w 61"/>
                <a:gd name="T1" fmla="*/ 18 h 128"/>
                <a:gd name="T2" fmla="*/ 27 w 61"/>
                <a:gd name="T3" fmla="*/ 39 h 128"/>
                <a:gd name="T4" fmla="*/ 22 w 61"/>
                <a:gd name="T5" fmla="*/ 55 h 128"/>
                <a:gd name="T6" fmla="*/ 31 w 61"/>
                <a:gd name="T7" fmla="*/ 81 h 128"/>
                <a:gd name="T8" fmla="*/ 38 w 61"/>
                <a:gd name="T9" fmla="*/ 87 h 128"/>
                <a:gd name="T10" fmla="*/ 23 w 61"/>
                <a:gd name="T11" fmla="*/ 110 h 128"/>
                <a:gd name="T12" fmla="*/ 21 w 61"/>
                <a:gd name="T13" fmla="*/ 124 h 128"/>
                <a:gd name="T14" fmla="*/ 29 w 61"/>
                <a:gd name="T15" fmla="*/ 122 h 128"/>
                <a:gd name="T16" fmla="*/ 50 w 61"/>
                <a:gd name="T17" fmla="*/ 87 h 128"/>
                <a:gd name="T18" fmla="*/ 31 w 61"/>
                <a:gd name="T19" fmla="*/ 64 h 128"/>
                <a:gd name="T20" fmla="*/ 41 w 61"/>
                <a:gd name="T21" fmla="*/ 27 h 128"/>
                <a:gd name="T22" fmla="*/ 10 w 61"/>
                <a:gd name="T23" fmla="*/ 23 h 128"/>
                <a:gd name="T24" fmla="*/ 16 w 61"/>
                <a:gd name="T25" fmla="*/ 1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128">
                  <a:moveTo>
                    <a:pt x="16" y="18"/>
                  </a:moveTo>
                  <a:cubicBezTo>
                    <a:pt x="33" y="32"/>
                    <a:pt x="34" y="27"/>
                    <a:pt x="27" y="39"/>
                  </a:cubicBezTo>
                  <a:cubicBezTo>
                    <a:pt x="25" y="44"/>
                    <a:pt x="23" y="49"/>
                    <a:pt x="22" y="55"/>
                  </a:cubicBezTo>
                  <a:cubicBezTo>
                    <a:pt x="20" y="64"/>
                    <a:pt x="26" y="74"/>
                    <a:pt x="31" y="81"/>
                  </a:cubicBezTo>
                  <a:cubicBezTo>
                    <a:pt x="33" y="82"/>
                    <a:pt x="36" y="85"/>
                    <a:pt x="38" y="87"/>
                  </a:cubicBezTo>
                  <a:cubicBezTo>
                    <a:pt x="49" y="95"/>
                    <a:pt x="27" y="106"/>
                    <a:pt x="23" y="110"/>
                  </a:cubicBezTo>
                  <a:cubicBezTo>
                    <a:pt x="18" y="114"/>
                    <a:pt x="18" y="119"/>
                    <a:pt x="21" y="124"/>
                  </a:cubicBezTo>
                  <a:cubicBezTo>
                    <a:pt x="23" y="128"/>
                    <a:pt x="31" y="125"/>
                    <a:pt x="29" y="122"/>
                  </a:cubicBezTo>
                  <a:cubicBezTo>
                    <a:pt x="24" y="110"/>
                    <a:pt x="61" y="98"/>
                    <a:pt x="50" y="87"/>
                  </a:cubicBezTo>
                  <a:cubicBezTo>
                    <a:pt x="42" y="79"/>
                    <a:pt x="36" y="74"/>
                    <a:pt x="31" y="64"/>
                  </a:cubicBezTo>
                  <a:cubicBezTo>
                    <a:pt x="25" y="51"/>
                    <a:pt x="39" y="39"/>
                    <a:pt x="41" y="27"/>
                  </a:cubicBezTo>
                  <a:cubicBezTo>
                    <a:pt x="46" y="0"/>
                    <a:pt x="0" y="15"/>
                    <a:pt x="10" y="23"/>
                  </a:cubicBezTo>
                  <a:cubicBezTo>
                    <a:pt x="13" y="25"/>
                    <a:pt x="20" y="21"/>
                    <a:pt x="16" y="1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8" name="Freeform 91"/>
            <p:cNvSpPr/>
            <p:nvPr/>
          </p:nvSpPr>
          <p:spPr bwMode="auto">
            <a:xfrm>
              <a:off x="4849" y="1189"/>
              <a:ext cx="88" cy="234"/>
            </a:xfrm>
            <a:custGeom>
              <a:avLst/>
              <a:gdLst>
                <a:gd name="T0" fmla="*/ 2 w 37"/>
                <a:gd name="T1" fmla="*/ 5 h 99"/>
                <a:gd name="T2" fmla="*/ 14 w 37"/>
                <a:gd name="T3" fmla="*/ 96 h 99"/>
                <a:gd name="T4" fmla="*/ 22 w 37"/>
                <a:gd name="T5" fmla="*/ 94 h 99"/>
                <a:gd name="T6" fmla="*/ 10 w 37"/>
                <a:gd name="T7" fmla="*/ 2 h 99"/>
                <a:gd name="T8" fmla="*/ 2 w 37"/>
                <a:gd name="T9" fmla="*/ 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99">
                  <a:moveTo>
                    <a:pt x="2" y="5"/>
                  </a:moveTo>
                  <a:cubicBezTo>
                    <a:pt x="29" y="25"/>
                    <a:pt x="6" y="69"/>
                    <a:pt x="14" y="96"/>
                  </a:cubicBezTo>
                  <a:cubicBezTo>
                    <a:pt x="15" y="99"/>
                    <a:pt x="23" y="97"/>
                    <a:pt x="22" y="94"/>
                  </a:cubicBezTo>
                  <a:cubicBezTo>
                    <a:pt x="15" y="67"/>
                    <a:pt x="37" y="22"/>
                    <a:pt x="10" y="2"/>
                  </a:cubicBezTo>
                  <a:cubicBezTo>
                    <a:pt x="7" y="0"/>
                    <a:pt x="0" y="4"/>
                    <a:pt x="2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9" name="Freeform 92"/>
            <p:cNvSpPr/>
            <p:nvPr/>
          </p:nvSpPr>
          <p:spPr bwMode="auto">
            <a:xfrm>
              <a:off x="4840" y="1146"/>
              <a:ext cx="158" cy="263"/>
            </a:xfrm>
            <a:custGeom>
              <a:avLst/>
              <a:gdLst>
                <a:gd name="T0" fmla="*/ 10 w 67"/>
                <a:gd name="T1" fmla="*/ 18 h 111"/>
                <a:gd name="T2" fmla="*/ 35 w 67"/>
                <a:gd name="T3" fmla="*/ 27 h 111"/>
                <a:gd name="T4" fmla="*/ 31 w 67"/>
                <a:gd name="T5" fmla="*/ 46 h 111"/>
                <a:gd name="T6" fmla="*/ 32 w 67"/>
                <a:gd name="T7" fmla="*/ 68 h 111"/>
                <a:gd name="T8" fmla="*/ 50 w 67"/>
                <a:gd name="T9" fmla="*/ 88 h 111"/>
                <a:gd name="T10" fmla="*/ 16 w 67"/>
                <a:gd name="T11" fmla="*/ 107 h 111"/>
                <a:gd name="T12" fmla="*/ 12 w 67"/>
                <a:gd name="T13" fmla="*/ 111 h 111"/>
                <a:gd name="T14" fmla="*/ 51 w 67"/>
                <a:gd name="T15" fmla="*/ 102 h 111"/>
                <a:gd name="T16" fmla="*/ 43 w 67"/>
                <a:gd name="T17" fmla="*/ 69 h 111"/>
                <a:gd name="T18" fmla="*/ 43 w 67"/>
                <a:gd name="T19" fmla="*/ 30 h 111"/>
                <a:gd name="T20" fmla="*/ 34 w 67"/>
                <a:gd name="T21" fmla="*/ 9 h 111"/>
                <a:gd name="T22" fmla="*/ 2 w 67"/>
                <a:gd name="T23" fmla="*/ 18 h 111"/>
                <a:gd name="T24" fmla="*/ 10 w 67"/>
                <a:gd name="T25" fmla="*/ 1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7" h="111">
                  <a:moveTo>
                    <a:pt x="10" y="18"/>
                  </a:moveTo>
                  <a:cubicBezTo>
                    <a:pt x="26" y="4"/>
                    <a:pt x="33" y="17"/>
                    <a:pt x="35" y="27"/>
                  </a:cubicBezTo>
                  <a:cubicBezTo>
                    <a:pt x="35" y="33"/>
                    <a:pt x="33" y="40"/>
                    <a:pt x="31" y="46"/>
                  </a:cubicBezTo>
                  <a:cubicBezTo>
                    <a:pt x="29" y="53"/>
                    <a:pt x="28" y="61"/>
                    <a:pt x="32" y="68"/>
                  </a:cubicBezTo>
                  <a:cubicBezTo>
                    <a:pt x="36" y="76"/>
                    <a:pt x="45" y="81"/>
                    <a:pt x="50" y="88"/>
                  </a:cubicBezTo>
                  <a:cubicBezTo>
                    <a:pt x="59" y="103"/>
                    <a:pt x="24" y="107"/>
                    <a:pt x="16" y="107"/>
                  </a:cubicBezTo>
                  <a:cubicBezTo>
                    <a:pt x="13" y="108"/>
                    <a:pt x="7" y="111"/>
                    <a:pt x="12" y="111"/>
                  </a:cubicBezTo>
                  <a:cubicBezTo>
                    <a:pt x="25" y="111"/>
                    <a:pt x="41" y="109"/>
                    <a:pt x="51" y="102"/>
                  </a:cubicBezTo>
                  <a:cubicBezTo>
                    <a:pt x="67" y="90"/>
                    <a:pt x="53" y="80"/>
                    <a:pt x="43" y="69"/>
                  </a:cubicBezTo>
                  <a:cubicBezTo>
                    <a:pt x="32" y="59"/>
                    <a:pt x="41" y="42"/>
                    <a:pt x="43" y="30"/>
                  </a:cubicBezTo>
                  <a:cubicBezTo>
                    <a:pt x="44" y="21"/>
                    <a:pt x="41" y="15"/>
                    <a:pt x="34" y="9"/>
                  </a:cubicBezTo>
                  <a:cubicBezTo>
                    <a:pt x="26" y="0"/>
                    <a:pt x="8" y="13"/>
                    <a:pt x="2" y="18"/>
                  </a:cubicBezTo>
                  <a:cubicBezTo>
                    <a:pt x="0" y="20"/>
                    <a:pt x="8" y="19"/>
                    <a:pt x="10" y="1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0" name="Freeform 93"/>
            <p:cNvSpPr/>
            <p:nvPr/>
          </p:nvSpPr>
          <p:spPr bwMode="auto">
            <a:xfrm>
              <a:off x="5055" y="1234"/>
              <a:ext cx="40" cy="45"/>
            </a:xfrm>
            <a:custGeom>
              <a:avLst/>
              <a:gdLst>
                <a:gd name="T0" fmla="*/ 10 w 17"/>
                <a:gd name="T1" fmla="*/ 1 h 19"/>
                <a:gd name="T2" fmla="*/ 1 w 17"/>
                <a:gd name="T3" fmla="*/ 9 h 19"/>
                <a:gd name="T4" fmla="*/ 4 w 17"/>
                <a:gd name="T5" fmla="*/ 17 h 19"/>
                <a:gd name="T6" fmla="*/ 10 w 17"/>
                <a:gd name="T7" fmla="*/ 18 h 19"/>
                <a:gd name="T8" fmla="*/ 12 w 17"/>
                <a:gd name="T9" fmla="*/ 13 h 19"/>
                <a:gd name="T10" fmla="*/ 9 w 17"/>
                <a:gd name="T11" fmla="*/ 10 h 19"/>
                <a:gd name="T12" fmla="*/ 14 w 17"/>
                <a:gd name="T13" fmla="*/ 6 h 19"/>
                <a:gd name="T14" fmla="*/ 16 w 17"/>
                <a:gd name="T15" fmla="*/ 2 h 19"/>
                <a:gd name="T16" fmla="*/ 10 w 17"/>
                <a:gd name="T17" fmla="*/ 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19">
                  <a:moveTo>
                    <a:pt x="10" y="1"/>
                  </a:moveTo>
                  <a:cubicBezTo>
                    <a:pt x="7" y="3"/>
                    <a:pt x="2" y="5"/>
                    <a:pt x="1" y="9"/>
                  </a:cubicBezTo>
                  <a:cubicBezTo>
                    <a:pt x="0" y="12"/>
                    <a:pt x="2" y="15"/>
                    <a:pt x="4" y="17"/>
                  </a:cubicBezTo>
                  <a:cubicBezTo>
                    <a:pt x="5" y="19"/>
                    <a:pt x="8" y="19"/>
                    <a:pt x="10" y="18"/>
                  </a:cubicBezTo>
                  <a:cubicBezTo>
                    <a:pt x="11" y="17"/>
                    <a:pt x="13" y="15"/>
                    <a:pt x="12" y="13"/>
                  </a:cubicBezTo>
                  <a:cubicBezTo>
                    <a:pt x="11" y="12"/>
                    <a:pt x="9" y="11"/>
                    <a:pt x="9" y="10"/>
                  </a:cubicBezTo>
                  <a:cubicBezTo>
                    <a:pt x="10" y="8"/>
                    <a:pt x="12" y="7"/>
                    <a:pt x="14" y="6"/>
                  </a:cubicBezTo>
                  <a:cubicBezTo>
                    <a:pt x="15" y="6"/>
                    <a:pt x="17" y="4"/>
                    <a:pt x="16" y="2"/>
                  </a:cubicBezTo>
                  <a:cubicBezTo>
                    <a:pt x="14" y="0"/>
                    <a:pt x="12" y="1"/>
                    <a:pt x="10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1" name="Freeform 94"/>
            <p:cNvSpPr/>
            <p:nvPr/>
          </p:nvSpPr>
          <p:spPr bwMode="auto">
            <a:xfrm>
              <a:off x="5140" y="1125"/>
              <a:ext cx="55" cy="235"/>
            </a:xfrm>
            <a:custGeom>
              <a:avLst/>
              <a:gdLst>
                <a:gd name="T0" fmla="*/ 0 w 23"/>
                <a:gd name="T1" fmla="*/ 5 h 99"/>
                <a:gd name="T2" fmla="*/ 8 w 23"/>
                <a:gd name="T3" fmla="*/ 96 h 99"/>
                <a:gd name="T4" fmla="*/ 16 w 23"/>
                <a:gd name="T5" fmla="*/ 95 h 99"/>
                <a:gd name="T6" fmla="*/ 8 w 23"/>
                <a:gd name="T7" fmla="*/ 4 h 99"/>
                <a:gd name="T8" fmla="*/ 0 w 23"/>
                <a:gd name="T9" fmla="*/ 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99">
                  <a:moveTo>
                    <a:pt x="0" y="5"/>
                  </a:moveTo>
                  <a:cubicBezTo>
                    <a:pt x="1" y="35"/>
                    <a:pt x="14" y="65"/>
                    <a:pt x="8" y="96"/>
                  </a:cubicBezTo>
                  <a:cubicBezTo>
                    <a:pt x="7" y="99"/>
                    <a:pt x="16" y="98"/>
                    <a:pt x="16" y="95"/>
                  </a:cubicBezTo>
                  <a:cubicBezTo>
                    <a:pt x="23" y="64"/>
                    <a:pt x="9" y="35"/>
                    <a:pt x="8" y="4"/>
                  </a:cubicBezTo>
                  <a:cubicBezTo>
                    <a:pt x="8" y="0"/>
                    <a:pt x="0" y="2"/>
                    <a:pt x="0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2" name="Freeform 95"/>
            <p:cNvSpPr/>
            <p:nvPr/>
          </p:nvSpPr>
          <p:spPr bwMode="auto">
            <a:xfrm>
              <a:off x="5124" y="1116"/>
              <a:ext cx="170" cy="265"/>
            </a:xfrm>
            <a:custGeom>
              <a:avLst/>
              <a:gdLst>
                <a:gd name="T0" fmla="*/ 10 w 72"/>
                <a:gd name="T1" fmla="*/ 78 h 112"/>
                <a:gd name="T2" fmla="*/ 68 w 72"/>
                <a:gd name="T3" fmla="*/ 4 h 112"/>
                <a:gd name="T4" fmla="*/ 59 w 72"/>
                <a:gd name="T5" fmla="*/ 5 h 112"/>
                <a:gd name="T6" fmla="*/ 63 w 72"/>
                <a:gd name="T7" fmla="*/ 107 h 112"/>
                <a:gd name="T8" fmla="*/ 72 w 72"/>
                <a:gd name="T9" fmla="*/ 107 h 112"/>
                <a:gd name="T10" fmla="*/ 68 w 72"/>
                <a:gd name="T11" fmla="*/ 4 h 112"/>
                <a:gd name="T12" fmla="*/ 59 w 72"/>
                <a:gd name="T13" fmla="*/ 5 h 112"/>
                <a:gd name="T14" fmla="*/ 4 w 72"/>
                <a:gd name="T15" fmla="*/ 75 h 112"/>
                <a:gd name="T16" fmla="*/ 10 w 72"/>
                <a:gd name="T17" fmla="*/ 78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112">
                  <a:moveTo>
                    <a:pt x="10" y="78"/>
                  </a:moveTo>
                  <a:cubicBezTo>
                    <a:pt x="36" y="57"/>
                    <a:pt x="59" y="37"/>
                    <a:pt x="68" y="4"/>
                  </a:cubicBezTo>
                  <a:cubicBezTo>
                    <a:pt x="65" y="4"/>
                    <a:pt x="62" y="5"/>
                    <a:pt x="59" y="5"/>
                  </a:cubicBezTo>
                  <a:cubicBezTo>
                    <a:pt x="56" y="39"/>
                    <a:pt x="63" y="73"/>
                    <a:pt x="63" y="107"/>
                  </a:cubicBezTo>
                  <a:cubicBezTo>
                    <a:pt x="63" y="112"/>
                    <a:pt x="72" y="110"/>
                    <a:pt x="72" y="107"/>
                  </a:cubicBezTo>
                  <a:cubicBezTo>
                    <a:pt x="71" y="72"/>
                    <a:pt x="65" y="38"/>
                    <a:pt x="68" y="4"/>
                  </a:cubicBezTo>
                  <a:cubicBezTo>
                    <a:pt x="68" y="0"/>
                    <a:pt x="60" y="2"/>
                    <a:pt x="59" y="5"/>
                  </a:cubicBezTo>
                  <a:cubicBezTo>
                    <a:pt x="51" y="36"/>
                    <a:pt x="29" y="55"/>
                    <a:pt x="4" y="75"/>
                  </a:cubicBezTo>
                  <a:cubicBezTo>
                    <a:pt x="0" y="78"/>
                    <a:pt x="7" y="81"/>
                    <a:pt x="10" y="7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3" name="Freeform 96"/>
            <p:cNvSpPr/>
            <p:nvPr/>
          </p:nvSpPr>
          <p:spPr bwMode="auto">
            <a:xfrm>
              <a:off x="2973" y="917"/>
              <a:ext cx="1999" cy="241"/>
            </a:xfrm>
            <a:custGeom>
              <a:avLst/>
              <a:gdLst>
                <a:gd name="T0" fmla="*/ 10 w 845"/>
                <a:gd name="T1" fmla="*/ 100 h 102"/>
                <a:gd name="T2" fmla="*/ 62 w 845"/>
                <a:gd name="T3" fmla="*/ 84 h 102"/>
                <a:gd name="T4" fmla="*/ 117 w 845"/>
                <a:gd name="T5" fmla="*/ 70 h 102"/>
                <a:gd name="T6" fmla="*/ 220 w 845"/>
                <a:gd name="T7" fmla="*/ 47 h 102"/>
                <a:gd name="T8" fmla="*/ 446 w 845"/>
                <a:gd name="T9" fmla="*/ 12 h 102"/>
                <a:gd name="T10" fmla="*/ 661 w 845"/>
                <a:gd name="T11" fmla="*/ 12 h 102"/>
                <a:gd name="T12" fmla="*/ 762 w 845"/>
                <a:gd name="T13" fmla="*/ 36 h 102"/>
                <a:gd name="T14" fmla="*/ 840 w 845"/>
                <a:gd name="T15" fmla="*/ 48 h 102"/>
                <a:gd name="T16" fmla="*/ 839 w 845"/>
                <a:gd name="T17" fmla="*/ 45 h 102"/>
                <a:gd name="T18" fmla="*/ 726 w 845"/>
                <a:gd name="T19" fmla="*/ 19 h 102"/>
                <a:gd name="T20" fmla="*/ 627 w 845"/>
                <a:gd name="T21" fmla="*/ 5 h 102"/>
                <a:gd name="T22" fmla="*/ 415 w 845"/>
                <a:gd name="T23" fmla="*/ 11 h 102"/>
                <a:gd name="T24" fmla="*/ 195 w 845"/>
                <a:gd name="T25" fmla="*/ 48 h 102"/>
                <a:gd name="T26" fmla="*/ 84 w 845"/>
                <a:gd name="T27" fmla="*/ 74 h 102"/>
                <a:gd name="T28" fmla="*/ 32 w 845"/>
                <a:gd name="T29" fmla="*/ 88 h 102"/>
                <a:gd name="T30" fmla="*/ 4 w 845"/>
                <a:gd name="T31" fmla="*/ 99 h 102"/>
                <a:gd name="T32" fmla="*/ 10 w 845"/>
                <a:gd name="T33" fmla="*/ 10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45" h="102">
                  <a:moveTo>
                    <a:pt x="10" y="100"/>
                  </a:moveTo>
                  <a:cubicBezTo>
                    <a:pt x="23" y="91"/>
                    <a:pt x="47" y="88"/>
                    <a:pt x="62" y="84"/>
                  </a:cubicBezTo>
                  <a:cubicBezTo>
                    <a:pt x="80" y="79"/>
                    <a:pt x="99" y="75"/>
                    <a:pt x="117" y="70"/>
                  </a:cubicBezTo>
                  <a:cubicBezTo>
                    <a:pt x="151" y="62"/>
                    <a:pt x="185" y="54"/>
                    <a:pt x="220" y="47"/>
                  </a:cubicBezTo>
                  <a:cubicBezTo>
                    <a:pt x="295" y="33"/>
                    <a:pt x="370" y="19"/>
                    <a:pt x="446" y="12"/>
                  </a:cubicBezTo>
                  <a:cubicBezTo>
                    <a:pt x="517" y="4"/>
                    <a:pt x="590" y="5"/>
                    <a:pt x="661" y="12"/>
                  </a:cubicBezTo>
                  <a:cubicBezTo>
                    <a:pt x="695" y="16"/>
                    <a:pt x="731" y="22"/>
                    <a:pt x="762" y="36"/>
                  </a:cubicBezTo>
                  <a:cubicBezTo>
                    <a:pt x="787" y="48"/>
                    <a:pt x="812" y="54"/>
                    <a:pt x="840" y="48"/>
                  </a:cubicBezTo>
                  <a:cubicBezTo>
                    <a:pt x="845" y="47"/>
                    <a:pt x="844" y="44"/>
                    <a:pt x="839" y="45"/>
                  </a:cubicBezTo>
                  <a:cubicBezTo>
                    <a:pt x="799" y="53"/>
                    <a:pt x="763" y="28"/>
                    <a:pt x="726" y="19"/>
                  </a:cubicBezTo>
                  <a:cubicBezTo>
                    <a:pt x="694" y="10"/>
                    <a:pt x="660" y="7"/>
                    <a:pt x="627" y="5"/>
                  </a:cubicBezTo>
                  <a:cubicBezTo>
                    <a:pt x="556" y="0"/>
                    <a:pt x="485" y="3"/>
                    <a:pt x="415" y="11"/>
                  </a:cubicBezTo>
                  <a:cubicBezTo>
                    <a:pt x="341" y="20"/>
                    <a:pt x="268" y="34"/>
                    <a:pt x="195" y="48"/>
                  </a:cubicBezTo>
                  <a:cubicBezTo>
                    <a:pt x="158" y="56"/>
                    <a:pt x="121" y="65"/>
                    <a:pt x="84" y="74"/>
                  </a:cubicBezTo>
                  <a:cubicBezTo>
                    <a:pt x="66" y="79"/>
                    <a:pt x="49" y="84"/>
                    <a:pt x="32" y="88"/>
                  </a:cubicBezTo>
                  <a:cubicBezTo>
                    <a:pt x="21" y="91"/>
                    <a:pt x="13" y="93"/>
                    <a:pt x="4" y="99"/>
                  </a:cubicBezTo>
                  <a:cubicBezTo>
                    <a:pt x="0" y="102"/>
                    <a:pt x="8" y="102"/>
                    <a:pt x="10" y="10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4" name="Freeform 97"/>
            <p:cNvSpPr/>
            <p:nvPr/>
          </p:nvSpPr>
          <p:spPr bwMode="auto">
            <a:xfrm>
              <a:off x="4863" y="969"/>
              <a:ext cx="124" cy="116"/>
            </a:xfrm>
            <a:custGeom>
              <a:avLst/>
              <a:gdLst>
                <a:gd name="T0" fmla="*/ 13 w 52"/>
                <a:gd name="T1" fmla="*/ 4 h 49"/>
                <a:gd name="T2" fmla="*/ 40 w 52"/>
                <a:gd name="T3" fmla="*/ 28 h 49"/>
                <a:gd name="T4" fmla="*/ 5 w 52"/>
                <a:gd name="T5" fmla="*/ 47 h 49"/>
                <a:gd name="T6" fmla="*/ 11 w 52"/>
                <a:gd name="T7" fmla="*/ 48 h 49"/>
                <a:gd name="T8" fmla="*/ 48 w 52"/>
                <a:gd name="T9" fmla="*/ 25 h 49"/>
                <a:gd name="T10" fmla="*/ 19 w 52"/>
                <a:gd name="T11" fmla="*/ 0 h 49"/>
                <a:gd name="T12" fmla="*/ 13 w 52"/>
                <a:gd name="T13" fmla="*/ 4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49">
                  <a:moveTo>
                    <a:pt x="13" y="4"/>
                  </a:moveTo>
                  <a:cubicBezTo>
                    <a:pt x="22" y="4"/>
                    <a:pt x="43" y="18"/>
                    <a:pt x="40" y="28"/>
                  </a:cubicBezTo>
                  <a:cubicBezTo>
                    <a:pt x="36" y="38"/>
                    <a:pt x="15" y="42"/>
                    <a:pt x="5" y="47"/>
                  </a:cubicBezTo>
                  <a:cubicBezTo>
                    <a:pt x="0" y="49"/>
                    <a:pt x="8" y="49"/>
                    <a:pt x="11" y="48"/>
                  </a:cubicBezTo>
                  <a:cubicBezTo>
                    <a:pt x="22" y="43"/>
                    <a:pt x="44" y="39"/>
                    <a:pt x="48" y="25"/>
                  </a:cubicBezTo>
                  <a:cubicBezTo>
                    <a:pt x="52" y="15"/>
                    <a:pt x="28" y="1"/>
                    <a:pt x="19" y="0"/>
                  </a:cubicBezTo>
                  <a:cubicBezTo>
                    <a:pt x="17" y="0"/>
                    <a:pt x="9" y="3"/>
                    <a:pt x="13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5" name="Freeform 98"/>
            <p:cNvSpPr/>
            <p:nvPr/>
          </p:nvSpPr>
          <p:spPr bwMode="auto">
            <a:xfrm>
              <a:off x="3555" y="1478"/>
              <a:ext cx="1339" cy="443"/>
            </a:xfrm>
            <a:custGeom>
              <a:avLst/>
              <a:gdLst>
                <a:gd name="T0" fmla="*/ 557 w 566"/>
                <a:gd name="T1" fmla="*/ 4 h 187"/>
                <a:gd name="T2" fmla="*/ 497 w 566"/>
                <a:gd name="T3" fmla="*/ 129 h 187"/>
                <a:gd name="T4" fmla="*/ 358 w 566"/>
                <a:gd name="T5" fmla="*/ 173 h 187"/>
                <a:gd name="T6" fmla="*/ 10 w 566"/>
                <a:gd name="T7" fmla="*/ 127 h 187"/>
                <a:gd name="T8" fmla="*/ 4 w 566"/>
                <a:gd name="T9" fmla="*/ 131 h 187"/>
                <a:gd name="T10" fmla="*/ 5 w 566"/>
                <a:gd name="T11" fmla="*/ 131 h 187"/>
                <a:gd name="T12" fmla="*/ 10 w 566"/>
                <a:gd name="T13" fmla="*/ 134 h 187"/>
                <a:gd name="T14" fmla="*/ 13 w 566"/>
                <a:gd name="T15" fmla="*/ 133 h 187"/>
                <a:gd name="T16" fmla="*/ 14 w 566"/>
                <a:gd name="T17" fmla="*/ 129 h 187"/>
                <a:gd name="T18" fmla="*/ 11 w 566"/>
                <a:gd name="T19" fmla="*/ 127 h 187"/>
                <a:gd name="T20" fmla="*/ 5 w 566"/>
                <a:gd name="T21" fmla="*/ 132 h 187"/>
                <a:gd name="T22" fmla="*/ 381 w 566"/>
                <a:gd name="T23" fmla="*/ 176 h 187"/>
                <a:gd name="T24" fmla="*/ 500 w 566"/>
                <a:gd name="T25" fmla="*/ 135 h 187"/>
                <a:gd name="T26" fmla="*/ 565 w 566"/>
                <a:gd name="T27" fmla="*/ 3 h 187"/>
                <a:gd name="T28" fmla="*/ 557 w 566"/>
                <a:gd name="T29" fmla="*/ 4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66" h="187">
                  <a:moveTo>
                    <a:pt x="557" y="4"/>
                  </a:moveTo>
                  <a:cubicBezTo>
                    <a:pt x="547" y="50"/>
                    <a:pt x="533" y="95"/>
                    <a:pt x="497" y="129"/>
                  </a:cubicBezTo>
                  <a:cubicBezTo>
                    <a:pt x="461" y="163"/>
                    <a:pt x="406" y="171"/>
                    <a:pt x="358" y="173"/>
                  </a:cubicBezTo>
                  <a:cubicBezTo>
                    <a:pt x="242" y="178"/>
                    <a:pt x="121" y="157"/>
                    <a:pt x="10" y="127"/>
                  </a:cubicBezTo>
                  <a:cubicBezTo>
                    <a:pt x="8" y="126"/>
                    <a:pt x="0" y="129"/>
                    <a:pt x="4" y="131"/>
                  </a:cubicBezTo>
                  <a:cubicBezTo>
                    <a:pt x="4" y="131"/>
                    <a:pt x="5" y="131"/>
                    <a:pt x="5" y="131"/>
                  </a:cubicBezTo>
                  <a:cubicBezTo>
                    <a:pt x="0" y="135"/>
                    <a:pt x="7" y="136"/>
                    <a:pt x="10" y="134"/>
                  </a:cubicBezTo>
                  <a:cubicBezTo>
                    <a:pt x="11" y="134"/>
                    <a:pt x="12" y="133"/>
                    <a:pt x="13" y="133"/>
                  </a:cubicBezTo>
                  <a:cubicBezTo>
                    <a:pt x="15" y="132"/>
                    <a:pt x="16" y="130"/>
                    <a:pt x="14" y="129"/>
                  </a:cubicBezTo>
                  <a:cubicBezTo>
                    <a:pt x="13" y="128"/>
                    <a:pt x="12" y="128"/>
                    <a:pt x="11" y="127"/>
                  </a:cubicBezTo>
                  <a:cubicBezTo>
                    <a:pt x="9" y="129"/>
                    <a:pt x="7" y="130"/>
                    <a:pt x="5" y="132"/>
                  </a:cubicBezTo>
                  <a:cubicBezTo>
                    <a:pt x="124" y="164"/>
                    <a:pt x="256" y="187"/>
                    <a:pt x="381" y="176"/>
                  </a:cubicBezTo>
                  <a:cubicBezTo>
                    <a:pt x="424" y="173"/>
                    <a:pt x="466" y="161"/>
                    <a:pt x="500" y="135"/>
                  </a:cubicBezTo>
                  <a:cubicBezTo>
                    <a:pt x="541" y="102"/>
                    <a:pt x="555" y="50"/>
                    <a:pt x="565" y="3"/>
                  </a:cubicBezTo>
                  <a:cubicBezTo>
                    <a:pt x="566" y="0"/>
                    <a:pt x="557" y="1"/>
                    <a:pt x="557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6" name="Freeform 99"/>
            <p:cNvSpPr/>
            <p:nvPr/>
          </p:nvSpPr>
          <p:spPr bwMode="auto">
            <a:xfrm>
              <a:off x="3496" y="1679"/>
              <a:ext cx="142" cy="185"/>
            </a:xfrm>
            <a:custGeom>
              <a:avLst/>
              <a:gdLst>
                <a:gd name="T0" fmla="*/ 0 w 60"/>
                <a:gd name="T1" fmla="*/ 30 h 78"/>
                <a:gd name="T2" fmla="*/ 20 w 60"/>
                <a:gd name="T3" fmla="*/ 76 h 78"/>
                <a:gd name="T4" fmla="*/ 29 w 60"/>
                <a:gd name="T5" fmla="*/ 74 h 78"/>
                <a:gd name="T6" fmla="*/ 54 w 60"/>
                <a:gd name="T7" fmla="*/ 3 h 78"/>
                <a:gd name="T8" fmla="*/ 51 w 60"/>
                <a:gd name="T9" fmla="*/ 1 h 78"/>
                <a:gd name="T10" fmla="*/ 16 w 60"/>
                <a:gd name="T11" fmla="*/ 25 h 78"/>
                <a:gd name="T12" fmla="*/ 20 w 60"/>
                <a:gd name="T13" fmla="*/ 76 h 78"/>
                <a:gd name="T14" fmla="*/ 29 w 60"/>
                <a:gd name="T15" fmla="*/ 74 h 78"/>
                <a:gd name="T16" fmla="*/ 8 w 60"/>
                <a:gd name="T17" fmla="*/ 28 h 78"/>
                <a:gd name="T18" fmla="*/ 0 w 60"/>
                <a:gd name="T19" fmla="*/ 3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" h="78">
                  <a:moveTo>
                    <a:pt x="0" y="30"/>
                  </a:moveTo>
                  <a:cubicBezTo>
                    <a:pt x="5" y="46"/>
                    <a:pt x="12" y="61"/>
                    <a:pt x="20" y="76"/>
                  </a:cubicBezTo>
                  <a:cubicBezTo>
                    <a:pt x="23" y="75"/>
                    <a:pt x="26" y="74"/>
                    <a:pt x="29" y="74"/>
                  </a:cubicBezTo>
                  <a:cubicBezTo>
                    <a:pt x="12" y="44"/>
                    <a:pt x="18" y="15"/>
                    <a:pt x="54" y="3"/>
                  </a:cubicBezTo>
                  <a:cubicBezTo>
                    <a:pt x="60" y="1"/>
                    <a:pt x="54" y="0"/>
                    <a:pt x="51" y="1"/>
                  </a:cubicBezTo>
                  <a:cubicBezTo>
                    <a:pt x="37" y="6"/>
                    <a:pt x="24" y="13"/>
                    <a:pt x="16" y="25"/>
                  </a:cubicBezTo>
                  <a:cubicBezTo>
                    <a:pt x="5" y="41"/>
                    <a:pt x="12" y="61"/>
                    <a:pt x="20" y="76"/>
                  </a:cubicBezTo>
                  <a:cubicBezTo>
                    <a:pt x="21" y="78"/>
                    <a:pt x="29" y="75"/>
                    <a:pt x="29" y="74"/>
                  </a:cubicBezTo>
                  <a:cubicBezTo>
                    <a:pt x="21" y="59"/>
                    <a:pt x="13" y="44"/>
                    <a:pt x="8" y="28"/>
                  </a:cubicBezTo>
                  <a:cubicBezTo>
                    <a:pt x="8" y="26"/>
                    <a:pt x="0" y="28"/>
                    <a:pt x="0" y="3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7" name="Freeform 100"/>
            <p:cNvSpPr/>
            <p:nvPr/>
          </p:nvSpPr>
          <p:spPr bwMode="auto">
            <a:xfrm>
              <a:off x="5313" y="1899"/>
              <a:ext cx="55" cy="74"/>
            </a:xfrm>
            <a:custGeom>
              <a:avLst/>
              <a:gdLst>
                <a:gd name="T0" fmla="*/ 2 w 23"/>
                <a:gd name="T1" fmla="*/ 7 h 31"/>
                <a:gd name="T2" fmla="*/ 13 w 23"/>
                <a:gd name="T3" fmla="*/ 28 h 31"/>
                <a:gd name="T4" fmla="*/ 21 w 23"/>
                <a:gd name="T5" fmla="*/ 24 h 31"/>
                <a:gd name="T6" fmla="*/ 9 w 23"/>
                <a:gd name="T7" fmla="*/ 3 h 31"/>
                <a:gd name="T8" fmla="*/ 2 w 23"/>
                <a:gd name="T9" fmla="*/ 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31">
                  <a:moveTo>
                    <a:pt x="2" y="7"/>
                  </a:moveTo>
                  <a:cubicBezTo>
                    <a:pt x="5" y="14"/>
                    <a:pt x="9" y="21"/>
                    <a:pt x="13" y="28"/>
                  </a:cubicBezTo>
                  <a:cubicBezTo>
                    <a:pt x="15" y="31"/>
                    <a:pt x="23" y="28"/>
                    <a:pt x="21" y="24"/>
                  </a:cubicBezTo>
                  <a:cubicBezTo>
                    <a:pt x="17" y="17"/>
                    <a:pt x="13" y="10"/>
                    <a:pt x="9" y="3"/>
                  </a:cubicBezTo>
                  <a:cubicBezTo>
                    <a:pt x="8" y="0"/>
                    <a:pt x="0" y="3"/>
                    <a:pt x="2" y="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8" name="Freeform 101"/>
            <p:cNvSpPr/>
            <p:nvPr/>
          </p:nvSpPr>
          <p:spPr bwMode="auto">
            <a:xfrm>
              <a:off x="5183" y="1573"/>
              <a:ext cx="213" cy="125"/>
            </a:xfrm>
            <a:custGeom>
              <a:avLst/>
              <a:gdLst>
                <a:gd name="T0" fmla="*/ 9 w 90"/>
                <a:gd name="T1" fmla="*/ 49 h 53"/>
                <a:gd name="T2" fmla="*/ 57 w 90"/>
                <a:gd name="T3" fmla="*/ 6 h 53"/>
                <a:gd name="T4" fmla="*/ 74 w 90"/>
                <a:gd name="T5" fmla="*/ 25 h 53"/>
                <a:gd name="T6" fmla="*/ 51 w 90"/>
                <a:gd name="T7" fmla="*/ 45 h 53"/>
                <a:gd name="T8" fmla="*/ 56 w 90"/>
                <a:gd name="T9" fmla="*/ 47 h 53"/>
                <a:gd name="T10" fmla="*/ 84 w 90"/>
                <a:gd name="T11" fmla="*/ 20 h 53"/>
                <a:gd name="T12" fmla="*/ 69 w 90"/>
                <a:gd name="T13" fmla="*/ 1 h 53"/>
                <a:gd name="T14" fmla="*/ 1 w 90"/>
                <a:gd name="T15" fmla="*/ 50 h 53"/>
                <a:gd name="T16" fmla="*/ 9 w 90"/>
                <a:gd name="T17" fmla="*/ 49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" h="53">
                  <a:moveTo>
                    <a:pt x="9" y="49"/>
                  </a:moveTo>
                  <a:cubicBezTo>
                    <a:pt x="14" y="29"/>
                    <a:pt x="37" y="11"/>
                    <a:pt x="57" y="6"/>
                  </a:cubicBezTo>
                  <a:cubicBezTo>
                    <a:pt x="73" y="2"/>
                    <a:pt x="82" y="13"/>
                    <a:pt x="74" y="25"/>
                  </a:cubicBezTo>
                  <a:cubicBezTo>
                    <a:pt x="69" y="33"/>
                    <a:pt x="60" y="40"/>
                    <a:pt x="51" y="45"/>
                  </a:cubicBezTo>
                  <a:cubicBezTo>
                    <a:pt x="46" y="47"/>
                    <a:pt x="53" y="48"/>
                    <a:pt x="56" y="47"/>
                  </a:cubicBezTo>
                  <a:cubicBezTo>
                    <a:pt x="68" y="41"/>
                    <a:pt x="78" y="31"/>
                    <a:pt x="84" y="20"/>
                  </a:cubicBezTo>
                  <a:cubicBezTo>
                    <a:pt x="90" y="9"/>
                    <a:pt x="80" y="1"/>
                    <a:pt x="69" y="1"/>
                  </a:cubicBezTo>
                  <a:cubicBezTo>
                    <a:pt x="42" y="0"/>
                    <a:pt x="7" y="25"/>
                    <a:pt x="1" y="50"/>
                  </a:cubicBezTo>
                  <a:cubicBezTo>
                    <a:pt x="0" y="53"/>
                    <a:pt x="9" y="51"/>
                    <a:pt x="9" y="4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9" name="Freeform 102"/>
            <p:cNvSpPr/>
            <p:nvPr/>
          </p:nvSpPr>
          <p:spPr bwMode="auto">
            <a:xfrm>
              <a:off x="5218" y="1708"/>
              <a:ext cx="138" cy="267"/>
            </a:xfrm>
            <a:custGeom>
              <a:avLst/>
              <a:gdLst>
                <a:gd name="T0" fmla="*/ 1 w 58"/>
                <a:gd name="T1" fmla="*/ 4 h 113"/>
                <a:gd name="T2" fmla="*/ 49 w 58"/>
                <a:gd name="T3" fmla="*/ 112 h 113"/>
                <a:gd name="T4" fmla="*/ 57 w 58"/>
                <a:gd name="T5" fmla="*/ 109 h 113"/>
                <a:gd name="T6" fmla="*/ 9 w 58"/>
                <a:gd name="T7" fmla="*/ 2 h 113"/>
                <a:gd name="T8" fmla="*/ 1 w 58"/>
                <a:gd name="T9" fmla="*/ 4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113">
                  <a:moveTo>
                    <a:pt x="1" y="4"/>
                  </a:moveTo>
                  <a:cubicBezTo>
                    <a:pt x="20" y="38"/>
                    <a:pt x="31" y="76"/>
                    <a:pt x="49" y="112"/>
                  </a:cubicBezTo>
                  <a:cubicBezTo>
                    <a:pt x="50" y="113"/>
                    <a:pt x="58" y="111"/>
                    <a:pt x="57" y="109"/>
                  </a:cubicBezTo>
                  <a:cubicBezTo>
                    <a:pt x="39" y="74"/>
                    <a:pt x="29" y="36"/>
                    <a:pt x="9" y="2"/>
                  </a:cubicBezTo>
                  <a:cubicBezTo>
                    <a:pt x="8" y="0"/>
                    <a:pt x="0" y="2"/>
                    <a:pt x="1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0" name="Freeform 103"/>
            <p:cNvSpPr/>
            <p:nvPr/>
          </p:nvSpPr>
          <p:spPr bwMode="auto">
            <a:xfrm>
              <a:off x="5465" y="1608"/>
              <a:ext cx="156" cy="126"/>
            </a:xfrm>
            <a:custGeom>
              <a:avLst/>
              <a:gdLst>
                <a:gd name="T0" fmla="*/ 9 w 66"/>
                <a:gd name="T1" fmla="*/ 48 h 53"/>
                <a:gd name="T2" fmla="*/ 31 w 66"/>
                <a:gd name="T3" fmla="*/ 22 h 53"/>
                <a:gd name="T4" fmla="*/ 59 w 66"/>
                <a:gd name="T5" fmla="*/ 6 h 53"/>
                <a:gd name="T6" fmla="*/ 60 w 66"/>
                <a:gd name="T7" fmla="*/ 0 h 53"/>
                <a:gd name="T8" fmla="*/ 25 w 66"/>
                <a:gd name="T9" fmla="*/ 18 h 53"/>
                <a:gd name="T10" fmla="*/ 0 w 66"/>
                <a:gd name="T11" fmla="*/ 48 h 53"/>
                <a:gd name="T12" fmla="*/ 9 w 66"/>
                <a:gd name="T13" fmla="*/ 4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" h="53">
                  <a:moveTo>
                    <a:pt x="9" y="48"/>
                  </a:moveTo>
                  <a:cubicBezTo>
                    <a:pt x="10" y="38"/>
                    <a:pt x="23" y="28"/>
                    <a:pt x="31" y="22"/>
                  </a:cubicBezTo>
                  <a:cubicBezTo>
                    <a:pt x="38" y="16"/>
                    <a:pt x="50" y="6"/>
                    <a:pt x="59" y="6"/>
                  </a:cubicBezTo>
                  <a:cubicBezTo>
                    <a:pt x="64" y="5"/>
                    <a:pt x="66" y="0"/>
                    <a:pt x="60" y="0"/>
                  </a:cubicBezTo>
                  <a:cubicBezTo>
                    <a:pt x="47" y="1"/>
                    <a:pt x="35" y="11"/>
                    <a:pt x="25" y="18"/>
                  </a:cubicBezTo>
                  <a:cubicBezTo>
                    <a:pt x="16" y="25"/>
                    <a:pt x="1" y="36"/>
                    <a:pt x="0" y="48"/>
                  </a:cubicBezTo>
                  <a:cubicBezTo>
                    <a:pt x="0" y="53"/>
                    <a:pt x="8" y="51"/>
                    <a:pt x="9" y="4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1" name="Freeform 104"/>
            <p:cNvSpPr/>
            <p:nvPr/>
          </p:nvSpPr>
          <p:spPr bwMode="auto">
            <a:xfrm>
              <a:off x="5467" y="1599"/>
              <a:ext cx="270" cy="189"/>
            </a:xfrm>
            <a:custGeom>
              <a:avLst/>
              <a:gdLst>
                <a:gd name="T0" fmla="*/ 11 w 114"/>
                <a:gd name="T1" fmla="*/ 77 h 80"/>
                <a:gd name="T2" fmla="*/ 110 w 114"/>
                <a:gd name="T3" fmla="*/ 5 h 80"/>
                <a:gd name="T4" fmla="*/ 104 w 114"/>
                <a:gd name="T5" fmla="*/ 2 h 80"/>
                <a:gd name="T6" fmla="*/ 4 w 114"/>
                <a:gd name="T7" fmla="*/ 75 h 80"/>
                <a:gd name="T8" fmla="*/ 11 w 114"/>
                <a:gd name="T9" fmla="*/ 77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0">
                  <a:moveTo>
                    <a:pt x="11" y="77"/>
                  </a:moveTo>
                  <a:cubicBezTo>
                    <a:pt x="41" y="50"/>
                    <a:pt x="75" y="27"/>
                    <a:pt x="110" y="5"/>
                  </a:cubicBezTo>
                  <a:cubicBezTo>
                    <a:pt x="114" y="2"/>
                    <a:pt x="107" y="0"/>
                    <a:pt x="104" y="2"/>
                  </a:cubicBezTo>
                  <a:cubicBezTo>
                    <a:pt x="69" y="24"/>
                    <a:pt x="34" y="47"/>
                    <a:pt x="4" y="75"/>
                  </a:cubicBezTo>
                  <a:cubicBezTo>
                    <a:pt x="0" y="79"/>
                    <a:pt x="8" y="80"/>
                    <a:pt x="11" y="7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2" name="Freeform 105"/>
            <p:cNvSpPr/>
            <p:nvPr/>
          </p:nvSpPr>
          <p:spPr bwMode="auto">
            <a:xfrm>
              <a:off x="5751" y="1374"/>
              <a:ext cx="113" cy="227"/>
            </a:xfrm>
            <a:custGeom>
              <a:avLst/>
              <a:gdLst>
                <a:gd name="T0" fmla="*/ 1 w 48"/>
                <a:gd name="T1" fmla="*/ 6 h 96"/>
                <a:gd name="T2" fmla="*/ 38 w 48"/>
                <a:gd name="T3" fmla="*/ 93 h 96"/>
                <a:gd name="T4" fmla="*/ 46 w 48"/>
                <a:gd name="T5" fmla="*/ 90 h 96"/>
                <a:gd name="T6" fmla="*/ 10 w 48"/>
                <a:gd name="T7" fmla="*/ 3 h 96"/>
                <a:gd name="T8" fmla="*/ 1 w 48"/>
                <a:gd name="T9" fmla="*/ 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96">
                  <a:moveTo>
                    <a:pt x="1" y="6"/>
                  </a:moveTo>
                  <a:cubicBezTo>
                    <a:pt x="9" y="36"/>
                    <a:pt x="26" y="63"/>
                    <a:pt x="38" y="93"/>
                  </a:cubicBezTo>
                  <a:cubicBezTo>
                    <a:pt x="39" y="96"/>
                    <a:pt x="48" y="93"/>
                    <a:pt x="46" y="90"/>
                  </a:cubicBezTo>
                  <a:cubicBezTo>
                    <a:pt x="34" y="61"/>
                    <a:pt x="17" y="34"/>
                    <a:pt x="10" y="3"/>
                  </a:cubicBezTo>
                  <a:cubicBezTo>
                    <a:pt x="9" y="0"/>
                    <a:pt x="0" y="2"/>
                    <a:pt x="1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3" name="Freeform 106"/>
            <p:cNvSpPr/>
            <p:nvPr/>
          </p:nvSpPr>
          <p:spPr bwMode="auto">
            <a:xfrm>
              <a:off x="5737" y="1260"/>
              <a:ext cx="260" cy="346"/>
            </a:xfrm>
            <a:custGeom>
              <a:avLst/>
              <a:gdLst>
                <a:gd name="T0" fmla="*/ 12 w 110"/>
                <a:gd name="T1" fmla="*/ 44 h 146"/>
                <a:gd name="T2" fmla="*/ 16 w 110"/>
                <a:gd name="T3" fmla="*/ 19 h 146"/>
                <a:gd name="T4" fmla="*/ 39 w 110"/>
                <a:gd name="T5" fmla="*/ 14 h 146"/>
                <a:gd name="T6" fmla="*/ 39 w 110"/>
                <a:gd name="T7" fmla="*/ 31 h 146"/>
                <a:gd name="T8" fmla="*/ 38 w 110"/>
                <a:gd name="T9" fmla="*/ 81 h 146"/>
                <a:gd name="T10" fmla="*/ 77 w 110"/>
                <a:gd name="T11" fmla="*/ 104 h 146"/>
                <a:gd name="T12" fmla="*/ 51 w 110"/>
                <a:gd name="T13" fmla="*/ 143 h 146"/>
                <a:gd name="T14" fmla="*/ 60 w 110"/>
                <a:gd name="T15" fmla="*/ 142 h 146"/>
                <a:gd name="T16" fmla="*/ 82 w 110"/>
                <a:gd name="T17" fmla="*/ 100 h 146"/>
                <a:gd name="T18" fmla="*/ 51 w 110"/>
                <a:gd name="T19" fmla="*/ 83 h 146"/>
                <a:gd name="T20" fmla="*/ 45 w 110"/>
                <a:gd name="T21" fmla="*/ 43 h 146"/>
                <a:gd name="T22" fmla="*/ 30 w 110"/>
                <a:gd name="T23" fmla="*/ 3 h 146"/>
                <a:gd name="T24" fmla="*/ 3 w 110"/>
                <a:gd name="T25" fmla="*/ 47 h 146"/>
                <a:gd name="T26" fmla="*/ 12 w 110"/>
                <a:gd name="T27" fmla="*/ 44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0" h="146">
                  <a:moveTo>
                    <a:pt x="12" y="44"/>
                  </a:moveTo>
                  <a:cubicBezTo>
                    <a:pt x="10" y="35"/>
                    <a:pt x="12" y="27"/>
                    <a:pt x="16" y="19"/>
                  </a:cubicBezTo>
                  <a:cubicBezTo>
                    <a:pt x="20" y="10"/>
                    <a:pt x="33" y="3"/>
                    <a:pt x="39" y="14"/>
                  </a:cubicBezTo>
                  <a:cubicBezTo>
                    <a:pt x="41" y="19"/>
                    <a:pt x="40" y="26"/>
                    <a:pt x="39" y="31"/>
                  </a:cubicBezTo>
                  <a:cubicBezTo>
                    <a:pt x="37" y="48"/>
                    <a:pt x="29" y="65"/>
                    <a:pt x="38" y="81"/>
                  </a:cubicBezTo>
                  <a:cubicBezTo>
                    <a:pt x="45" y="93"/>
                    <a:pt x="66" y="97"/>
                    <a:pt x="77" y="104"/>
                  </a:cubicBezTo>
                  <a:cubicBezTo>
                    <a:pt x="97" y="118"/>
                    <a:pt x="54" y="129"/>
                    <a:pt x="51" y="143"/>
                  </a:cubicBezTo>
                  <a:cubicBezTo>
                    <a:pt x="51" y="146"/>
                    <a:pt x="59" y="145"/>
                    <a:pt x="60" y="142"/>
                  </a:cubicBezTo>
                  <a:cubicBezTo>
                    <a:pt x="62" y="127"/>
                    <a:pt x="110" y="120"/>
                    <a:pt x="82" y="100"/>
                  </a:cubicBezTo>
                  <a:cubicBezTo>
                    <a:pt x="73" y="93"/>
                    <a:pt x="61" y="89"/>
                    <a:pt x="51" y="83"/>
                  </a:cubicBezTo>
                  <a:cubicBezTo>
                    <a:pt x="38" y="73"/>
                    <a:pt x="43" y="56"/>
                    <a:pt x="45" y="43"/>
                  </a:cubicBezTo>
                  <a:cubicBezTo>
                    <a:pt x="48" y="31"/>
                    <a:pt x="55" y="0"/>
                    <a:pt x="30" y="3"/>
                  </a:cubicBezTo>
                  <a:cubicBezTo>
                    <a:pt x="9" y="6"/>
                    <a:pt x="0" y="29"/>
                    <a:pt x="3" y="47"/>
                  </a:cubicBezTo>
                  <a:cubicBezTo>
                    <a:pt x="4" y="49"/>
                    <a:pt x="12" y="47"/>
                    <a:pt x="12" y="4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4" name="Freeform 107"/>
            <p:cNvSpPr/>
            <p:nvPr/>
          </p:nvSpPr>
          <p:spPr bwMode="auto">
            <a:xfrm>
              <a:off x="1688" y="2056"/>
              <a:ext cx="331" cy="158"/>
            </a:xfrm>
            <a:custGeom>
              <a:avLst/>
              <a:gdLst>
                <a:gd name="T0" fmla="*/ 45 w 140"/>
                <a:gd name="T1" fmla="*/ 2 h 67"/>
                <a:gd name="T2" fmla="*/ 30 w 140"/>
                <a:gd name="T3" fmla="*/ 52 h 67"/>
                <a:gd name="T4" fmla="*/ 103 w 140"/>
                <a:gd name="T5" fmla="*/ 34 h 67"/>
                <a:gd name="T6" fmla="*/ 96 w 140"/>
                <a:gd name="T7" fmla="*/ 35 h 67"/>
                <a:gd name="T8" fmla="*/ 137 w 140"/>
                <a:gd name="T9" fmla="*/ 29 h 67"/>
                <a:gd name="T10" fmla="*/ 99 w 140"/>
                <a:gd name="T11" fmla="*/ 34 h 67"/>
                <a:gd name="T12" fmla="*/ 108 w 140"/>
                <a:gd name="T13" fmla="*/ 33 h 67"/>
                <a:gd name="T14" fmla="*/ 129 w 140"/>
                <a:gd name="T15" fmla="*/ 27 h 67"/>
                <a:gd name="T16" fmla="*/ 104 w 140"/>
                <a:gd name="T17" fmla="*/ 32 h 67"/>
                <a:gd name="T18" fmla="*/ 97 w 140"/>
                <a:gd name="T19" fmla="*/ 33 h 67"/>
                <a:gd name="T20" fmla="*/ 27 w 140"/>
                <a:gd name="T21" fmla="*/ 37 h 67"/>
                <a:gd name="T22" fmla="*/ 51 w 140"/>
                <a:gd name="T23" fmla="*/ 2 h 67"/>
                <a:gd name="T24" fmla="*/ 45 w 140"/>
                <a:gd name="T25" fmla="*/ 2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0" h="67">
                  <a:moveTo>
                    <a:pt x="45" y="2"/>
                  </a:moveTo>
                  <a:cubicBezTo>
                    <a:pt x="30" y="11"/>
                    <a:pt x="0" y="39"/>
                    <a:pt x="30" y="52"/>
                  </a:cubicBezTo>
                  <a:cubicBezTo>
                    <a:pt x="58" y="65"/>
                    <a:pt x="81" y="50"/>
                    <a:pt x="103" y="34"/>
                  </a:cubicBezTo>
                  <a:cubicBezTo>
                    <a:pt x="101" y="34"/>
                    <a:pt x="98" y="34"/>
                    <a:pt x="96" y="35"/>
                  </a:cubicBezTo>
                  <a:cubicBezTo>
                    <a:pt x="107" y="47"/>
                    <a:pt x="136" y="51"/>
                    <a:pt x="137" y="29"/>
                  </a:cubicBezTo>
                  <a:cubicBezTo>
                    <a:pt x="140" y="3"/>
                    <a:pt x="106" y="24"/>
                    <a:pt x="99" y="34"/>
                  </a:cubicBezTo>
                  <a:cubicBezTo>
                    <a:pt x="99" y="35"/>
                    <a:pt x="106" y="35"/>
                    <a:pt x="108" y="33"/>
                  </a:cubicBezTo>
                  <a:cubicBezTo>
                    <a:pt x="111" y="28"/>
                    <a:pt x="127" y="13"/>
                    <a:pt x="129" y="27"/>
                  </a:cubicBezTo>
                  <a:cubicBezTo>
                    <a:pt x="132" y="43"/>
                    <a:pt x="111" y="41"/>
                    <a:pt x="104" y="32"/>
                  </a:cubicBezTo>
                  <a:cubicBezTo>
                    <a:pt x="103" y="31"/>
                    <a:pt x="98" y="32"/>
                    <a:pt x="97" y="33"/>
                  </a:cubicBezTo>
                  <a:cubicBezTo>
                    <a:pt x="77" y="48"/>
                    <a:pt x="42" y="67"/>
                    <a:pt x="27" y="37"/>
                  </a:cubicBezTo>
                  <a:cubicBezTo>
                    <a:pt x="19" y="23"/>
                    <a:pt x="41" y="9"/>
                    <a:pt x="51" y="2"/>
                  </a:cubicBezTo>
                  <a:cubicBezTo>
                    <a:pt x="55" y="0"/>
                    <a:pt x="47" y="1"/>
                    <a:pt x="45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5" name="Freeform 108"/>
            <p:cNvSpPr/>
            <p:nvPr/>
          </p:nvSpPr>
          <p:spPr bwMode="auto">
            <a:xfrm>
              <a:off x="2005" y="2058"/>
              <a:ext cx="142" cy="90"/>
            </a:xfrm>
            <a:custGeom>
              <a:avLst/>
              <a:gdLst>
                <a:gd name="T0" fmla="*/ 17 w 60"/>
                <a:gd name="T1" fmla="*/ 2 h 38"/>
                <a:gd name="T2" fmla="*/ 19 w 60"/>
                <a:gd name="T3" fmla="*/ 27 h 38"/>
                <a:gd name="T4" fmla="*/ 38 w 60"/>
                <a:gd name="T5" fmla="*/ 23 h 38"/>
                <a:gd name="T6" fmla="*/ 45 w 60"/>
                <a:gd name="T7" fmla="*/ 31 h 38"/>
                <a:gd name="T8" fmla="*/ 51 w 60"/>
                <a:gd name="T9" fmla="*/ 37 h 38"/>
                <a:gd name="T10" fmla="*/ 58 w 60"/>
                <a:gd name="T11" fmla="*/ 34 h 38"/>
                <a:gd name="T12" fmla="*/ 51 w 60"/>
                <a:gd name="T13" fmla="*/ 21 h 38"/>
                <a:gd name="T14" fmla="*/ 51 w 60"/>
                <a:gd name="T15" fmla="*/ 21 h 38"/>
                <a:gd name="T16" fmla="*/ 26 w 60"/>
                <a:gd name="T17" fmla="*/ 24 h 38"/>
                <a:gd name="T18" fmla="*/ 26 w 60"/>
                <a:gd name="T19" fmla="*/ 0 h 38"/>
                <a:gd name="T20" fmla="*/ 17 w 60"/>
                <a:gd name="T21" fmla="*/ 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" h="38">
                  <a:moveTo>
                    <a:pt x="17" y="2"/>
                  </a:moveTo>
                  <a:cubicBezTo>
                    <a:pt x="11" y="9"/>
                    <a:pt x="0" y="29"/>
                    <a:pt x="19" y="27"/>
                  </a:cubicBezTo>
                  <a:cubicBezTo>
                    <a:pt x="26" y="27"/>
                    <a:pt x="32" y="26"/>
                    <a:pt x="38" y="23"/>
                  </a:cubicBezTo>
                  <a:cubicBezTo>
                    <a:pt x="44" y="20"/>
                    <a:pt x="44" y="28"/>
                    <a:pt x="45" y="31"/>
                  </a:cubicBezTo>
                  <a:cubicBezTo>
                    <a:pt x="46" y="34"/>
                    <a:pt x="48" y="37"/>
                    <a:pt x="51" y="37"/>
                  </a:cubicBezTo>
                  <a:cubicBezTo>
                    <a:pt x="53" y="38"/>
                    <a:pt x="60" y="35"/>
                    <a:pt x="58" y="34"/>
                  </a:cubicBezTo>
                  <a:cubicBezTo>
                    <a:pt x="54" y="33"/>
                    <a:pt x="52" y="25"/>
                    <a:pt x="51" y="21"/>
                  </a:cubicBezTo>
                  <a:cubicBezTo>
                    <a:pt x="51" y="21"/>
                    <a:pt x="51" y="21"/>
                    <a:pt x="51" y="21"/>
                  </a:cubicBezTo>
                  <a:cubicBezTo>
                    <a:pt x="41" y="18"/>
                    <a:pt x="35" y="23"/>
                    <a:pt x="26" y="24"/>
                  </a:cubicBezTo>
                  <a:cubicBezTo>
                    <a:pt x="8" y="27"/>
                    <a:pt x="21" y="6"/>
                    <a:pt x="26" y="0"/>
                  </a:cubicBezTo>
                  <a:cubicBezTo>
                    <a:pt x="26" y="0"/>
                    <a:pt x="19" y="0"/>
                    <a:pt x="17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6" name="Freeform 109"/>
            <p:cNvSpPr/>
            <p:nvPr/>
          </p:nvSpPr>
          <p:spPr bwMode="auto">
            <a:xfrm>
              <a:off x="2152" y="2056"/>
              <a:ext cx="144" cy="125"/>
            </a:xfrm>
            <a:custGeom>
              <a:avLst/>
              <a:gdLst>
                <a:gd name="T0" fmla="*/ 55 w 61"/>
                <a:gd name="T1" fmla="*/ 1 h 53"/>
                <a:gd name="T2" fmla="*/ 29 w 61"/>
                <a:gd name="T3" fmla="*/ 24 h 53"/>
                <a:gd name="T4" fmla="*/ 31 w 61"/>
                <a:gd name="T5" fmla="*/ 37 h 53"/>
                <a:gd name="T6" fmla="*/ 9 w 61"/>
                <a:gd name="T7" fmla="*/ 49 h 53"/>
                <a:gd name="T8" fmla="*/ 6 w 61"/>
                <a:gd name="T9" fmla="*/ 52 h 53"/>
                <a:gd name="T10" fmla="*/ 38 w 61"/>
                <a:gd name="T11" fmla="*/ 39 h 53"/>
                <a:gd name="T12" fmla="*/ 38 w 61"/>
                <a:gd name="T13" fmla="*/ 29 h 53"/>
                <a:gd name="T14" fmla="*/ 56 w 61"/>
                <a:gd name="T15" fmla="*/ 3 h 53"/>
                <a:gd name="T16" fmla="*/ 55 w 61"/>
                <a:gd name="T17" fmla="*/ 1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53">
                  <a:moveTo>
                    <a:pt x="55" y="1"/>
                  </a:moveTo>
                  <a:cubicBezTo>
                    <a:pt x="41" y="5"/>
                    <a:pt x="34" y="11"/>
                    <a:pt x="29" y="24"/>
                  </a:cubicBezTo>
                  <a:cubicBezTo>
                    <a:pt x="28" y="28"/>
                    <a:pt x="31" y="33"/>
                    <a:pt x="31" y="37"/>
                  </a:cubicBezTo>
                  <a:cubicBezTo>
                    <a:pt x="32" y="45"/>
                    <a:pt x="15" y="49"/>
                    <a:pt x="9" y="49"/>
                  </a:cubicBezTo>
                  <a:cubicBezTo>
                    <a:pt x="7" y="49"/>
                    <a:pt x="0" y="53"/>
                    <a:pt x="6" y="52"/>
                  </a:cubicBezTo>
                  <a:cubicBezTo>
                    <a:pt x="18" y="52"/>
                    <a:pt x="31" y="48"/>
                    <a:pt x="38" y="39"/>
                  </a:cubicBezTo>
                  <a:cubicBezTo>
                    <a:pt x="41" y="35"/>
                    <a:pt x="39" y="32"/>
                    <a:pt x="38" y="29"/>
                  </a:cubicBezTo>
                  <a:cubicBezTo>
                    <a:pt x="35" y="17"/>
                    <a:pt x="45" y="6"/>
                    <a:pt x="56" y="3"/>
                  </a:cubicBezTo>
                  <a:cubicBezTo>
                    <a:pt x="61" y="2"/>
                    <a:pt x="60" y="0"/>
                    <a:pt x="55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7" name="Freeform 110"/>
            <p:cNvSpPr/>
            <p:nvPr/>
          </p:nvSpPr>
          <p:spPr bwMode="auto">
            <a:xfrm>
              <a:off x="2348" y="1954"/>
              <a:ext cx="135" cy="225"/>
            </a:xfrm>
            <a:custGeom>
              <a:avLst/>
              <a:gdLst>
                <a:gd name="T0" fmla="*/ 9 w 57"/>
                <a:gd name="T1" fmla="*/ 3 h 95"/>
                <a:gd name="T2" fmla="*/ 0 w 57"/>
                <a:gd name="T3" fmla="*/ 45 h 95"/>
                <a:gd name="T4" fmla="*/ 10 w 57"/>
                <a:gd name="T5" fmla="*/ 83 h 95"/>
                <a:gd name="T6" fmla="*/ 51 w 57"/>
                <a:gd name="T7" fmla="*/ 65 h 95"/>
                <a:gd name="T8" fmla="*/ 42 w 57"/>
                <a:gd name="T9" fmla="*/ 67 h 95"/>
                <a:gd name="T10" fmla="*/ 15 w 57"/>
                <a:gd name="T11" fmla="*/ 77 h 95"/>
                <a:gd name="T12" fmla="*/ 9 w 57"/>
                <a:gd name="T13" fmla="*/ 54 h 95"/>
                <a:gd name="T14" fmla="*/ 17 w 57"/>
                <a:gd name="T15" fmla="*/ 4 h 95"/>
                <a:gd name="T16" fmla="*/ 9 w 57"/>
                <a:gd name="T17" fmla="*/ 3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95">
                  <a:moveTo>
                    <a:pt x="9" y="3"/>
                  </a:moveTo>
                  <a:cubicBezTo>
                    <a:pt x="1" y="15"/>
                    <a:pt x="0" y="31"/>
                    <a:pt x="0" y="45"/>
                  </a:cubicBezTo>
                  <a:cubicBezTo>
                    <a:pt x="0" y="57"/>
                    <a:pt x="0" y="74"/>
                    <a:pt x="10" y="83"/>
                  </a:cubicBezTo>
                  <a:cubicBezTo>
                    <a:pt x="23" y="95"/>
                    <a:pt x="57" y="85"/>
                    <a:pt x="51" y="65"/>
                  </a:cubicBezTo>
                  <a:cubicBezTo>
                    <a:pt x="49" y="61"/>
                    <a:pt x="41" y="64"/>
                    <a:pt x="42" y="67"/>
                  </a:cubicBezTo>
                  <a:cubicBezTo>
                    <a:pt x="47" y="83"/>
                    <a:pt x="25" y="86"/>
                    <a:pt x="15" y="77"/>
                  </a:cubicBezTo>
                  <a:cubicBezTo>
                    <a:pt x="10" y="72"/>
                    <a:pt x="10" y="61"/>
                    <a:pt x="9" y="54"/>
                  </a:cubicBezTo>
                  <a:cubicBezTo>
                    <a:pt x="7" y="38"/>
                    <a:pt x="7" y="17"/>
                    <a:pt x="17" y="4"/>
                  </a:cubicBezTo>
                  <a:cubicBezTo>
                    <a:pt x="20" y="0"/>
                    <a:pt x="11" y="0"/>
                    <a:pt x="9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8" name="Freeform 111"/>
            <p:cNvSpPr/>
            <p:nvPr/>
          </p:nvSpPr>
          <p:spPr bwMode="auto">
            <a:xfrm>
              <a:off x="2282" y="2023"/>
              <a:ext cx="154" cy="33"/>
            </a:xfrm>
            <a:custGeom>
              <a:avLst/>
              <a:gdLst>
                <a:gd name="T0" fmla="*/ 10 w 65"/>
                <a:gd name="T1" fmla="*/ 13 h 14"/>
                <a:gd name="T2" fmla="*/ 60 w 65"/>
                <a:gd name="T3" fmla="*/ 4 h 14"/>
                <a:gd name="T4" fmla="*/ 59 w 65"/>
                <a:gd name="T5" fmla="*/ 1 h 14"/>
                <a:gd name="T6" fmla="*/ 5 w 65"/>
                <a:gd name="T7" fmla="*/ 12 h 14"/>
                <a:gd name="T8" fmla="*/ 10 w 65"/>
                <a:gd name="T9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14">
                  <a:moveTo>
                    <a:pt x="10" y="13"/>
                  </a:moveTo>
                  <a:cubicBezTo>
                    <a:pt x="26" y="7"/>
                    <a:pt x="44" y="7"/>
                    <a:pt x="60" y="4"/>
                  </a:cubicBezTo>
                  <a:cubicBezTo>
                    <a:pt x="65" y="3"/>
                    <a:pt x="64" y="0"/>
                    <a:pt x="59" y="1"/>
                  </a:cubicBezTo>
                  <a:cubicBezTo>
                    <a:pt x="41" y="5"/>
                    <a:pt x="22" y="5"/>
                    <a:pt x="5" y="12"/>
                  </a:cubicBezTo>
                  <a:cubicBezTo>
                    <a:pt x="0" y="14"/>
                    <a:pt x="8" y="14"/>
                    <a:pt x="10" y="1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9" name="Freeform 112"/>
            <p:cNvSpPr/>
            <p:nvPr/>
          </p:nvSpPr>
          <p:spPr bwMode="auto">
            <a:xfrm>
              <a:off x="2481" y="2151"/>
              <a:ext cx="30" cy="30"/>
            </a:xfrm>
            <a:custGeom>
              <a:avLst/>
              <a:gdLst>
                <a:gd name="T0" fmla="*/ 8 w 13"/>
                <a:gd name="T1" fmla="*/ 12 h 13"/>
                <a:gd name="T2" fmla="*/ 12 w 13"/>
                <a:gd name="T3" fmla="*/ 7 h 13"/>
                <a:gd name="T4" fmla="*/ 13 w 13"/>
                <a:gd name="T5" fmla="*/ 3 h 13"/>
                <a:gd name="T6" fmla="*/ 5 w 13"/>
                <a:gd name="T7" fmla="*/ 4 h 13"/>
                <a:gd name="T8" fmla="*/ 4 w 13"/>
                <a:gd name="T9" fmla="*/ 7 h 13"/>
                <a:gd name="T10" fmla="*/ 2 w 13"/>
                <a:gd name="T11" fmla="*/ 10 h 13"/>
                <a:gd name="T12" fmla="*/ 2 w 13"/>
                <a:gd name="T13" fmla="*/ 13 h 13"/>
                <a:gd name="T14" fmla="*/ 8 w 13"/>
                <a:gd name="T15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13">
                  <a:moveTo>
                    <a:pt x="8" y="12"/>
                  </a:moveTo>
                  <a:cubicBezTo>
                    <a:pt x="10" y="10"/>
                    <a:pt x="11" y="9"/>
                    <a:pt x="12" y="7"/>
                  </a:cubicBezTo>
                  <a:cubicBezTo>
                    <a:pt x="13" y="6"/>
                    <a:pt x="13" y="5"/>
                    <a:pt x="13" y="3"/>
                  </a:cubicBezTo>
                  <a:cubicBezTo>
                    <a:pt x="13" y="0"/>
                    <a:pt x="5" y="2"/>
                    <a:pt x="5" y="4"/>
                  </a:cubicBezTo>
                  <a:cubicBezTo>
                    <a:pt x="5" y="5"/>
                    <a:pt x="5" y="7"/>
                    <a:pt x="4" y="7"/>
                  </a:cubicBezTo>
                  <a:cubicBezTo>
                    <a:pt x="4" y="8"/>
                    <a:pt x="3" y="9"/>
                    <a:pt x="2" y="10"/>
                  </a:cubicBezTo>
                  <a:cubicBezTo>
                    <a:pt x="0" y="11"/>
                    <a:pt x="1" y="13"/>
                    <a:pt x="2" y="13"/>
                  </a:cubicBezTo>
                  <a:cubicBezTo>
                    <a:pt x="4" y="13"/>
                    <a:pt x="7" y="13"/>
                    <a:pt x="8" y="1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93" name="标题 1">
            <a:extLst>
              <a:ext uri="{FF2B5EF4-FFF2-40B4-BE49-F238E27FC236}">
                <a16:creationId xmlns:a16="http://schemas.microsoft.com/office/drawing/2014/main" id="{8833EED5-73FC-4B48-AAD7-78EBC367591F}"/>
              </a:ext>
            </a:extLst>
          </p:cNvPr>
          <p:cNvSpPr txBox="1">
            <a:spLocks/>
          </p:cNvSpPr>
          <p:nvPr/>
        </p:nvSpPr>
        <p:spPr>
          <a:xfrm>
            <a:off x="-332509" y="636412"/>
            <a:ext cx="9717578" cy="80730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>
                <a:solidFill>
                  <a:srgbClr val="FF0000"/>
                </a:solidFill>
              </a:rPr>
              <a:t>       </a:t>
            </a:r>
            <a:r>
              <a:rPr lang="zh-CN" altLang="en-US" sz="2700" dirty="0">
                <a:solidFill>
                  <a:srgbClr val="FF0000"/>
                </a:solidFill>
              </a:rPr>
              <a:t>已知函数解析式求函数定义域，关键是要使得函数解析式有意义</a:t>
            </a:r>
          </a:p>
        </p:txBody>
      </p:sp>
      <p:sp>
        <p:nvSpPr>
          <p:cNvPr id="94" name="内容占位符 2">
            <a:extLst>
              <a:ext uri="{FF2B5EF4-FFF2-40B4-BE49-F238E27FC236}">
                <a16:creationId xmlns:a16="http://schemas.microsoft.com/office/drawing/2014/main" id="{926298EB-AB05-40D0-8179-9F52D6595A01}"/>
              </a:ext>
            </a:extLst>
          </p:cNvPr>
          <p:cNvSpPr txBox="1">
            <a:spLocks/>
          </p:cNvSpPr>
          <p:nvPr/>
        </p:nvSpPr>
        <p:spPr>
          <a:xfrm>
            <a:off x="677334" y="1515763"/>
            <a:ext cx="8977412" cy="452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3000" dirty="0">
                <a:solidFill>
                  <a:schemeClr val="bg1"/>
                </a:solidFill>
              </a:rPr>
              <a:t>1</a:t>
            </a:r>
            <a:r>
              <a:rPr lang="zh-CN" altLang="en-US" sz="3000" dirty="0">
                <a:solidFill>
                  <a:schemeClr val="bg1"/>
                </a:solidFill>
              </a:rPr>
              <a:t>、函数解析式是整式，则定义域为</a:t>
            </a:r>
            <a:r>
              <a:rPr lang="en-US" altLang="zh-CN" sz="3000" dirty="0">
                <a:solidFill>
                  <a:schemeClr val="bg1"/>
                </a:solidFill>
              </a:rPr>
              <a:t>R;</a:t>
            </a:r>
          </a:p>
          <a:p>
            <a:pPr algn="l"/>
            <a:r>
              <a:rPr lang="en-US" altLang="zh-CN" sz="3000" dirty="0">
                <a:solidFill>
                  <a:schemeClr val="bg1"/>
                </a:solidFill>
              </a:rPr>
              <a:t>2</a:t>
            </a:r>
            <a:r>
              <a:rPr lang="zh-CN" altLang="en-US" sz="3000" dirty="0">
                <a:solidFill>
                  <a:schemeClr val="bg1"/>
                </a:solidFill>
              </a:rPr>
              <a:t>、函数解析式是分式，则定义域要使得分母不为</a:t>
            </a:r>
            <a:r>
              <a:rPr lang="en-US" altLang="zh-CN" sz="3000" dirty="0">
                <a:solidFill>
                  <a:schemeClr val="bg1"/>
                </a:solidFill>
              </a:rPr>
              <a:t>0</a:t>
            </a:r>
            <a:r>
              <a:rPr lang="zh-CN" altLang="en-US" sz="3000" dirty="0">
                <a:solidFill>
                  <a:schemeClr val="bg1"/>
                </a:solidFill>
              </a:rPr>
              <a:t>；</a:t>
            </a:r>
            <a:endParaRPr lang="en-US" altLang="zh-CN" sz="3000" dirty="0">
              <a:solidFill>
                <a:schemeClr val="bg1"/>
              </a:solidFill>
            </a:endParaRPr>
          </a:p>
          <a:p>
            <a:pPr algn="l"/>
            <a:r>
              <a:rPr lang="en-US" altLang="zh-CN" sz="3000" dirty="0">
                <a:solidFill>
                  <a:schemeClr val="bg1"/>
                </a:solidFill>
              </a:rPr>
              <a:t>3</a:t>
            </a:r>
            <a:r>
              <a:rPr lang="zh-CN" altLang="en-US" sz="3000" dirty="0">
                <a:solidFill>
                  <a:schemeClr val="bg1"/>
                </a:solidFill>
              </a:rPr>
              <a:t>、函数解析式是偶次根式，则定义域要使得被开方数大于或等于零；</a:t>
            </a:r>
            <a:endParaRPr lang="en-US" altLang="zh-CN" sz="3000" dirty="0">
              <a:solidFill>
                <a:schemeClr val="bg1"/>
              </a:solidFill>
            </a:endParaRPr>
          </a:p>
          <a:p>
            <a:pPr algn="l"/>
            <a:r>
              <a:rPr lang="en-US" altLang="zh-CN" sz="3000" dirty="0">
                <a:solidFill>
                  <a:schemeClr val="bg1"/>
                </a:solidFill>
              </a:rPr>
              <a:t>4</a:t>
            </a:r>
            <a:r>
              <a:rPr lang="zh-CN" altLang="en-US" sz="3000" dirty="0">
                <a:solidFill>
                  <a:schemeClr val="bg1"/>
                </a:solidFill>
              </a:rPr>
              <a:t>、函数解析式是奇次根式，则定义域要使得被开方数为</a:t>
            </a:r>
            <a:r>
              <a:rPr lang="en-US" altLang="zh-CN" sz="3000" dirty="0">
                <a:solidFill>
                  <a:schemeClr val="bg1"/>
                </a:solidFill>
              </a:rPr>
              <a:t>R</a:t>
            </a:r>
            <a:r>
              <a:rPr lang="zh-CN" altLang="en-US" sz="3000" dirty="0">
                <a:solidFill>
                  <a:schemeClr val="bg1"/>
                </a:solidFill>
              </a:rPr>
              <a:t>；</a:t>
            </a:r>
            <a:endParaRPr lang="en-US" altLang="zh-CN" sz="3000" dirty="0">
              <a:solidFill>
                <a:schemeClr val="bg1"/>
              </a:solidFill>
            </a:endParaRPr>
          </a:p>
          <a:p>
            <a:pPr algn="l"/>
            <a:r>
              <a:rPr lang="en-US" altLang="zh-CN" sz="3000" dirty="0">
                <a:solidFill>
                  <a:schemeClr val="bg1"/>
                </a:solidFill>
              </a:rPr>
              <a:t>5</a:t>
            </a:r>
            <a:r>
              <a:rPr lang="zh-CN" altLang="en-US" sz="3000" dirty="0">
                <a:solidFill>
                  <a:schemeClr val="bg1"/>
                </a:solidFill>
              </a:rPr>
              <a:t>、函数解析式是对数，则定义域要使得真数大于零；</a:t>
            </a:r>
            <a:endParaRPr lang="en-US" altLang="zh-CN" sz="3000" dirty="0">
              <a:solidFill>
                <a:schemeClr val="bg1"/>
              </a:solidFill>
            </a:endParaRPr>
          </a:p>
          <a:p>
            <a:pPr algn="l"/>
            <a:r>
              <a:rPr lang="en-US" altLang="zh-CN" sz="3000" dirty="0">
                <a:solidFill>
                  <a:schemeClr val="bg1"/>
                </a:solidFill>
              </a:rPr>
              <a:t>6</a:t>
            </a:r>
            <a:r>
              <a:rPr lang="zh-CN" altLang="en-US" sz="3000" dirty="0">
                <a:solidFill>
                  <a:schemeClr val="bg1"/>
                </a:solidFill>
              </a:rPr>
              <a:t>、零的零次幂无意义。</a:t>
            </a:r>
            <a:endParaRPr lang="en-US" altLang="zh-CN" sz="3000" dirty="0">
              <a:solidFill>
                <a:schemeClr val="bg1"/>
              </a:solidFill>
            </a:endParaRPr>
          </a:p>
          <a:p>
            <a:endParaRPr lang="en-US" altLang="zh-CN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8BBB7345-C527-44F8-9FCF-DF6052AE87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8092" y="51114"/>
            <a:ext cx="4766209" cy="6943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5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12205072" cy="4572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2714" y="5722027"/>
            <a:ext cx="1766090" cy="963089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pic>
        <p:nvPicPr>
          <p:cNvPr id="37" name="图片 36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71" y="6301399"/>
            <a:ext cx="657364" cy="116674"/>
          </a:xfrm>
          <a:prstGeom prst="rect">
            <a:avLst/>
          </a:prstGeom>
          <a:effectLst/>
        </p:spPr>
      </p:pic>
      <p:grpSp>
        <p:nvGrpSpPr>
          <p:cNvPr id="167" name="Group 30"/>
          <p:cNvGrpSpPr>
            <a:grpSpLocks noChangeAspect="1"/>
          </p:cNvGrpSpPr>
          <p:nvPr/>
        </p:nvGrpSpPr>
        <p:grpSpPr bwMode="auto">
          <a:xfrm>
            <a:off x="10166744" y="252312"/>
            <a:ext cx="1619689" cy="1020904"/>
            <a:chOff x="1688" y="801"/>
            <a:chExt cx="4309" cy="2716"/>
          </a:xfrm>
          <a:solidFill>
            <a:schemeClr val="bg1">
              <a:lumMod val="95000"/>
              <a:alpha val="60000"/>
            </a:schemeClr>
          </a:solidFill>
        </p:grpSpPr>
        <p:sp>
          <p:nvSpPr>
            <p:cNvPr id="168" name="Freeform 31"/>
            <p:cNvSpPr/>
            <p:nvPr>
              <p:custDataLst>
                <p:tags r:id="rId4"/>
              </p:custDataLst>
            </p:nvPr>
          </p:nvSpPr>
          <p:spPr bwMode="auto">
            <a:xfrm>
              <a:off x="2523" y="3280"/>
              <a:ext cx="187" cy="187"/>
            </a:xfrm>
            <a:custGeom>
              <a:avLst/>
              <a:gdLst>
                <a:gd name="T0" fmla="*/ 68 w 79"/>
                <a:gd name="T1" fmla="*/ 2 h 79"/>
                <a:gd name="T2" fmla="*/ 4 w 79"/>
                <a:gd name="T3" fmla="*/ 75 h 79"/>
                <a:gd name="T4" fmla="*/ 10 w 79"/>
                <a:gd name="T5" fmla="*/ 77 h 79"/>
                <a:gd name="T6" fmla="*/ 75 w 79"/>
                <a:gd name="T7" fmla="*/ 4 h 79"/>
                <a:gd name="T8" fmla="*/ 68 w 79"/>
                <a:gd name="T9" fmla="*/ 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79">
                  <a:moveTo>
                    <a:pt x="68" y="2"/>
                  </a:moveTo>
                  <a:cubicBezTo>
                    <a:pt x="44" y="23"/>
                    <a:pt x="28" y="53"/>
                    <a:pt x="4" y="75"/>
                  </a:cubicBezTo>
                  <a:cubicBezTo>
                    <a:pt x="0" y="78"/>
                    <a:pt x="8" y="79"/>
                    <a:pt x="10" y="77"/>
                  </a:cubicBezTo>
                  <a:cubicBezTo>
                    <a:pt x="35" y="55"/>
                    <a:pt x="50" y="25"/>
                    <a:pt x="75" y="4"/>
                  </a:cubicBezTo>
                  <a:cubicBezTo>
                    <a:pt x="79" y="0"/>
                    <a:pt x="71" y="0"/>
                    <a:pt x="68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9" name="Freeform 32"/>
            <p:cNvSpPr/>
            <p:nvPr>
              <p:custDataLst>
                <p:tags r:id="rId5"/>
              </p:custDataLst>
            </p:nvPr>
          </p:nvSpPr>
          <p:spPr bwMode="auto">
            <a:xfrm>
              <a:off x="3515" y="3406"/>
              <a:ext cx="158" cy="19"/>
            </a:xfrm>
            <a:custGeom>
              <a:avLst/>
              <a:gdLst>
                <a:gd name="T0" fmla="*/ 6 w 67"/>
                <a:gd name="T1" fmla="*/ 7 h 8"/>
                <a:gd name="T2" fmla="*/ 57 w 67"/>
                <a:gd name="T3" fmla="*/ 7 h 8"/>
                <a:gd name="T4" fmla="*/ 62 w 67"/>
                <a:gd name="T5" fmla="*/ 4 h 8"/>
                <a:gd name="T6" fmla="*/ 8 w 67"/>
                <a:gd name="T7" fmla="*/ 4 h 8"/>
                <a:gd name="T8" fmla="*/ 6 w 67"/>
                <a:gd name="T9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8">
                  <a:moveTo>
                    <a:pt x="6" y="7"/>
                  </a:moveTo>
                  <a:cubicBezTo>
                    <a:pt x="23" y="3"/>
                    <a:pt x="40" y="7"/>
                    <a:pt x="57" y="7"/>
                  </a:cubicBezTo>
                  <a:cubicBezTo>
                    <a:pt x="59" y="7"/>
                    <a:pt x="67" y="4"/>
                    <a:pt x="62" y="4"/>
                  </a:cubicBezTo>
                  <a:cubicBezTo>
                    <a:pt x="44" y="4"/>
                    <a:pt x="26" y="0"/>
                    <a:pt x="8" y="4"/>
                  </a:cubicBezTo>
                  <a:cubicBezTo>
                    <a:pt x="5" y="5"/>
                    <a:pt x="0" y="8"/>
                    <a:pt x="6" y="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0" name="Freeform 33"/>
            <p:cNvSpPr/>
            <p:nvPr>
              <p:custDataLst>
                <p:tags r:id="rId6"/>
              </p:custDataLst>
            </p:nvPr>
          </p:nvSpPr>
          <p:spPr bwMode="auto">
            <a:xfrm>
              <a:off x="3269" y="3297"/>
              <a:ext cx="118" cy="125"/>
            </a:xfrm>
            <a:custGeom>
              <a:avLst/>
              <a:gdLst>
                <a:gd name="T0" fmla="*/ 39 w 50"/>
                <a:gd name="T1" fmla="*/ 3 h 53"/>
                <a:gd name="T2" fmla="*/ 4 w 50"/>
                <a:gd name="T3" fmla="*/ 46 h 53"/>
                <a:gd name="T4" fmla="*/ 10 w 50"/>
                <a:gd name="T5" fmla="*/ 51 h 53"/>
                <a:gd name="T6" fmla="*/ 48 w 50"/>
                <a:gd name="T7" fmla="*/ 5 h 53"/>
                <a:gd name="T8" fmla="*/ 39 w 50"/>
                <a:gd name="T9" fmla="*/ 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53">
                  <a:moveTo>
                    <a:pt x="39" y="3"/>
                  </a:moveTo>
                  <a:cubicBezTo>
                    <a:pt x="31" y="20"/>
                    <a:pt x="19" y="35"/>
                    <a:pt x="4" y="46"/>
                  </a:cubicBezTo>
                  <a:cubicBezTo>
                    <a:pt x="0" y="50"/>
                    <a:pt x="6" y="53"/>
                    <a:pt x="10" y="51"/>
                  </a:cubicBezTo>
                  <a:cubicBezTo>
                    <a:pt x="26" y="38"/>
                    <a:pt x="38" y="22"/>
                    <a:pt x="48" y="5"/>
                  </a:cubicBezTo>
                  <a:cubicBezTo>
                    <a:pt x="50" y="0"/>
                    <a:pt x="41" y="0"/>
                    <a:pt x="39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1" name="Freeform 34"/>
            <p:cNvSpPr/>
            <p:nvPr>
              <p:custDataLst>
                <p:tags r:id="rId7"/>
              </p:custDataLst>
            </p:nvPr>
          </p:nvSpPr>
          <p:spPr bwMode="auto">
            <a:xfrm>
              <a:off x="3243" y="3323"/>
              <a:ext cx="137" cy="118"/>
            </a:xfrm>
            <a:custGeom>
              <a:avLst/>
              <a:gdLst>
                <a:gd name="T0" fmla="*/ 2 w 58"/>
                <a:gd name="T1" fmla="*/ 7 h 50"/>
                <a:gd name="T2" fmla="*/ 47 w 58"/>
                <a:gd name="T3" fmla="*/ 48 h 50"/>
                <a:gd name="T4" fmla="*/ 54 w 58"/>
                <a:gd name="T5" fmla="*/ 43 h 50"/>
                <a:gd name="T6" fmla="*/ 10 w 58"/>
                <a:gd name="T7" fmla="*/ 3 h 50"/>
                <a:gd name="T8" fmla="*/ 2 w 58"/>
                <a:gd name="T9" fmla="*/ 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0">
                  <a:moveTo>
                    <a:pt x="2" y="7"/>
                  </a:moveTo>
                  <a:cubicBezTo>
                    <a:pt x="15" y="23"/>
                    <a:pt x="31" y="36"/>
                    <a:pt x="47" y="48"/>
                  </a:cubicBezTo>
                  <a:cubicBezTo>
                    <a:pt x="50" y="50"/>
                    <a:pt x="58" y="46"/>
                    <a:pt x="54" y="43"/>
                  </a:cubicBezTo>
                  <a:cubicBezTo>
                    <a:pt x="38" y="31"/>
                    <a:pt x="22" y="19"/>
                    <a:pt x="10" y="3"/>
                  </a:cubicBezTo>
                  <a:cubicBezTo>
                    <a:pt x="8" y="0"/>
                    <a:pt x="0" y="4"/>
                    <a:pt x="2" y="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2" name="Freeform 35"/>
            <p:cNvSpPr/>
            <p:nvPr>
              <p:custDataLst>
                <p:tags r:id="rId8"/>
              </p:custDataLst>
            </p:nvPr>
          </p:nvSpPr>
          <p:spPr bwMode="auto">
            <a:xfrm>
              <a:off x="3493" y="3275"/>
              <a:ext cx="52" cy="242"/>
            </a:xfrm>
            <a:custGeom>
              <a:avLst/>
              <a:gdLst>
                <a:gd name="T0" fmla="*/ 1 w 22"/>
                <a:gd name="T1" fmla="*/ 6 h 102"/>
                <a:gd name="T2" fmla="*/ 5 w 22"/>
                <a:gd name="T3" fmla="*/ 97 h 102"/>
                <a:gd name="T4" fmla="*/ 13 w 22"/>
                <a:gd name="T5" fmla="*/ 98 h 102"/>
                <a:gd name="T6" fmla="*/ 9 w 22"/>
                <a:gd name="T7" fmla="*/ 4 h 102"/>
                <a:gd name="T8" fmla="*/ 1 w 22"/>
                <a:gd name="T9" fmla="*/ 6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102">
                  <a:moveTo>
                    <a:pt x="1" y="6"/>
                  </a:moveTo>
                  <a:cubicBezTo>
                    <a:pt x="10" y="34"/>
                    <a:pt x="14" y="68"/>
                    <a:pt x="5" y="97"/>
                  </a:cubicBezTo>
                  <a:cubicBezTo>
                    <a:pt x="4" y="102"/>
                    <a:pt x="12" y="102"/>
                    <a:pt x="13" y="98"/>
                  </a:cubicBezTo>
                  <a:cubicBezTo>
                    <a:pt x="22" y="69"/>
                    <a:pt x="18" y="33"/>
                    <a:pt x="9" y="4"/>
                  </a:cubicBezTo>
                  <a:cubicBezTo>
                    <a:pt x="8" y="0"/>
                    <a:pt x="0" y="2"/>
                    <a:pt x="1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3" name="Freeform 36"/>
            <p:cNvSpPr/>
            <p:nvPr>
              <p:custDataLst>
                <p:tags r:id="rId9"/>
              </p:custDataLst>
            </p:nvPr>
          </p:nvSpPr>
          <p:spPr bwMode="auto">
            <a:xfrm>
              <a:off x="4068" y="3328"/>
              <a:ext cx="90" cy="111"/>
            </a:xfrm>
            <a:custGeom>
              <a:avLst/>
              <a:gdLst>
                <a:gd name="T0" fmla="*/ 0 w 38"/>
                <a:gd name="T1" fmla="*/ 4 h 47"/>
                <a:gd name="T2" fmla="*/ 29 w 38"/>
                <a:gd name="T3" fmla="*/ 45 h 47"/>
                <a:gd name="T4" fmla="*/ 37 w 38"/>
                <a:gd name="T5" fmla="*/ 42 h 47"/>
                <a:gd name="T6" fmla="*/ 9 w 38"/>
                <a:gd name="T7" fmla="*/ 2 h 47"/>
                <a:gd name="T8" fmla="*/ 0 w 38"/>
                <a:gd name="T9" fmla="*/ 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47">
                  <a:moveTo>
                    <a:pt x="0" y="4"/>
                  </a:moveTo>
                  <a:cubicBezTo>
                    <a:pt x="8" y="19"/>
                    <a:pt x="19" y="31"/>
                    <a:pt x="29" y="45"/>
                  </a:cubicBezTo>
                  <a:cubicBezTo>
                    <a:pt x="30" y="47"/>
                    <a:pt x="38" y="43"/>
                    <a:pt x="37" y="42"/>
                  </a:cubicBezTo>
                  <a:cubicBezTo>
                    <a:pt x="28" y="29"/>
                    <a:pt x="16" y="17"/>
                    <a:pt x="9" y="2"/>
                  </a:cubicBezTo>
                  <a:cubicBezTo>
                    <a:pt x="8" y="0"/>
                    <a:pt x="0" y="3"/>
                    <a:pt x="0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4" name="Freeform 37"/>
            <p:cNvSpPr/>
            <p:nvPr>
              <p:custDataLst>
                <p:tags r:id="rId10"/>
              </p:custDataLst>
            </p:nvPr>
          </p:nvSpPr>
          <p:spPr bwMode="auto">
            <a:xfrm>
              <a:off x="2566" y="2127"/>
              <a:ext cx="184" cy="298"/>
            </a:xfrm>
            <a:custGeom>
              <a:avLst/>
              <a:gdLst>
                <a:gd name="T0" fmla="*/ 69 w 78"/>
                <a:gd name="T1" fmla="*/ 3 h 126"/>
                <a:gd name="T2" fmla="*/ 40 w 78"/>
                <a:gd name="T3" fmla="*/ 69 h 126"/>
                <a:gd name="T4" fmla="*/ 5 w 78"/>
                <a:gd name="T5" fmla="*/ 124 h 126"/>
                <a:gd name="T6" fmla="*/ 13 w 78"/>
                <a:gd name="T7" fmla="*/ 123 h 126"/>
                <a:gd name="T8" fmla="*/ 9 w 78"/>
                <a:gd name="T9" fmla="*/ 115 h 126"/>
                <a:gd name="T10" fmla="*/ 0 w 78"/>
                <a:gd name="T11" fmla="*/ 117 h 126"/>
                <a:gd name="T12" fmla="*/ 4 w 78"/>
                <a:gd name="T13" fmla="*/ 125 h 126"/>
                <a:gd name="T14" fmla="*/ 12 w 78"/>
                <a:gd name="T15" fmla="*/ 123 h 126"/>
                <a:gd name="T16" fmla="*/ 46 w 78"/>
                <a:gd name="T17" fmla="*/ 72 h 126"/>
                <a:gd name="T18" fmla="*/ 77 w 78"/>
                <a:gd name="T19" fmla="*/ 1 h 126"/>
                <a:gd name="T20" fmla="*/ 69 w 78"/>
                <a:gd name="T21" fmla="*/ 3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8" h="126">
                  <a:moveTo>
                    <a:pt x="69" y="3"/>
                  </a:moveTo>
                  <a:cubicBezTo>
                    <a:pt x="58" y="24"/>
                    <a:pt x="50" y="47"/>
                    <a:pt x="40" y="69"/>
                  </a:cubicBezTo>
                  <a:cubicBezTo>
                    <a:pt x="31" y="88"/>
                    <a:pt x="24" y="111"/>
                    <a:pt x="5" y="124"/>
                  </a:cubicBezTo>
                  <a:cubicBezTo>
                    <a:pt x="7" y="124"/>
                    <a:pt x="10" y="123"/>
                    <a:pt x="13" y="123"/>
                  </a:cubicBezTo>
                  <a:cubicBezTo>
                    <a:pt x="10" y="121"/>
                    <a:pt x="8" y="118"/>
                    <a:pt x="9" y="115"/>
                  </a:cubicBezTo>
                  <a:cubicBezTo>
                    <a:pt x="8" y="114"/>
                    <a:pt x="0" y="115"/>
                    <a:pt x="0" y="117"/>
                  </a:cubicBezTo>
                  <a:cubicBezTo>
                    <a:pt x="0" y="120"/>
                    <a:pt x="1" y="123"/>
                    <a:pt x="4" y="125"/>
                  </a:cubicBezTo>
                  <a:cubicBezTo>
                    <a:pt x="6" y="126"/>
                    <a:pt x="11" y="124"/>
                    <a:pt x="12" y="123"/>
                  </a:cubicBezTo>
                  <a:cubicBezTo>
                    <a:pt x="30" y="111"/>
                    <a:pt x="38" y="90"/>
                    <a:pt x="46" y="72"/>
                  </a:cubicBezTo>
                  <a:cubicBezTo>
                    <a:pt x="57" y="48"/>
                    <a:pt x="65" y="24"/>
                    <a:pt x="77" y="1"/>
                  </a:cubicBezTo>
                  <a:cubicBezTo>
                    <a:pt x="78" y="0"/>
                    <a:pt x="70" y="1"/>
                    <a:pt x="69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5" name="Freeform 38"/>
            <p:cNvSpPr/>
            <p:nvPr>
              <p:custDataLst>
                <p:tags r:id="rId11"/>
              </p:custDataLst>
            </p:nvPr>
          </p:nvSpPr>
          <p:spPr bwMode="auto">
            <a:xfrm>
              <a:off x="2530" y="2205"/>
              <a:ext cx="253" cy="199"/>
            </a:xfrm>
            <a:custGeom>
              <a:avLst/>
              <a:gdLst>
                <a:gd name="T0" fmla="*/ 9 w 107"/>
                <a:gd name="T1" fmla="*/ 13 h 84"/>
                <a:gd name="T2" fmla="*/ 60 w 107"/>
                <a:gd name="T3" fmla="*/ 48 h 84"/>
                <a:gd name="T4" fmla="*/ 97 w 107"/>
                <a:gd name="T5" fmla="*/ 81 h 84"/>
                <a:gd name="T6" fmla="*/ 103 w 107"/>
                <a:gd name="T7" fmla="*/ 77 h 84"/>
                <a:gd name="T8" fmla="*/ 50 w 107"/>
                <a:gd name="T9" fmla="*/ 28 h 84"/>
                <a:gd name="T10" fmla="*/ 5 w 107"/>
                <a:gd name="T11" fmla="*/ 8 h 84"/>
                <a:gd name="T12" fmla="*/ 9 w 107"/>
                <a:gd name="T13" fmla="*/ 1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84">
                  <a:moveTo>
                    <a:pt x="9" y="13"/>
                  </a:moveTo>
                  <a:cubicBezTo>
                    <a:pt x="21" y="6"/>
                    <a:pt x="54" y="41"/>
                    <a:pt x="60" y="48"/>
                  </a:cubicBezTo>
                  <a:cubicBezTo>
                    <a:pt x="72" y="59"/>
                    <a:pt x="84" y="72"/>
                    <a:pt x="97" y="81"/>
                  </a:cubicBezTo>
                  <a:cubicBezTo>
                    <a:pt x="100" y="84"/>
                    <a:pt x="107" y="80"/>
                    <a:pt x="103" y="77"/>
                  </a:cubicBezTo>
                  <a:cubicBezTo>
                    <a:pt x="84" y="63"/>
                    <a:pt x="68" y="44"/>
                    <a:pt x="50" y="28"/>
                  </a:cubicBezTo>
                  <a:cubicBezTo>
                    <a:pt x="40" y="20"/>
                    <a:pt x="20" y="0"/>
                    <a:pt x="5" y="8"/>
                  </a:cubicBezTo>
                  <a:cubicBezTo>
                    <a:pt x="0" y="11"/>
                    <a:pt x="5" y="15"/>
                    <a:pt x="9" y="1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6" name="Freeform 39"/>
            <p:cNvSpPr/>
            <p:nvPr>
              <p:custDataLst>
                <p:tags r:id="rId12"/>
              </p:custDataLst>
            </p:nvPr>
          </p:nvSpPr>
          <p:spPr bwMode="auto">
            <a:xfrm>
              <a:off x="2765" y="2023"/>
              <a:ext cx="191" cy="168"/>
            </a:xfrm>
            <a:custGeom>
              <a:avLst/>
              <a:gdLst>
                <a:gd name="T0" fmla="*/ 9 w 81"/>
                <a:gd name="T1" fmla="*/ 15 h 71"/>
                <a:gd name="T2" fmla="*/ 25 w 81"/>
                <a:gd name="T3" fmla="*/ 15 h 71"/>
                <a:gd name="T4" fmla="*/ 22 w 81"/>
                <a:gd name="T5" fmla="*/ 30 h 71"/>
                <a:gd name="T6" fmla="*/ 22 w 81"/>
                <a:gd name="T7" fmla="*/ 55 h 71"/>
                <a:gd name="T8" fmla="*/ 71 w 81"/>
                <a:gd name="T9" fmla="*/ 71 h 71"/>
                <a:gd name="T10" fmla="*/ 77 w 81"/>
                <a:gd name="T11" fmla="*/ 67 h 71"/>
                <a:gd name="T12" fmla="*/ 35 w 81"/>
                <a:gd name="T13" fmla="*/ 58 h 71"/>
                <a:gd name="T14" fmla="*/ 31 w 81"/>
                <a:gd name="T15" fmla="*/ 23 h 71"/>
                <a:gd name="T16" fmla="*/ 25 w 81"/>
                <a:gd name="T17" fmla="*/ 1 h 71"/>
                <a:gd name="T18" fmla="*/ 1 w 81"/>
                <a:gd name="T19" fmla="*/ 15 h 71"/>
                <a:gd name="T20" fmla="*/ 9 w 81"/>
                <a:gd name="T21" fmla="*/ 1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1" h="71">
                  <a:moveTo>
                    <a:pt x="9" y="15"/>
                  </a:moveTo>
                  <a:cubicBezTo>
                    <a:pt x="14" y="8"/>
                    <a:pt x="25" y="3"/>
                    <a:pt x="25" y="15"/>
                  </a:cubicBezTo>
                  <a:cubicBezTo>
                    <a:pt x="24" y="20"/>
                    <a:pt x="23" y="25"/>
                    <a:pt x="22" y="30"/>
                  </a:cubicBezTo>
                  <a:cubicBezTo>
                    <a:pt x="20" y="38"/>
                    <a:pt x="18" y="47"/>
                    <a:pt x="22" y="55"/>
                  </a:cubicBezTo>
                  <a:cubicBezTo>
                    <a:pt x="28" y="70"/>
                    <a:pt x="58" y="69"/>
                    <a:pt x="71" y="71"/>
                  </a:cubicBezTo>
                  <a:cubicBezTo>
                    <a:pt x="74" y="71"/>
                    <a:pt x="81" y="67"/>
                    <a:pt x="77" y="67"/>
                  </a:cubicBezTo>
                  <a:cubicBezTo>
                    <a:pt x="63" y="65"/>
                    <a:pt x="47" y="65"/>
                    <a:pt x="35" y="58"/>
                  </a:cubicBezTo>
                  <a:cubicBezTo>
                    <a:pt x="23" y="51"/>
                    <a:pt x="29" y="34"/>
                    <a:pt x="31" y="23"/>
                  </a:cubicBezTo>
                  <a:cubicBezTo>
                    <a:pt x="33" y="16"/>
                    <a:pt x="37" y="3"/>
                    <a:pt x="25" y="1"/>
                  </a:cubicBezTo>
                  <a:cubicBezTo>
                    <a:pt x="14" y="0"/>
                    <a:pt x="6" y="8"/>
                    <a:pt x="1" y="15"/>
                  </a:cubicBezTo>
                  <a:cubicBezTo>
                    <a:pt x="0" y="18"/>
                    <a:pt x="8" y="17"/>
                    <a:pt x="9" y="1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7" name="Freeform 40"/>
            <p:cNvSpPr/>
            <p:nvPr>
              <p:custDataLst>
                <p:tags r:id="rId13"/>
              </p:custDataLst>
            </p:nvPr>
          </p:nvSpPr>
          <p:spPr bwMode="auto">
            <a:xfrm>
              <a:off x="2980" y="2136"/>
              <a:ext cx="66" cy="244"/>
            </a:xfrm>
            <a:custGeom>
              <a:avLst/>
              <a:gdLst>
                <a:gd name="T0" fmla="*/ 11 w 28"/>
                <a:gd name="T1" fmla="*/ 2 h 103"/>
                <a:gd name="T2" fmla="*/ 19 w 28"/>
                <a:gd name="T3" fmla="*/ 102 h 103"/>
                <a:gd name="T4" fmla="*/ 28 w 28"/>
                <a:gd name="T5" fmla="*/ 100 h 103"/>
                <a:gd name="T6" fmla="*/ 19 w 28"/>
                <a:gd name="T7" fmla="*/ 1 h 103"/>
                <a:gd name="T8" fmla="*/ 11 w 28"/>
                <a:gd name="T9" fmla="*/ 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03">
                  <a:moveTo>
                    <a:pt x="11" y="2"/>
                  </a:moveTo>
                  <a:cubicBezTo>
                    <a:pt x="0" y="36"/>
                    <a:pt x="14" y="69"/>
                    <a:pt x="19" y="102"/>
                  </a:cubicBezTo>
                  <a:cubicBezTo>
                    <a:pt x="19" y="103"/>
                    <a:pt x="28" y="101"/>
                    <a:pt x="28" y="100"/>
                  </a:cubicBezTo>
                  <a:cubicBezTo>
                    <a:pt x="23" y="67"/>
                    <a:pt x="8" y="34"/>
                    <a:pt x="19" y="1"/>
                  </a:cubicBezTo>
                  <a:cubicBezTo>
                    <a:pt x="20" y="0"/>
                    <a:pt x="12" y="1"/>
                    <a:pt x="11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8" name="Freeform 41"/>
            <p:cNvSpPr/>
            <p:nvPr>
              <p:custDataLst>
                <p:tags r:id="rId14"/>
              </p:custDataLst>
            </p:nvPr>
          </p:nvSpPr>
          <p:spPr bwMode="auto">
            <a:xfrm>
              <a:off x="2949" y="2229"/>
              <a:ext cx="215" cy="85"/>
            </a:xfrm>
            <a:custGeom>
              <a:avLst/>
              <a:gdLst>
                <a:gd name="T0" fmla="*/ 12 w 91"/>
                <a:gd name="T1" fmla="*/ 29 h 36"/>
                <a:gd name="T2" fmla="*/ 17 w 91"/>
                <a:gd name="T3" fmla="*/ 23 h 36"/>
                <a:gd name="T4" fmla="*/ 41 w 91"/>
                <a:gd name="T5" fmla="*/ 18 h 36"/>
                <a:gd name="T6" fmla="*/ 86 w 91"/>
                <a:gd name="T7" fmla="*/ 7 h 36"/>
                <a:gd name="T8" fmla="*/ 84 w 91"/>
                <a:gd name="T9" fmla="*/ 2 h 36"/>
                <a:gd name="T10" fmla="*/ 3 w 91"/>
                <a:gd name="T11" fmla="*/ 21 h 36"/>
                <a:gd name="T12" fmla="*/ 0 w 91"/>
                <a:gd name="T13" fmla="*/ 24 h 36"/>
                <a:gd name="T14" fmla="*/ 4 w 91"/>
                <a:gd name="T15" fmla="*/ 33 h 36"/>
                <a:gd name="T16" fmla="*/ 12 w 91"/>
                <a:gd name="T17" fmla="*/ 29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1" h="36">
                  <a:moveTo>
                    <a:pt x="12" y="29"/>
                  </a:moveTo>
                  <a:cubicBezTo>
                    <a:pt x="7" y="25"/>
                    <a:pt x="11" y="25"/>
                    <a:pt x="17" y="23"/>
                  </a:cubicBezTo>
                  <a:cubicBezTo>
                    <a:pt x="25" y="21"/>
                    <a:pt x="33" y="20"/>
                    <a:pt x="41" y="18"/>
                  </a:cubicBezTo>
                  <a:cubicBezTo>
                    <a:pt x="56" y="15"/>
                    <a:pt x="71" y="12"/>
                    <a:pt x="86" y="7"/>
                  </a:cubicBezTo>
                  <a:cubicBezTo>
                    <a:pt x="91" y="6"/>
                    <a:pt x="89" y="0"/>
                    <a:pt x="84" y="2"/>
                  </a:cubicBezTo>
                  <a:cubicBezTo>
                    <a:pt x="58" y="10"/>
                    <a:pt x="30" y="14"/>
                    <a:pt x="3" y="21"/>
                  </a:cubicBezTo>
                  <a:cubicBezTo>
                    <a:pt x="2" y="21"/>
                    <a:pt x="0" y="22"/>
                    <a:pt x="0" y="24"/>
                  </a:cubicBezTo>
                  <a:cubicBezTo>
                    <a:pt x="0" y="28"/>
                    <a:pt x="1" y="30"/>
                    <a:pt x="4" y="33"/>
                  </a:cubicBezTo>
                  <a:cubicBezTo>
                    <a:pt x="7" y="36"/>
                    <a:pt x="15" y="32"/>
                    <a:pt x="12" y="2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9" name="Freeform 42"/>
            <p:cNvSpPr/>
            <p:nvPr>
              <p:custDataLst>
                <p:tags r:id="rId15"/>
              </p:custDataLst>
            </p:nvPr>
          </p:nvSpPr>
          <p:spPr bwMode="auto">
            <a:xfrm>
              <a:off x="3143" y="2160"/>
              <a:ext cx="227" cy="483"/>
            </a:xfrm>
            <a:custGeom>
              <a:avLst/>
              <a:gdLst>
                <a:gd name="T0" fmla="*/ 11 w 96"/>
                <a:gd name="T1" fmla="*/ 4 h 204"/>
                <a:gd name="T2" fmla="*/ 43 w 96"/>
                <a:gd name="T3" fmla="*/ 28 h 204"/>
                <a:gd name="T4" fmla="*/ 80 w 96"/>
                <a:gd name="T5" fmla="*/ 28 h 204"/>
                <a:gd name="T6" fmla="*/ 82 w 96"/>
                <a:gd name="T7" fmla="*/ 78 h 204"/>
                <a:gd name="T8" fmla="*/ 65 w 96"/>
                <a:gd name="T9" fmla="*/ 164 h 204"/>
                <a:gd name="T10" fmla="*/ 24 w 96"/>
                <a:gd name="T11" fmla="*/ 185 h 204"/>
                <a:gd name="T12" fmla="*/ 13 w 96"/>
                <a:gd name="T13" fmla="*/ 144 h 204"/>
                <a:gd name="T14" fmla="*/ 59 w 96"/>
                <a:gd name="T15" fmla="*/ 83 h 204"/>
                <a:gd name="T16" fmla="*/ 51 w 96"/>
                <a:gd name="T17" fmla="*/ 83 h 204"/>
                <a:gd name="T18" fmla="*/ 5 w 96"/>
                <a:gd name="T19" fmla="*/ 145 h 204"/>
                <a:gd name="T20" fmla="*/ 30 w 96"/>
                <a:gd name="T21" fmla="*/ 196 h 204"/>
                <a:gd name="T22" fmla="*/ 81 w 96"/>
                <a:gd name="T23" fmla="*/ 132 h 204"/>
                <a:gd name="T24" fmla="*/ 91 w 96"/>
                <a:gd name="T25" fmla="*/ 69 h 204"/>
                <a:gd name="T26" fmla="*/ 86 w 96"/>
                <a:gd name="T27" fmla="*/ 22 h 204"/>
                <a:gd name="T28" fmla="*/ 19 w 96"/>
                <a:gd name="T29" fmla="*/ 3 h 204"/>
                <a:gd name="T30" fmla="*/ 11 w 96"/>
                <a:gd name="T31" fmla="*/ 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6" h="204">
                  <a:moveTo>
                    <a:pt x="11" y="4"/>
                  </a:moveTo>
                  <a:cubicBezTo>
                    <a:pt x="3" y="30"/>
                    <a:pt x="20" y="34"/>
                    <a:pt x="43" y="28"/>
                  </a:cubicBezTo>
                  <a:cubicBezTo>
                    <a:pt x="55" y="25"/>
                    <a:pt x="73" y="14"/>
                    <a:pt x="80" y="28"/>
                  </a:cubicBezTo>
                  <a:cubicBezTo>
                    <a:pt x="87" y="43"/>
                    <a:pt x="84" y="63"/>
                    <a:pt x="82" y="78"/>
                  </a:cubicBezTo>
                  <a:cubicBezTo>
                    <a:pt x="79" y="106"/>
                    <a:pt x="76" y="138"/>
                    <a:pt x="65" y="164"/>
                  </a:cubicBezTo>
                  <a:cubicBezTo>
                    <a:pt x="60" y="178"/>
                    <a:pt x="41" y="202"/>
                    <a:pt x="24" y="185"/>
                  </a:cubicBezTo>
                  <a:cubicBezTo>
                    <a:pt x="14" y="175"/>
                    <a:pt x="12" y="157"/>
                    <a:pt x="13" y="144"/>
                  </a:cubicBezTo>
                  <a:cubicBezTo>
                    <a:pt x="17" y="120"/>
                    <a:pt x="43" y="101"/>
                    <a:pt x="59" y="83"/>
                  </a:cubicBezTo>
                  <a:cubicBezTo>
                    <a:pt x="62" y="80"/>
                    <a:pt x="53" y="81"/>
                    <a:pt x="51" y="83"/>
                  </a:cubicBezTo>
                  <a:cubicBezTo>
                    <a:pt x="34" y="102"/>
                    <a:pt x="12" y="120"/>
                    <a:pt x="5" y="145"/>
                  </a:cubicBezTo>
                  <a:cubicBezTo>
                    <a:pt x="0" y="163"/>
                    <a:pt x="10" y="191"/>
                    <a:pt x="30" y="196"/>
                  </a:cubicBezTo>
                  <a:cubicBezTo>
                    <a:pt x="65" y="204"/>
                    <a:pt x="77" y="154"/>
                    <a:pt x="81" y="132"/>
                  </a:cubicBezTo>
                  <a:cubicBezTo>
                    <a:pt x="86" y="111"/>
                    <a:pt x="90" y="90"/>
                    <a:pt x="91" y="69"/>
                  </a:cubicBezTo>
                  <a:cubicBezTo>
                    <a:pt x="93" y="55"/>
                    <a:pt x="96" y="33"/>
                    <a:pt x="86" y="22"/>
                  </a:cubicBezTo>
                  <a:cubicBezTo>
                    <a:pt x="68" y="0"/>
                    <a:pt x="4" y="54"/>
                    <a:pt x="19" y="3"/>
                  </a:cubicBezTo>
                  <a:cubicBezTo>
                    <a:pt x="20" y="0"/>
                    <a:pt x="11" y="1"/>
                    <a:pt x="11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0" name="Freeform 43"/>
            <p:cNvSpPr/>
            <p:nvPr>
              <p:custDataLst>
                <p:tags r:id="rId16"/>
              </p:custDataLst>
            </p:nvPr>
          </p:nvSpPr>
          <p:spPr bwMode="auto">
            <a:xfrm>
              <a:off x="3411" y="2044"/>
              <a:ext cx="184" cy="168"/>
            </a:xfrm>
            <a:custGeom>
              <a:avLst/>
              <a:gdLst>
                <a:gd name="T0" fmla="*/ 5 w 78"/>
                <a:gd name="T1" fmla="*/ 5 h 71"/>
                <a:gd name="T2" fmla="*/ 17 w 78"/>
                <a:gd name="T3" fmla="*/ 29 h 71"/>
                <a:gd name="T4" fmla="*/ 23 w 78"/>
                <a:gd name="T5" fmla="*/ 54 h 71"/>
                <a:gd name="T6" fmla="*/ 71 w 78"/>
                <a:gd name="T7" fmla="*/ 66 h 71"/>
                <a:gd name="T8" fmla="*/ 72 w 78"/>
                <a:gd name="T9" fmla="*/ 61 h 71"/>
                <a:gd name="T10" fmla="*/ 37 w 78"/>
                <a:gd name="T11" fmla="*/ 58 h 71"/>
                <a:gd name="T12" fmla="*/ 26 w 78"/>
                <a:gd name="T13" fmla="*/ 31 h 71"/>
                <a:gd name="T14" fmla="*/ 9 w 78"/>
                <a:gd name="T15" fmla="*/ 0 h 71"/>
                <a:gd name="T16" fmla="*/ 5 w 78"/>
                <a:gd name="T17" fmla="*/ 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8" h="71">
                  <a:moveTo>
                    <a:pt x="5" y="5"/>
                  </a:moveTo>
                  <a:cubicBezTo>
                    <a:pt x="17" y="6"/>
                    <a:pt x="17" y="21"/>
                    <a:pt x="17" y="29"/>
                  </a:cubicBezTo>
                  <a:cubicBezTo>
                    <a:pt x="18" y="38"/>
                    <a:pt x="18" y="46"/>
                    <a:pt x="23" y="54"/>
                  </a:cubicBezTo>
                  <a:cubicBezTo>
                    <a:pt x="33" y="71"/>
                    <a:pt x="55" y="68"/>
                    <a:pt x="71" y="66"/>
                  </a:cubicBezTo>
                  <a:cubicBezTo>
                    <a:pt x="75" y="65"/>
                    <a:pt x="78" y="61"/>
                    <a:pt x="72" y="61"/>
                  </a:cubicBezTo>
                  <a:cubicBezTo>
                    <a:pt x="60" y="63"/>
                    <a:pt x="47" y="66"/>
                    <a:pt x="37" y="58"/>
                  </a:cubicBezTo>
                  <a:cubicBezTo>
                    <a:pt x="28" y="52"/>
                    <a:pt x="26" y="41"/>
                    <a:pt x="26" y="31"/>
                  </a:cubicBezTo>
                  <a:cubicBezTo>
                    <a:pt x="26" y="18"/>
                    <a:pt x="26" y="2"/>
                    <a:pt x="9" y="0"/>
                  </a:cubicBezTo>
                  <a:cubicBezTo>
                    <a:pt x="6" y="0"/>
                    <a:pt x="0" y="4"/>
                    <a:pt x="5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1" name="Freeform 44"/>
            <p:cNvSpPr/>
            <p:nvPr>
              <p:custDataLst>
                <p:tags r:id="rId17"/>
              </p:custDataLst>
            </p:nvPr>
          </p:nvSpPr>
          <p:spPr bwMode="auto">
            <a:xfrm>
              <a:off x="3626" y="2262"/>
              <a:ext cx="199" cy="16"/>
            </a:xfrm>
            <a:custGeom>
              <a:avLst/>
              <a:gdLst>
                <a:gd name="T0" fmla="*/ 9 w 84"/>
                <a:gd name="T1" fmla="*/ 5 h 7"/>
                <a:gd name="T2" fmla="*/ 45 w 84"/>
                <a:gd name="T3" fmla="*/ 5 h 7"/>
                <a:gd name="T4" fmla="*/ 75 w 84"/>
                <a:gd name="T5" fmla="*/ 7 h 7"/>
                <a:gd name="T6" fmla="*/ 80 w 84"/>
                <a:gd name="T7" fmla="*/ 4 h 7"/>
                <a:gd name="T8" fmla="*/ 28 w 84"/>
                <a:gd name="T9" fmla="*/ 1 h 7"/>
                <a:gd name="T10" fmla="*/ 1 w 84"/>
                <a:gd name="T11" fmla="*/ 6 h 7"/>
                <a:gd name="T12" fmla="*/ 9 w 84"/>
                <a:gd name="T13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7">
                  <a:moveTo>
                    <a:pt x="9" y="5"/>
                  </a:moveTo>
                  <a:cubicBezTo>
                    <a:pt x="13" y="0"/>
                    <a:pt x="39" y="5"/>
                    <a:pt x="45" y="5"/>
                  </a:cubicBezTo>
                  <a:cubicBezTo>
                    <a:pt x="55" y="6"/>
                    <a:pt x="65" y="7"/>
                    <a:pt x="75" y="7"/>
                  </a:cubicBezTo>
                  <a:cubicBezTo>
                    <a:pt x="77" y="7"/>
                    <a:pt x="84" y="4"/>
                    <a:pt x="80" y="4"/>
                  </a:cubicBezTo>
                  <a:cubicBezTo>
                    <a:pt x="63" y="4"/>
                    <a:pt x="46" y="1"/>
                    <a:pt x="28" y="1"/>
                  </a:cubicBezTo>
                  <a:cubicBezTo>
                    <a:pt x="21" y="1"/>
                    <a:pt x="6" y="0"/>
                    <a:pt x="1" y="6"/>
                  </a:cubicBezTo>
                  <a:cubicBezTo>
                    <a:pt x="0" y="7"/>
                    <a:pt x="8" y="7"/>
                    <a:pt x="9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2" name="Freeform 45"/>
            <p:cNvSpPr/>
            <p:nvPr>
              <p:custDataLst>
                <p:tags r:id="rId18"/>
              </p:custDataLst>
            </p:nvPr>
          </p:nvSpPr>
          <p:spPr bwMode="auto">
            <a:xfrm>
              <a:off x="3960" y="2120"/>
              <a:ext cx="104" cy="310"/>
            </a:xfrm>
            <a:custGeom>
              <a:avLst/>
              <a:gdLst>
                <a:gd name="T0" fmla="*/ 9 w 44"/>
                <a:gd name="T1" fmla="*/ 66 h 131"/>
                <a:gd name="T2" fmla="*/ 18 w 44"/>
                <a:gd name="T3" fmla="*/ 5 h 131"/>
                <a:gd name="T4" fmla="*/ 9 w 44"/>
                <a:gd name="T5" fmla="*/ 6 h 131"/>
                <a:gd name="T6" fmla="*/ 22 w 44"/>
                <a:gd name="T7" fmla="*/ 76 h 131"/>
                <a:gd name="T8" fmla="*/ 34 w 44"/>
                <a:gd name="T9" fmla="*/ 128 h 131"/>
                <a:gd name="T10" fmla="*/ 41 w 44"/>
                <a:gd name="T11" fmla="*/ 125 h 131"/>
                <a:gd name="T12" fmla="*/ 30 w 44"/>
                <a:gd name="T13" fmla="*/ 69 h 131"/>
                <a:gd name="T14" fmla="*/ 18 w 44"/>
                <a:gd name="T15" fmla="*/ 4 h 131"/>
                <a:gd name="T16" fmla="*/ 9 w 44"/>
                <a:gd name="T17" fmla="*/ 5 h 131"/>
                <a:gd name="T18" fmla="*/ 1 w 44"/>
                <a:gd name="T19" fmla="*/ 65 h 131"/>
                <a:gd name="T20" fmla="*/ 9 w 44"/>
                <a:gd name="T21" fmla="*/ 66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" h="131">
                  <a:moveTo>
                    <a:pt x="9" y="66"/>
                  </a:moveTo>
                  <a:cubicBezTo>
                    <a:pt x="17" y="46"/>
                    <a:pt x="18" y="26"/>
                    <a:pt x="18" y="5"/>
                  </a:cubicBezTo>
                  <a:cubicBezTo>
                    <a:pt x="15" y="5"/>
                    <a:pt x="12" y="6"/>
                    <a:pt x="9" y="6"/>
                  </a:cubicBezTo>
                  <a:cubicBezTo>
                    <a:pt x="16" y="29"/>
                    <a:pt x="18" y="53"/>
                    <a:pt x="22" y="76"/>
                  </a:cubicBezTo>
                  <a:cubicBezTo>
                    <a:pt x="25" y="95"/>
                    <a:pt x="23" y="112"/>
                    <a:pt x="34" y="128"/>
                  </a:cubicBezTo>
                  <a:cubicBezTo>
                    <a:pt x="36" y="131"/>
                    <a:pt x="44" y="128"/>
                    <a:pt x="41" y="125"/>
                  </a:cubicBezTo>
                  <a:cubicBezTo>
                    <a:pt x="30" y="108"/>
                    <a:pt x="33" y="88"/>
                    <a:pt x="30" y="69"/>
                  </a:cubicBezTo>
                  <a:cubicBezTo>
                    <a:pt x="26" y="47"/>
                    <a:pt x="24" y="25"/>
                    <a:pt x="18" y="4"/>
                  </a:cubicBezTo>
                  <a:cubicBezTo>
                    <a:pt x="16" y="0"/>
                    <a:pt x="9" y="2"/>
                    <a:pt x="9" y="5"/>
                  </a:cubicBezTo>
                  <a:cubicBezTo>
                    <a:pt x="9" y="26"/>
                    <a:pt x="9" y="46"/>
                    <a:pt x="1" y="65"/>
                  </a:cubicBezTo>
                  <a:cubicBezTo>
                    <a:pt x="0" y="70"/>
                    <a:pt x="8" y="70"/>
                    <a:pt x="9" y="6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3" name="Freeform 46"/>
            <p:cNvSpPr/>
            <p:nvPr>
              <p:custDataLst>
                <p:tags r:id="rId19"/>
              </p:custDataLst>
            </p:nvPr>
          </p:nvSpPr>
          <p:spPr bwMode="auto">
            <a:xfrm>
              <a:off x="4177" y="2174"/>
              <a:ext cx="239" cy="64"/>
            </a:xfrm>
            <a:custGeom>
              <a:avLst/>
              <a:gdLst>
                <a:gd name="T0" fmla="*/ 11 w 101"/>
                <a:gd name="T1" fmla="*/ 8 h 27"/>
                <a:gd name="T2" fmla="*/ 8 w 101"/>
                <a:gd name="T3" fmla="*/ 10 h 27"/>
                <a:gd name="T4" fmla="*/ 7 w 101"/>
                <a:gd name="T5" fmla="*/ 14 h 27"/>
                <a:gd name="T6" fmla="*/ 91 w 101"/>
                <a:gd name="T7" fmla="*/ 25 h 27"/>
                <a:gd name="T8" fmla="*/ 99 w 101"/>
                <a:gd name="T9" fmla="*/ 22 h 27"/>
                <a:gd name="T10" fmla="*/ 6 w 101"/>
                <a:gd name="T11" fmla="*/ 10 h 27"/>
                <a:gd name="T12" fmla="*/ 5 w 101"/>
                <a:gd name="T13" fmla="*/ 15 h 27"/>
                <a:gd name="T14" fmla="*/ 18 w 101"/>
                <a:gd name="T15" fmla="*/ 9 h 27"/>
                <a:gd name="T16" fmla="*/ 11 w 101"/>
                <a:gd name="T17" fmla="*/ 8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1" h="27">
                  <a:moveTo>
                    <a:pt x="11" y="8"/>
                  </a:moveTo>
                  <a:cubicBezTo>
                    <a:pt x="10" y="9"/>
                    <a:pt x="9" y="9"/>
                    <a:pt x="8" y="10"/>
                  </a:cubicBezTo>
                  <a:cubicBezTo>
                    <a:pt x="7" y="12"/>
                    <a:pt x="7" y="13"/>
                    <a:pt x="7" y="14"/>
                  </a:cubicBezTo>
                  <a:cubicBezTo>
                    <a:pt x="32" y="7"/>
                    <a:pt x="72" y="5"/>
                    <a:pt x="91" y="25"/>
                  </a:cubicBezTo>
                  <a:cubicBezTo>
                    <a:pt x="93" y="27"/>
                    <a:pt x="101" y="24"/>
                    <a:pt x="99" y="22"/>
                  </a:cubicBezTo>
                  <a:cubicBezTo>
                    <a:pt x="78" y="0"/>
                    <a:pt x="33" y="2"/>
                    <a:pt x="6" y="10"/>
                  </a:cubicBezTo>
                  <a:cubicBezTo>
                    <a:pt x="3" y="11"/>
                    <a:pt x="0" y="15"/>
                    <a:pt x="5" y="15"/>
                  </a:cubicBezTo>
                  <a:cubicBezTo>
                    <a:pt x="10" y="14"/>
                    <a:pt x="13" y="13"/>
                    <a:pt x="18" y="9"/>
                  </a:cubicBezTo>
                  <a:cubicBezTo>
                    <a:pt x="21" y="6"/>
                    <a:pt x="13" y="6"/>
                    <a:pt x="11" y="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4" name="Freeform 47"/>
            <p:cNvSpPr/>
            <p:nvPr>
              <p:custDataLst>
                <p:tags r:id="rId20"/>
              </p:custDataLst>
            </p:nvPr>
          </p:nvSpPr>
          <p:spPr bwMode="auto">
            <a:xfrm>
              <a:off x="4222" y="2286"/>
              <a:ext cx="223" cy="45"/>
            </a:xfrm>
            <a:custGeom>
              <a:avLst/>
              <a:gdLst>
                <a:gd name="T0" fmla="*/ 5 w 94"/>
                <a:gd name="T1" fmla="*/ 10 h 19"/>
                <a:gd name="T2" fmla="*/ 89 w 94"/>
                <a:gd name="T3" fmla="*/ 6 h 19"/>
                <a:gd name="T4" fmla="*/ 87 w 94"/>
                <a:gd name="T5" fmla="*/ 0 h 19"/>
                <a:gd name="T6" fmla="*/ 10 w 94"/>
                <a:gd name="T7" fmla="*/ 4 h 19"/>
                <a:gd name="T8" fmla="*/ 5 w 94"/>
                <a:gd name="T9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19">
                  <a:moveTo>
                    <a:pt x="5" y="10"/>
                  </a:moveTo>
                  <a:cubicBezTo>
                    <a:pt x="32" y="19"/>
                    <a:pt x="62" y="11"/>
                    <a:pt x="89" y="6"/>
                  </a:cubicBezTo>
                  <a:cubicBezTo>
                    <a:pt x="94" y="5"/>
                    <a:pt x="93" y="0"/>
                    <a:pt x="87" y="0"/>
                  </a:cubicBezTo>
                  <a:cubicBezTo>
                    <a:pt x="63" y="4"/>
                    <a:pt x="34" y="12"/>
                    <a:pt x="10" y="4"/>
                  </a:cubicBezTo>
                  <a:cubicBezTo>
                    <a:pt x="6" y="3"/>
                    <a:pt x="0" y="8"/>
                    <a:pt x="5" y="1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5" name="Freeform 48"/>
            <p:cNvSpPr/>
            <p:nvPr>
              <p:custDataLst>
                <p:tags r:id="rId21"/>
              </p:custDataLst>
            </p:nvPr>
          </p:nvSpPr>
          <p:spPr bwMode="auto">
            <a:xfrm>
              <a:off x="4561" y="2108"/>
              <a:ext cx="229" cy="317"/>
            </a:xfrm>
            <a:custGeom>
              <a:avLst/>
              <a:gdLst>
                <a:gd name="T0" fmla="*/ 11 w 97"/>
                <a:gd name="T1" fmla="*/ 0 h 134"/>
                <a:gd name="T2" fmla="*/ 7 w 97"/>
                <a:gd name="T3" fmla="*/ 0 h 134"/>
                <a:gd name="T4" fmla="*/ 5 w 97"/>
                <a:gd name="T5" fmla="*/ 5 h 134"/>
                <a:gd name="T6" fmla="*/ 24 w 97"/>
                <a:gd name="T7" fmla="*/ 102 h 134"/>
                <a:gd name="T8" fmla="*/ 94 w 97"/>
                <a:gd name="T9" fmla="*/ 110 h 134"/>
                <a:gd name="T10" fmla="*/ 87 w 97"/>
                <a:gd name="T11" fmla="*/ 108 h 134"/>
                <a:gd name="T12" fmla="*/ 37 w 97"/>
                <a:gd name="T13" fmla="*/ 110 h 134"/>
                <a:gd name="T14" fmla="*/ 35 w 97"/>
                <a:gd name="T15" fmla="*/ 84 h 134"/>
                <a:gd name="T16" fmla="*/ 48 w 97"/>
                <a:gd name="T17" fmla="*/ 37 h 134"/>
                <a:gd name="T18" fmla="*/ 8 w 97"/>
                <a:gd name="T19" fmla="*/ 0 h 134"/>
                <a:gd name="T20" fmla="*/ 6 w 97"/>
                <a:gd name="T21" fmla="*/ 5 h 134"/>
                <a:gd name="T22" fmla="*/ 8 w 97"/>
                <a:gd name="T23" fmla="*/ 5 h 134"/>
                <a:gd name="T24" fmla="*/ 11 w 97"/>
                <a:gd name="T25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7" h="134">
                  <a:moveTo>
                    <a:pt x="11" y="0"/>
                  </a:moveTo>
                  <a:cubicBezTo>
                    <a:pt x="10" y="0"/>
                    <a:pt x="8" y="0"/>
                    <a:pt x="7" y="0"/>
                  </a:cubicBezTo>
                  <a:cubicBezTo>
                    <a:pt x="4" y="0"/>
                    <a:pt x="0" y="4"/>
                    <a:pt x="5" y="5"/>
                  </a:cubicBezTo>
                  <a:cubicBezTo>
                    <a:pt x="68" y="10"/>
                    <a:pt x="23" y="68"/>
                    <a:pt x="24" y="102"/>
                  </a:cubicBezTo>
                  <a:cubicBezTo>
                    <a:pt x="26" y="134"/>
                    <a:pt x="79" y="126"/>
                    <a:pt x="94" y="110"/>
                  </a:cubicBezTo>
                  <a:cubicBezTo>
                    <a:pt x="97" y="106"/>
                    <a:pt x="89" y="105"/>
                    <a:pt x="87" y="108"/>
                  </a:cubicBezTo>
                  <a:cubicBezTo>
                    <a:pt x="75" y="122"/>
                    <a:pt x="51" y="123"/>
                    <a:pt x="37" y="110"/>
                  </a:cubicBezTo>
                  <a:cubicBezTo>
                    <a:pt x="30" y="104"/>
                    <a:pt x="33" y="92"/>
                    <a:pt x="35" y="84"/>
                  </a:cubicBezTo>
                  <a:cubicBezTo>
                    <a:pt x="39" y="68"/>
                    <a:pt x="45" y="53"/>
                    <a:pt x="48" y="37"/>
                  </a:cubicBezTo>
                  <a:cubicBezTo>
                    <a:pt x="52" y="11"/>
                    <a:pt x="31" y="2"/>
                    <a:pt x="8" y="0"/>
                  </a:cubicBezTo>
                  <a:cubicBezTo>
                    <a:pt x="7" y="1"/>
                    <a:pt x="7" y="3"/>
                    <a:pt x="6" y="5"/>
                  </a:cubicBezTo>
                  <a:cubicBezTo>
                    <a:pt x="7" y="5"/>
                    <a:pt x="8" y="5"/>
                    <a:pt x="8" y="5"/>
                  </a:cubicBezTo>
                  <a:cubicBezTo>
                    <a:pt x="12" y="5"/>
                    <a:pt x="17" y="0"/>
                    <a:pt x="11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6" name="Freeform 49"/>
            <p:cNvSpPr/>
            <p:nvPr>
              <p:custDataLst>
                <p:tags r:id="rId22"/>
              </p:custDataLst>
            </p:nvPr>
          </p:nvSpPr>
          <p:spPr bwMode="auto">
            <a:xfrm>
              <a:off x="4584" y="2236"/>
              <a:ext cx="152" cy="38"/>
            </a:xfrm>
            <a:custGeom>
              <a:avLst/>
              <a:gdLst>
                <a:gd name="T0" fmla="*/ 8 w 64"/>
                <a:gd name="T1" fmla="*/ 12 h 16"/>
                <a:gd name="T2" fmla="*/ 8 w 64"/>
                <a:gd name="T3" fmla="*/ 8 h 16"/>
                <a:gd name="T4" fmla="*/ 5 w 64"/>
                <a:gd name="T5" fmla="*/ 10 h 16"/>
                <a:gd name="T6" fmla="*/ 55 w 64"/>
                <a:gd name="T7" fmla="*/ 7 h 16"/>
                <a:gd name="T8" fmla="*/ 58 w 64"/>
                <a:gd name="T9" fmla="*/ 3 h 16"/>
                <a:gd name="T10" fmla="*/ 2 w 64"/>
                <a:gd name="T11" fmla="*/ 8 h 16"/>
                <a:gd name="T12" fmla="*/ 0 w 64"/>
                <a:gd name="T13" fmla="*/ 10 h 16"/>
                <a:gd name="T14" fmla="*/ 0 w 64"/>
                <a:gd name="T15" fmla="*/ 14 h 16"/>
                <a:gd name="T16" fmla="*/ 8 w 64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16">
                  <a:moveTo>
                    <a:pt x="8" y="12"/>
                  </a:moveTo>
                  <a:cubicBezTo>
                    <a:pt x="8" y="8"/>
                    <a:pt x="8" y="8"/>
                    <a:pt x="8" y="8"/>
                  </a:cubicBezTo>
                  <a:cubicBezTo>
                    <a:pt x="7" y="9"/>
                    <a:pt x="6" y="10"/>
                    <a:pt x="5" y="10"/>
                  </a:cubicBezTo>
                  <a:cubicBezTo>
                    <a:pt x="21" y="4"/>
                    <a:pt x="38" y="7"/>
                    <a:pt x="55" y="7"/>
                  </a:cubicBezTo>
                  <a:cubicBezTo>
                    <a:pt x="57" y="7"/>
                    <a:pt x="64" y="3"/>
                    <a:pt x="58" y="3"/>
                  </a:cubicBezTo>
                  <a:cubicBezTo>
                    <a:pt x="39" y="3"/>
                    <a:pt x="20" y="0"/>
                    <a:pt x="2" y="8"/>
                  </a:cubicBezTo>
                  <a:cubicBezTo>
                    <a:pt x="1" y="8"/>
                    <a:pt x="0" y="9"/>
                    <a:pt x="0" y="10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6"/>
                    <a:pt x="8" y="15"/>
                    <a:pt x="8" y="1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7" name="Freeform 50"/>
            <p:cNvSpPr/>
            <p:nvPr>
              <p:custDataLst>
                <p:tags r:id="rId23"/>
              </p:custDataLst>
            </p:nvPr>
          </p:nvSpPr>
          <p:spPr bwMode="auto">
            <a:xfrm>
              <a:off x="2599" y="2783"/>
              <a:ext cx="182" cy="282"/>
            </a:xfrm>
            <a:custGeom>
              <a:avLst/>
              <a:gdLst>
                <a:gd name="T0" fmla="*/ 67 w 77"/>
                <a:gd name="T1" fmla="*/ 3 h 119"/>
                <a:gd name="T2" fmla="*/ 34 w 77"/>
                <a:gd name="T3" fmla="*/ 66 h 119"/>
                <a:gd name="T4" fmla="*/ 7 w 77"/>
                <a:gd name="T5" fmla="*/ 115 h 119"/>
                <a:gd name="T6" fmla="*/ 6 w 77"/>
                <a:gd name="T7" fmla="*/ 118 h 119"/>
                <a:gd name="T8" fmla="*/ 35 w 77"/>
                <a:gd name="T9" fmla="*/ 87 h 119"/>
                <a:gd name="T10" fmla="*/ 75 w 77"/>
                <a:gd name="T11" fmla="*/ 2 h 119"/>
                <a:gd name="T12" fmla="*/ 67 w 77"/>
                <a:gd name="T13" fmla="*/ 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119">
                  <a:moveTo>
                    <a:pt x="67" y="3"/>
                  </a:moveTo>
                  <a:cubicBezTo>
                    <a:pt x="52" y="22"/>
                    <a:pt x="41" y="43"/>
                    <a:pt x="34" y="66"/>
                  </a:cubicBezTo>
                  <a:cubicBezTo>
                    <a:pt x="30" y="79"/>
                    <a:pt x="25" y="113"/>
                    <a:pt x="7" y="115"/>
                  </a:cubicBezTo>
                  <a:cubicBezTo>
                    <a:pt x="4" y="116"/>
                    <a:pt x="0" y="119"/>
                    <a:pt x="6" y="118"/>
                  </a:cubicBezTo>
                  <a:cubicBezTo>
                    <a:pt x="23" y="116"/>
                    <a:pt x="30" y="102"/>
                    <a:pt x="35" y="87"/>
                  </a:cubicBezTo>
                  <a:cubicBezTo>
                    <a:pt x="47" y="57"/>
                    <a:pt x="54" y="29"/>
                    <a:pt x="75" y="2"/>
                  </a:cubicBezTo>
                  <a:cubicBezTo>
                    <a:pt x="77" y="0"/>
                    <a:pt x="69" y="1"/>
                    <a:pt x="67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8" name="Freeform 51"/>
            <p:cNvSpPr/>
            <p:nvPr>
              <p:custDataLst>
                <p:tags r:id="rId24"/>
              </p:custDataLst>
            </p:nvPr>
          </p:nvSpPr>
          <p:spPr bwMode="auto">
            <a:xfrm>
              <a:off x="2568" y="2871"/>
              <a:ext cx="253" cy="120"/>
            </a:xfrm>
            <a:custGeom>
              <a:avLst/>
              <a:gdLst>
                <a:gd name="T0" fmla="*/ 10 w 107"/>
                <a:gd name="T1" fmla="*/ 8 h 51"/>
                <a:gd name="T2" fmla="*/ 58 w 107"/>
                <a:gd name="T3" fmla="*/ 31 h 51"/>
                <a:gd name="T4" fmla="*/ 97 w 107"/>
                <a:gd name="T5" fmla="*/ 51 h 51"/>
                <a:gd name="T6" fmla="*/ 104 w 107"/>
                <a:gd name="T7" fmla="*/ 48 h 51"/>
                <a:gd name="T8" fmla="*/ 41 w 107"/>
                <a:gd name="T9" fmla="*/ 13 h 51"/>
                <a:gd name="T10" fmla="*/ 5 w 107"/>
                <a:gd name="T11" fmla="*/ 7 h 51"/>
                <a:gd name="T12" fmla="*/ 10 w 107"/>
                <a:gd name="T13" fmla="*/ 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51">
                  <a:moveTo>
                    <a:pt x="10" y="8"/>
                  </a:moveTo>
                  <a:cubicBezTo>
                    <a:pt x="21" y="2"/>
                    <a:pt x="49" y="26"/>
                    <a:pt x="58" y="31"/>
                  </a:cubicBezTo>
                  <a:cubicBezTo>
                    <a:pt x="70" y="39"/>
                    <a:pt x="83" y="48"/>
                    <a:pt x="97" y="51"/>
                  </a:cubicBezTo>
                  <a:cubicBezTo>
                    <a:pt x="99" y="51"/>
                    <a:pt x="107" y="48"/>
                    <a:pt x="104" y="48"/>
                  </a:cubicBezTo>
                  <a:cubicBezTo>
                    <a:pt x="81" y="43"/>
                    <a:pt x="61" y="24"/>
                    <a:pt x="41" y="13"/>
                  </a:cubicBezTo>
                  <a:cubicBezTo>
                    <a:pt x="30" y="7"/>
                    <a:pt x="17" y="0"/>
                    <a:pt x="5" y="7"/>
                  </a:cubicBezTo>
                  <a:cubicBezTo>
                    <a:pt x="0" y="9"/>
                    <a:pt x="8" y="9"/>
                    <a:pt x="10" y="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9" name="Freeform 52"/>
            <p:cNvSpPr/>
            <p:nvPr>
              <p:custDataLst>
                <p:tags r:id="rId25"/>
              </p:custDataLst>
            </p:nvPr>
          </p:nvSpPr>
          <p:spPr bwMode="auto">
            <a:xfrm>
              <a:off x="2838" y="2653"/>
              <a:ext cx="156" cy="201"/>
            </a:xfrm>
            <a:custGeom>
              <a:avLst/>
              <a:gdLst>
                <a:gd name="T0" fmla="*/ 11 w 66"/>
                <a:gd name="T1" fmla="*/ 16 h 85"/>
                <a:gd name="T2" fmla="*/ 27 w 66"/>
                <a:gd name="T3" fmla="*/ 14 h 85"/>
                <a:gd name="T4" fmla="*/ 27 w 66"/>
                <a:gd name="T5" fmla="*/ 31 h 85"/>
                <a:gd name="T6" fmla="*/ 26 w 66"/>
                <a:gd name="T7" fmla="*/ 55 h 85"/>
                <a:gd name="T8" fmla="*/ 56 w 66"/>
                <a:gd name="T9" fmla="*/ 83 h 85"/>
                <a:gd name="T10" fmla="*/ 62 w 66"/>
                <a:gd name="T11" fmla="*/ 78 h 85"/>
                <a:gd name="T12" fmla="*/ 35 w 66"/>
                <a:gd name="T13" fmla="*/ 55 h 85"/>
                <a:gd name="T14" fmla="*/ 36 w 66"/>
                <a:gd name="T15" fmla="*/ 19 h 85"/>
                <a:gd name="T16" fmla="*/ 24 w 66"/>
                <a:gd name="T17" fmla="*/ 1 h 85"/>
                <a:gd name="T18" fmla="*/ 3 w 66"/>
                <a:gd name="T19" fmla="*/ 15 h 85"/>
                <a:gd name="T20" fmla="*/ 11 w 66"/>
                <a:gd name="T21" fmla="*/ 1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6" h="85">
                  <a:moveTo>
                    <a:pt x="11" y="16"/>
                  </a:moveTo>
                  <a:cubicBezTo>
                    <a:pt x="14" y="11"/>
                    <a:pt x="24" y="3"/>
                    <a:pt x="27" y="14"/>
                  </a:cubicBezTo>
                  <a:cubicBezTo>
                    <a:pt x="28" y="19"/>
                    <a:pt x="28" y="25"/>
                    <a:pt x="27" y="31"/>
                  </a:cubicBezTo>
                  <a:cubicBezTo>
                    <a:pt x="27" y="39"/>
                    <a:pt x="25" y="47"/>
                    <a:pt x="26" y="55"/>
                  </a:cubicBezTo>
                  <a:cubicBezTo>
                    <a:pt x="28" y="68"/>
                    <a:pt x="46" y="75"/>
                    <a:pt x="56" y="83"/>
                  </a:cubicBezTo>
                  <a:cubicBezTo>
                    <a:pt x="59" y="85"/>
                    <a:pt x="66" y="81"/>
                    <a:pt x="62" y="78"/>
                  </a:cubicBezTo>
                  <a:cubicBezTo>
                    <a:pt x="53" y="72"/>
                    <a:pt x="40" y="66"/>
                    <a:pt x="35" y="55"/>
                  </a:cubicBezTo>
                  <a:cubicBezTo>
                    <a:pt x="31" y="44"/>
                    <a:pt x="37" y="30"/>
                    <a:pt x="36" y="19"/>
                  </a:cubicBezTo>
                  <a:cubicBezTo>
                    <a:pt x="35" y="11"/>
                    <a:pt x="34" y="2"/>
                    <a:pt x="24" y="1"/>
                  </a:cubicBezTo>
                  <a:cubicBezTo>
                    <a:pt x="14" y="0"/>
                    <a:pt x="7" y="8"/>
                    <a:pt x="3" y="15"/>
                  </a:cubicBezTo>
                  <a:cubicBezTo>
                    <a:pt x="0" y="19"/>
                    <a:pt x="9" y="19"/>
                    <a:pt x="11" y="1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0" name="Freeform 53"/>
            <p:cNvSpPr/>
            <p:nvPr>
              <p:custDataLst>
                <p:tags r:id="rId26"/>
              </p:custDataLst>
            </p:nvPr>
          </p:nvSpPr>
          <p:spPr bwMode="auto">
            <a:xfrm>
              <a:off x="3013" y="2823"/>
              <a:ext cx="69" cy="246"/>
            </a:xfrm>
            <a:custGeom>
              <a:avLst/>
              <a:gdLst>
                <a:gd name="T0" fmla="*/ 1 w 29"/>
                <a:gd name="T1" fmla="*/ 6 h 104"/>
                <a:gd name="T2" fmla="*/ 17 w 29"/>
                <a:gd name="T3" fmla="*/ 100 h 104"/>
                <a:gd name="T4" fmla="*/ 26 w 29"/>
                <a:gd name="T5" fmla="*/ 99 h 104"/>
                <a:gd name="T6" fmla="*/ 10 w 29"/>
                <a:gd name="T7" fmla="*/ 4 h 104"/>
                <a:gd name="T8" fmla="*/ 1 w 29"/>
                <a:gd name="T9" fmla="*/ 6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04">
                  <a:moveTo>
                    <a:pt x="1" y="6"/>
                  </a:moveTo>
                  <a:cubicBezTo>
                    <a:pt x="11" y="35"/>
                    <a:pt x="21" y="69"/>
                    <a:pt x="17" y="100"/>
                  </a:cubicBezTo>
                  <a:cubicBezTo>
                    <a:pt x="17" y="104"/>
                    <a:pt x="25" y="102"/>
                    <a:pt x="26" y="99"/>
                  </a:cubicBezTo>
                  <a:cubicBezTo>
                    <a:pt x="29" y="67"/>
                    <a:pt x="20" y="34"/>
                    <a:pt x="10" y="4"/>
                  </a:cubicBezTo>
                  <a:cubicBezTo>
                    <a:pt x="8" y="0"/>
                    <a:pt x="0" y="3"/>
                    <a:pt x="1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1" name="Freeform 54"/>
            <p:cNvSpPr/>
            <p:nvPr>
              <p:custDataLst>
                <p:tags r:id="rId27"/>
              </p:custDataLst>
            </p:nvPr>
          </p:nvSpPr>
          <p:spPr bwMode="auto">
            <a:xfrm>
              <a:off x="2942" y="2918"/>
              <a:ext cx="187" cy="66"/>
            </a:xfrm>
            <a:custGeom>
              <a:avLst/>
              <a:gdLst>
                <a:gd name="T0" fmla="*/ 10 w 79"/>
                <a:gd name="T1" fmla="*/ 26 h 28"/>
                <a:gd name="T2" fmla="*/ 70 w 79"/>
                <a:gd name="T3" fmla="*/ 5 h 28"/>
                <a:gd name="T4" fmla="*/ 73 w 79"/>
                <a:gd name="T5" fmla="*/ 0 h 28"/>
                <a:gd name="T6" fmla="*/ 4 w 79"/>
                <a:gd name="T7" fmla="*/ 25 h 28"/>
                <a:gd name="T8" fmla="*/ 10 w 79"/>
                <a:gd name="T9" fmla="*/ 2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28">
                  <a:moveTo>
                    <a:pt x="10" y="26"/>
                  </a:moveTo>
                  <a:cubicBezTo>
                    <a:pt x="26" y="12"/>
                    <a:pt x="49" y="6"/>
                    <a:pt x="70" y="5"/>
                  </a:cubicBezTo>
                  <a:cubicBezTo>
                    <a:pt x="74" y="5"/>
                    <a:pt x="79" y="0"/>
                    <a:pt x="73" y="0"/>
                  </a:cubicBezTo>
                  <a:cubicBezTo>
                    <a:pt x="48" y="1"/>
                    <a:pt x="22" y="8"/>
                    <a:pt x="4" y="25"/>
                  </a:cubicBezTo>
                  <a:cubicBezTo>
                    <a:pt x="0" y="28"/>
                    <a:pt x="8" y="28"/>
                    <a:pt x="10" y="2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2" name="Freeform 55"/>
            <p:cNvSpPr/>
            <p:nvPr>
              <p:custDataLst>
                <p:tags r:id="rId28"/>
              </p:custDataLst>
            </p:nvPr>
          </p:nvSpPr>
          <p:spPr bwMode="auto">
            <a:xfrm>
              <a:off x="3155" y="2790"/>
              <a:ext cx="144" cy="234"/>
            </a:xfrm>
            <a:custGeom>
              <a:avLst/>
              <a:gdLst>
                <a:gd name="T0" fmla="*/ 10 w 61"/>
                <a:gd name="T1" fmla="*/ 23 h 99"/>
                <a:gd name="T2" fmla="*/ 16 w 61"/>
                <a:gd name="T3" fmla="*/ 13 h 99"/>
                <a:gd name="T4" fmla="*/ 34 w 61"/>
                <a:gd name="T5" fmla="*/ 22 h 99"/>
                <a:gd name="T6" fmla="*/ 29 w 61"/>
                <a:gd name="T7" fmla="*/ 40 h 99"/>
                <a:gd name="T8" fmla="*/ 13 w 61"/>
                <a:gd name="T9" fmla="*/ 74 h 99"/>
                <a:gd name="T10" fmla="*/ 54 w 61"/>
                <a:gd name="T11" fmla="*/ 94 h 99"/>
                <a:gd name="T12" fmla="*/ 55 w 61"/>
                <a:gd name="T13" fmla="*/ 88 h 99"/>
                <a:gd name="T14" fmla="*/ 30 w 61"/>
                <a:gd name="T15" fmla="*/ 89 h 99"/>
                <a:gd name="T16" fmla="*/ 26 w 61"/>
                <a:gd name="T17" fmla="*/ 63 h 99"/>
                <a:gd name="T18" fmla="*/ 42 w 61"/>
                <a:gd name="T19" fmla="*/ 25 h 99"/>
                <a:gd name="T20" fmla="*/ 27 w 61"/>
                <a:gd name="T21" fmla="*/ 4 h 99"/>
                <a:gd name="T22" fmla="*/ 2 w 61"/>
                <a:gd name="T23" fmla="*/ 22 h 99"/>
                <a:gd name="T24" fmla="*/ 10 w 61"/>
                <a:gd name="T25" fmla="*/ 23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99">
                  <a:moveTo>
                    <a:pt x="10" y="23"/>
                  </a:moveTo>
                  <a:cubicBezTo>
                    <a:pt x="11" y="19"/>
                    <a:pt x="13" y="16"/>
                    <a:pt x="16" y="13"/>
                  </a:cubicBezTo>
                  <a:cubicBezTo>
                    <a:pt x="25" y="0"/>
                    <a:pt x="34" y="15"/>
                    <a:pt x="34" y="22"/>
                  </a:cubicBezTo>
                  <a:cubicBezTo>
                    <a:pt x="34" y="28"/>
                    <a:pt x="31" y="35"/>
                    <a:pt x="29" y="40"/>
                  </a:cubicBezTo>
                  <a:cubicBezTo>
                    <a:pt x="25" y="52"/>
                    <a:pt x="17" y="62"/>
                    <a:pt x="13" y="74"/>
                  </a:cubicBezTo>
                  <a:cubicBezTo>
                    <a:pt x="5" y="99"/>
                    <a:pt x="37" y="94"/>
                    <a:pt x="54" y="94"/>
                  </a:cubicBezTo>
                  <a:cubicBezTo>
                    <a:pt x="59" y="93"/>
                    <a:pt x="61" y="88"/>
                    <a:pt x="55" y="88"/>
                  </a:cubicBezTo>
                  <a:cubicBezTo>
                    <a:pt x="47" y="89"/>
                    <a:pt x="38" y="89"/>
                    <a:pt x="30" y="89"/>
                  </a:cubicBezTo>
                  <a:cubicBezTo>
                    <a:pt x="13" y="88"/>
                    <a:pt x="22" y="71"/>
                    <a:pt x="26" y="63"/>
                  </a:cubicBezTo>
                  <a:cubicBezTo>
                    <a:pt x="33" y="50"/>
                    <a:pt x="39" y="39"/>
                    <a:pt x="42" y="25"/>
                  </a:cubicBezTo>
                  <a:cubicBezTo>
                    <a:pt x="44" y="14"/>
                    <a:pt x="40" y="5"/>
                    <a:pt x="27" y="4"/>
                  </a:cubicBezTo>
                  <a:cubicBezTo>
                    <a:pt x="14" y="3"/>
                    <a:pt x="6" y="12"/>
                    <a:pt x="2" y="22"/>
                  </a:cubicBezTo>
                  <a:cubicBezTo>
                    <a:pt x="0" y="26"/>
                    <a:pt x="9" y="26"/>
                    <a:pt x="10" y="2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3" name="Freeform 56"/>
            <p:cNvSpPr/>
            <p:nvPr>
              <p:custDataLst>
                <p:tags r:id="rId29"/>
              </p:custDataLst>
            </p:nvPr>
          </p:nvSpPr>
          <p:spPr bwMode="auto">
            <a:xfrm>
              <a:off x="3380" y="2766"/>
              <a:ext cx="165" cy="434"/>
            </a:xfrm>
            <a:custGeom>
              <a:avLst/>
              <a:gdLst>
                <a:gd name="T0" fmla="*/ 20 w 70"/>
                <a:gd name="T1" fmla="*/ 2 h 183"/>
                <a:gd name="T2" fmla="*/ 16 w 70"/>
                <a:gd name="T3" fmla="*/ 36 h 183"/>
                <a:gd name="T4" fmla="*/ 47 w 70"/>
                <a:gd name="T5" fmla="*/ 29 h 183"/>
                <a:gd name="T6" fmla="*/ 40 w 70"/>
                <a:gd name="T7" fmla="*/ 30 h 183"/>
                <a:gd name="T8" fmla="*/ 51 w 70"/>
                <a:gd name="T9" fmla="*/ 59 h 183"/>
                <a:gd name="T10" fmla="*/ 58 w 70"/>
                <a:gd name="T11" fmla="*/ 109 h 183"/>
                <a:gd name="T12" fmla="*/ 56 w 70"/>
                <a:gd name="T13" fmla="*/ 153 h 183"/>
                <a:gd name="T14" fmla="*/ 29 w 70"/>
                <a:gd name="T15" fmla="*/ 147 h 183"/>
                <a:gd name="T16" fmla="*/ 20 w 70"/>
                <a:gd name="T17" fmla="*/ 116 h 183"/>
                <a:gd name="T18" fmla="*/ 12 w 70"/>
                <a:gd name="T19" fmla="*/ 117 h 183"/>
                <a:gd name="T20" fmla="*/ 66 w 70"/>
                <a:gd name="T21" fmla="*/ 144 h 183"/>
                <a:gd name="T22" fmla="*/ 63 w 70"/>
                <a:gd name="T23" fmla="*/ 77 h 183"/>
                <a:gd name="T24" fmla="*/ 48 w 70"/>
                <a:gd name="T25" fmla="*/ 27 h 183"/>
                <a:gd name="T26" fmla="*/ 41 w 70"/>
                <a:gd name="T27" fmla="*/ 28 h 183"/>
                <a:gd name="T28" fmla="*/ 28 w 70"/>
                <a:gd name="T29" fmla="*/ 2 h 183"/>
                <a:gd name="T30" fmla="*/ 20 w 70"/>
                <a:gd name="T31" fmla="*/ 2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0" h="183">
                  <a:moveTo>
                    <a:pt x="20" y="2"/>
                  </a:moveTo>
                  <a:cubicBezTo>
                    <a:pt x="10" y="11"/>
                    <a:pt x="5" y="26"/>
                    <a:pt x="16" y="36"/>
                  </a:cubicBezTo>
                  <a:cubicBezTo>
                    <a:pt x="25" y="43"/>
                    <a:pt x="41" y="34"/>
                    <a:pt x="47" y="29"/>
                  </a:cubicBezTo>
                  <a:cubicBezTo>
                    <a:pt x="45" y="29"/>
                    <a:pt x="43" y="30"/>
                    <a:pt x="40" y="30"/>
                  </a:cubicBezTo>
                  <a:cubicBezTo>
                    <a:pt x="48" y="34"/>
                    <a:pt x="50" y="52"/>
                    <a:pt x="51" y="59"/>
                  </a:cubicBezTo>
                  <a:cubicBezTo>
                    <a:pt x="55" y="75"/>
                    <a:pt x="57" y="92"/>
                    <a:pt x="58" y="109"/>
                  </a:cubicBezTo>
                  <a:cubicBezTo>
                    <a:pt x="59" y="123"/>
                    <a:pt x="60" y="139"/>
                    <a:pt x="56" y="153"/>
                  </a:cubicBezTo>
                  <a:cubicBezTo>
                    <a:pt x="52" y="166"/>
                    <a:pt x="35" y="153"/>
                    <a:pt x="29" y="147"/>
                  </a:cubicBezTo>
                  <a:cubicBezTo>
                    <a:pt x="22" y="139"/>
                    <a:pt x="16" y="126"/>
                    <a:pt x="20" y="116"/>
                  </a:cubicBezTo>
                  <a:cubicBezTo>
                    <a:pt x="21" y="114"/>
                    <a:pt x="13" y="115"/>
                    <a:pt x="12" y="117"/>
                  </a:cubicBezTo>
                  <a:cubicBezTo>
                    <a:pt x="0" y="149"/>
                    <a:pt x="59" y="183"/>
                    <a:pt x="66" y="144"/>
                  </a:cubicBezTo>
                  <a:cubicBezTo>
                    <a:pt x="70" y="122"/>
                    <a:pt x="67" y="98"/>
                    <a:pt x="63" y="77"/>
                  </a:cubicBezTo>
                  <a:cubicBezTo>
                    <a:pt x="62" y="66"/>
                    <a:pt x="60" y="34"/>
                    <a:pt x="48" y="27"/>
                  </a:cubicBezTo>
                  <a:cubicBezTo>
                    <a:pt x="46" y="26"/>
                    <a:pt x="43" y="27"/>
                    <a:pt x="41" y="28"/>
                  </a:cubicBezTo>
                  <a:cubicBezTo>
                    <a:pt x="14" y="47"/>
                    <a:pt x="16" y="13"/>
                    <a:pt x="28" y="2"/>
                  </a:cubicBezTo>
                  <a:cubicBezTo>
                    <a:pt x="30" y="0"/>
                    <a:pt x="22" y="1"/>
                    <a:pt x="20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4" name="Freeform 57"/>
            <p:cNvSpPr/>
            <p:nvPr>
              <p:custDataLst>
                <p:tags r:id="rId30"/>
              </p:custDataLst>
            </p:nvPr>
          </p:nvSpPr>
          <p:spPr bwMode="auto">
            <a:xfrm>
              <a:off x="3486" y="2707"/>
              <a:ext cx="185" cy="190"/>
            </a:xfrm>
            <a:custGeom>
              <a:avLst/>
              <a:gdLst>
                <a:gd name="T0" fmla="*/ 9 w 78"/>
                <a:gd name="T1" fmla="*/ 26 h 80"/>
                <a:gd name="T2" fmla="*/ 39 w 78"/>
                <a:gd name="T3" fmla="*/ 57 h 80"/>
                <a:gd name="T4" fmla="*/ 73 w 78"/>
                <a:gd name="T5" fmla="*/ 76 h 80"/>
                <a:gd name="T6" fmla="*/ 71 w 78"/>
                <a:gd name="T7" fmla="*/ 70 h 80"/>
                <a:gd name="T8" fmla="*/ 5 w 78"/>
                <a:gd name="T9" fmla="*/ 21 h 80"/>
                <a:gd name="T10" fmla="*/ 9 w 78"/>
                <a:gd name="T11" fmla="*/ 26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8" h="80">
                  <a:moveTo>
                    <a:pt x="9" y="26"/>
                  </a:moveTo>
                  <a:cubicBezTo>
                    <a:pt x="28" y="17"/>
                    <a:pt x="33" y="46"/>
                    <a:pt x="39" y="57"/>
                  </a:cubicBezTo>
                  <a:cubicBezTo>
                    <a:pt x="45" y="71"/>
                    <a:pt x="56" y="80"/>
                    <a:pt x="73" y="76"/>
                  </a:cubicBezTo>
                  <a:cubicBezTo>
                    <a:pt x="78" y="74"/>
                    <a:pt x="76" y="69"/>
                    <a:pt x="71" y="70"/>
                  </a:cubicBezTo>
                  <a:cubicBezTo>
                    <a:pt x="35" y="79"/>
                    <a:pt x="48" y="0"/>
                    <a:pt x="5" y="21"/>
                  </a:cubicBezTo>
                  <a:cubicBezTo>
                    <a:pt x="0" y="23"/>
                    <a:pt x="5" y="28"/>
                    <a:pt x="9" y="2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5" name="Freeform 58"/>
            <p:cNvSpPr/>
            <p:nvPr>
              <p:custDataLst>
                <p:tags r:id="rId31"/>
              </p:custDataLst>
            </p:nvPr>
          </p:nvSpPr>
          <p:spPr bwMode="auto">
            <a:xfrm>
              <a:off x="3721" y="2871"/>
              <a:ext cx="172" cy="52"/>
            </a:xfrm>
            <a:custGeom>
              <a:avLst/>
              <a:gdLst>
                <a:gd name="T0" fmla="*/ 9 w 73"/>
                <a:gd name="T1" fmla="*/ 18 h 22"/>
                <a:gd name="T2" fmla="*/ 64 w 73"/>
                <a:gd name="T3" fmla="*/ 9 h 22"/>
                <a:gd name="T4" fmla="*/ 68 w 73"/>
                <a:gd name="T5" fmla="*/ 6 h 22"/>
                <a:gd name="T6" fmla="*/ 1 w 73"/>
                <a:gd name="T7" fmla="*/ 20 h 22"/>
                <a:gd name="T8" fmla="*/ 9 w 73"/>
                <a:gd name="T9" fmla="*/ 18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22">
                  <a:moveTo>
                    <a:pt x="9" y="18"/>
                  </a:moveTo>
                  <a:cubicBezTo>
                    <a:pt x="15" y="4"/>
                    <a:pt x="51" y="9"/>
                    <a:pt x="64" y="9"/>
                  </a:cubicBezTo>
                  <a:cubicBezTo>
                    <a:pt x="67" y="9"/>
                    <a:pt x="73" y="6"/>
                    <a:pt x="68" y="6"/>
                  </a:cubicBezTo>
                  <a:cubicBezTo>
                    <a:pt x="51" y="5"/>
                    <a:pt x="8" y="0"/>
                    <a:pt x="1" y="20"/>
                  </a:cubicBezTo>
                  <a:cubicBezTo>
                    <a:pt x="0" y="22"/>
                    <a:pt x="9" y="21"/>
                    <a:pt x="9" y="1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6" name="Freeform 59"/>
            <p:cNvSpPr/>
            <p:nvPr>
              <p:custDataLst>
                <p:tags r:id="rId32"/>
              </p:custDataLst>
            </p:nvPr>
          </p:nvSpPr>
          <p:spPr bwMode="auto">
            <a:xfrm>
              <a:off x="3945" y="2728"/>
              <a:ext cx="197" cy="287"/>
            </a:xfrm>
            <a:custGeom>
              <a:avLst/>
              <a:gdLst>
                <a:gd name="T0" fmla="*/ 11 w 83"/>
                <a:gd name="T1" fmla="*/ 19 h 121"/>
                <a:gd name="T2" fmla="*/ 27 w 83"/>
                <a:gd name="T3" fmla="*/ 45 h 121"/>
                <a:gd name="T4" fmla="*/ 38 w 83"/>
                <a:gd name="T5" fmla="*/ 64 h 121"/>
                <a:gd name="T6" fmla="*/ 56 w 83"/>
                <a:gd name="T7" fmla="*/ 80 h 121"/>
                <a:gd name="T8" fmla="*/ 63 w 83"/>
                <a:gd name="T9" fmla="*/ 87 h 121"/>
                <a:gd name="T10" fmla="*/ 54 w 83"/>
                <a:gd name="T11" fmla="*/ 112 h 121"/>
                <a:gd name="T12" fmla="*/ 39 w 83"/>
                <a:gd name="T13" fmla="*/ 114 h 121"/>
                <a:gd name="T14" fmla="*/ 40 w 83"/>
                <a:gd name="T15" fmla="*/ 120 h 121"/>
                <a:gd name="T16" fmla="*/ 78 w 83"/>
                <a:gd name="T17" fmla="*/ 101 h 121"/>
                <a:gd name="T18" fmla="*/ 51 w 83"/>
                <a:gd name="T19" fmla="*/ 66 h 121"/>
                <a:gd name="T20" fmla="*/ 37 w 83"/>
                <a:gd name="T21" fmla="*/ 32 h 121"/>
                <a:gd name="T22" fmla="*/ 29 w 83"/>
                <a:gd name="T23" fmla="*/ 10 h 121"/>
                <a:gd name="T24" fmla="*/ 4 w 83"/>
                <a:gd name="T25" fmla="*/ 17 h 121"/>
                <a:gd name="T26" fmla="*/ 11 w 83"/>
                <a:gd name="T27" fmla="*/ 19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3" h="121">
                  <a:moveTo>
                    <a:pt x="11" y="19"/>
                  </a:moveTo>
                  <a:cubicBezTo>
                    <a:pt x="29" y="0"/>
                    <a:pt x="28" y="38"/>
                    <a:pt x="27" y="45"/>
                  </a:cubicBezTo>
                  <a:cubicBezTo>
                    <a:pt x="26" y="51"/>
                    <a:pt x="34" y="60"/>
                    <a:pt x="38" y="64"/>
                  </a:cubicBezTo>
                  <a:cubicBezTo>
                    <a:pt x="43" y="70"/>
                    <a:pt x="50" y="75"/>
                    <a:pt x="56" y="80"/>
                  </a:cubicBezTo>
                  <a:cubicBezTo>
                    <a:pt x="59" y="83"/>
                    <a:pt x="61" y="85"/>
                    <a:pt x="63" y="87"/>
                  </a:cubicBezTo>
                  <a:cubicBezTo>
                    <a:pt x="72" y="94"/>
                    <a:pt x="68" y="103"/>
                    <a:pt x="54" y="112"/>
                  </a:cubicBezTo>
                  <a:cubicBezTo>
                    <a:pt x="49" y="112"/>
                    <a:pt x="44" y="113"/>
                    <a:pt x="39" y="114"/>
                  </a:cubicBezTo>
                  <a:cubicBezTo>
                    <a:pt x="34" y="116"/>
                    <a:pt x="35" y="121"/>
                    <a:pt x="40" y="120"/>
                  </a:cubicBezTo>
                  <a:cubicBezTo>
                    <a:pt x="56" y="115"/>
                    <a:pt x="70" y="118"/>
                    <a:pt x="78" y="101"/>
                  </a:cubicBezTo>
                  <a:cubicBezTo>
                    <a:pt x="83" y="88"/>
                    <a:pt x="59" y="73"/>
                    <a:pt x="51" y="66"/>
                  </a:cubicBezTo>
                  <a:cubicBezTo>
                    <a:pt x="39" y="55"/>
                    <a:pt x="36" y="47"/>
                    <a:pt x="37" y="32"/>
                  </a:cubicBezTo>
                  <a:cubicBezTo>
                    <a:pt x="38" y="24"/>
                    <a:pt x="34" y="16"/>
                    <a:pt x="29" y="10"/>
                  </a:cubicBezTo>
                  <a:cubicBezTo>
                    <a:pt x="21" y="1"/>
                    <a:pt x="9" y="11"/>
                    <a:pt x="4" y="17"/>
                  </a:cubicBezTo>
                  <a:cubicBezTo>
                    <a:pt x="0" y="21"/>
                    <a:pt x="8" y="22"/>
                    <a:pt x="11" y="1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7" name="Freeform 60"/>
            <p:cNvSpPr/>
            <p:nvPr>
              <p:custDataLst>
                <p:tags r:id="rId33"/>
              </p:custDataLst>
            </p:nvPr>
          </p:nvSpPr>
          <p:spPr bwMode="auto">
            <a:xfrm>
              <a:off x="4165" y="2790"/>
              <a:ext cx="213" cy="62"/>
            </a:xfrm>
            <a:custGeom>
              <a:avLst/>
              <a:gdLst>
                <a:gd name="T0" fmla="*/ 9 w 90"/>
                <a:gd name="T1" fmla="*/ 24 h 26"/>
                <a:gd name="T2" fmla="*/ 80 w 90"/>
                <a:gd name="T3" fmla="*/ 20 h 26"/>
                <a:gd name="T4" fmla="*/ 88 w 90"/>
                <a:gd name="T5" fmla="*/ 17 h 26"/>
                <a:gd name="T6" fmla="*/ 5 w 90"/>
                <a:gd name="T7" fmla="*/ 21 h 26"/>
                <a:gd name="T8" fmla="*/ 9 w 90"/>
                <a:gd name="T9" fmla="*/ 24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26">
                  <a:moveTo>
                    <a:pt x="9" y="24"/>
                  </a:moveTo>
                  <a:cubicBezTo>
                    <a:pt x="28" y="16"/>
                    <a:pt x="62" y="6"/>
                    <a:pt x="80" y="20"/>
                  </a:cubicBezTo>
                  <a:cubicBezTo>
                    <a:pt x="82" y="22"/>
                    <a:pt x="90" y="19"/>
                    <a:pt x="88" y="17"/>
                  </a:cubicBezTo>
                  <a:cubicBezTo>
                    <a:pt x="67" y="0"/>
                    <a:pt x="28" y="11"/>
                    <a:pt x="5" y="21"/>
                  </a:cubicBezTo>
                  <a:cubicBezTo>
                    <a:pt x="0" y="23"/>
                    <a:pt x="5" y="26"/>
                    <a:pt x="9" y="2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8" name="Freeform 61"/>
            <p:cNvSpPr/>
            <p:nvPr>
              <p:custDataLst>
                <p:tags r:id="rId34"/>
              </p:custDataLst>
            </p:nvPr>
          </p:nvSpPr>
          <p:spPr bwMode="auto">
            <a:xfrm>
              <a:off x="4217" y="2899"/>
              <a:ext cx="173" cy="33"/>
            </a:xfrm>
            <a:custGeom>
              <a:avLst/>
              <a:gdLst>
                <a:gd name="T0" fmla="*/ 1 w 73"/>
                <a:gd name="T1" fmla="*/ 5 h 14"/>
                <a:gd name="T2" fmla="*/ 64 w 73"/>
                <a:gd name="T3" fmla="*/ 5 h 14"/>
                <a:gd name="T4" fmla="*/ 68 w 73"/>
                <a:gd name="T5" fmla="*/ 1 h 14"/>
                <a:gd name="T6" fmla="*/ 9 w 73"/>
                <a:gd name="T7" fmla="*/ 2 h 14"/>
                <a:gd name="T8" fmla="*/ 1 w 73"/>
                <a:gd name="T9" fmla="*/ 5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14">
                  <a:moveTo>
                    <a:pt x="1" y="5"/>
                  </a:moveTo>
                  <a:cubicBezTo>
                    <a:pt x="19" y="14"/>
                    <a:pt x="45" y="5"/>
                    <a:pt x="64" y="5"/>
                  </a:cubicBezTo>
                  <a:cubicBezTo>
                    <a:pt x="67" y="5"/>
                    <a:pt x="73" y="1"/>
                    <a:pt x="68" y="1"/>
                  </a:cubicBezTo>
                  <a:cubicBezTo>
                    <a:pt x="50" y="2"/>
                    <a:pt x="26" y="10"/>
                    <a:pt x="9" y="2"/>
                  </a:cubicBezTo>
                  <a:cubicBezTo>
                    <a:pt x="7" y="0"/>
                    <a:pt x="0" y="4"/>
                    <a:pt x="1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9" name="Freeform 62"/>
            <p:cNvSpPr/>
            <p:nvPr>
              <p:custDataLst>
                <p:tags r:id="rId35"/>
              </p:custDataLst>
            </p:nvPr>
          </p:nvSpPr>
          <p:spPr bwMode="auto">
            <a:xfrm>
              <a:off x="4459" y="2740"/>
              <a:ext cx="234" cy="292"/>
            </a:xfrm>
            <a:custGeom>
              <a:avLst/>
              <a:gdLst>
                <a:gd name="T0" fmla="*/ 13 w 99"/>
                <a:gd name="T1" fmla="*/ 31 h 123"/>
                <a:gd name="T2" fmla="*/ 36 w 99"/>
                <a:gd name="T3" fmla="*/ 25 h 123"/>
                <a:gd name="T4" fmla="*/ 37 w 99"/>
                <a:gd name="T5" fmla="*/ 39 h 123"/>
                <a:gd name="T6" fmla="*/ 33 w 99"/>
                <a:gd name="T7" fmla="*/ 56 h 123"/>
                <a:gd name="T8" fmla="*/ 29 w 99"/>
                <a:gd name="T9" fmla="*/ 95 h 123"/>
                <a:gd name="T10" fmla="*/ 94 w 99"/>
                <a:gd name="T11" fmla="*/ 103 h 123"/>
                <a:gd name="T12" fmla="*/ 92 w 99"/>
                <a:gd name="T13" fmla="*/ 98 h 123"/>
                <a:gd name="T14" fmla="*/ 51 w 99"/>
                <a:gd name="T15" fmla="*/ 106 h 123"/>
                <a:gd name="T16" fmla="*/ 38 w 99"/>
                <a:gd name="T17" fmla="*/ 72 h 123"/>
                <a:gd name="T18" fmla="*/ 46 w 99"/>
                <a:gd name="T19" fmla="*/ 26 h 123"/>
                <a:gd name="T20" fmla="*/ 4 w 99"/>
                <a:gd name="T21" fmla="*/ 33 h 123"/>
                <a:gd name="T22" fmla="*/ 13 w 99"/>
                <a:gd name="T23" fmla="*/ 3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123">
                  <a:moveTo>
                    <a:pt x="13" y="31"/>
                  </a:moveTo>
                  <a:cubicBezTo>
                    <a:pt x="25" y="16"/>
                    <a:pt x="33" y="14"/>
                    <a:pt x="36" y="25"/>
                  </a:cubicBezTo>
                  <a:cubicBezTo>
                    <a:pt x="38" y="29"/>
                    <a:pt x="37" y="35"/>
                    <a:pt x="37" y="39"/>
                  </a:cubicBezTo>
                  <a:cubicBezTo>
                    <a:pt x="37" y="45"/>
                    <a:pt x="35" y="51"/>
                    <a:pt x="33" y="56"/>
                  </a:cubicBezTo>
                  <a:cubicBezTo>
                    <a:pt x="29" y="69"/>
                    <a:pt x="26" y="82"/>
                    <a:pt x="29" y="95"/>
                  </a:cubicBezTo>
                  <a:cubicBezTo>
                    <a:pt x="35" y="123"/>
                    <a:pt x="77" y="109"/>
                    <a:pt x="94" y="103"/>
                  </a:cubicBezTo>
                  <a:cubicBezTo>
                    <a:pt x="99" y="102"/>
                    <a:pt x="98" y="96"/>
                    <a:pt x="92" y="98"/>
                  </a:cubicBezTo>
                  <a:cubicBezTo>
                    <a:pt x="80" y="102"/>
                    <a:pt x="65" y="108"/>
                    <a:pt x="51" y="106"/>
                  </a:cubicBezTo>
                  <a:cubicBezTo>
                    <a:pt x="34" y="102"/>
                    <a:pt x="36" y="84"/>
                    <a:pt x="38" y="72"/>
                  </a:cubicBezTo>
                  <a:cubicBezTo>
                    <a:pt x="41" y="56"/>
                    <a:pt x="47" y="42"/>
                    <a:pt x="46" y="26"/>
                  </a:cubicBezTo>
                  <a:cubicBezTo>
                    <a:pt x="43" y="0"/>
                    <a:pt x="0" y="7"/>
                    <a:pt x="4" y="33"/>
                  </a:cubicBezTo>
                  <a:cubicBezTo>
                    <a:pt x="5" y="37"/>
                    <a:pt x="13" y="35"/>
                    <a:pt x="13" y="3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0" name="Freeform 63"/>
            <p:cNvSpPr/>
            <p:nvPr>
              <p:custDataLst>
                <p:tags r:id="rId36"/>
              </p:custDataLst>
            </p:nvPr>
          </p:nvSpPr>
          <p:spPr bwMode="auto">
            <a:xfrm>
              <a:off x="4646" y="2747"/>
              <a:ext cx="236" cy="247"/>
            </a:xfrm>
            <a:custGeom>
              <a:avLst/>
              <a:gdLst>
                <a:gd name="T0" fmla="*/ 10 w 100"/>
                <a:gd name="T1" fmla="*/ 17 h 104"/>
                <a:gd name="T2" fmla="*/ 38 w 100"/>
                <a:gd name="T3" fmla="*/ 34 h 104"/>
                <a:gd name="T4" fmla="*/ 47 w 100"/>
                <a:gd name="T5" fmla="*/ 70 h 104"/>
                <a:gd name="T6" fmla="*/ 99 w 100"/>
                <a:gd name="T7" fmla="*/ 82 h 104"/>
                <a:gd name="T8" fmla="*/ 91 w 100"/>
                <a:gd name="T9" fmla="*/ 83 h 104"/>
                <a:gd name="T10" fmla="*/ 54 w 100"/>
                <a:gd name="T11" fmla="*/ 63 h 104"/>
                <a:gd name="T12" fmla="*/ 44 w 100"/>
                <a:gd name="T13" fmla="*/ 24 h 104"/>
                <a:gd name="T14" fmla="*/ 2 w 100"/>
                <a:gd name="T15" fmla="*/ 18 h 104"/>
                <a:gd name="T16" fmla="*/ 10 w 100"/>
                <a:gd name="T17" fmla="*/ 17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0" h="104">
                  <a:moveTo>
                    <a:pt x="10" y="17"/>
                  </a:moveTo>
                  <a:cubicBezTo>
                    <a:pt x="28" y="0"/>
                    <a:pt x="34" y="19"/>
                    <a:pt x="38" y="34"/>
                  </a:cubicBezTo>
                  <a:cubicBezTo>
                    <a:pt x="41" y="46"/>
                    <a:pt x="42" y="59"/>
                    <a:pt x="47" y="70"/>
                  </a:cubicBezTo>
                  <a:cubicBezTo>
                    <a:pt x="54" y="83"/>
                    <a:pt x="92" y="104"/>
                    <a:pt x="99" y="82"/>
                  </a:cubicBezTo>
                  <a:cubicBezTo>
                    <a:pt x="100" y="80"/>
                    <a:pt x="92" y="81"/>
                    <a:pt x="91" y="83"/>
                  </a:cubicBezTo>
                  <a:cubicBezTo>
                    <a:pt x="86" y="98"/>
                    <a:pt x="56" y="71"/>
                    <a:pt x="54" y="63"/>
                  </a:cubicBezTo>
                  <a:cubicBezTo>
                    <a:pt x="49" y="51"/>
                    <a:pt x="48" y="37"/>
                    <a:pt x="44" y="24"/>
                  </a:cubicBezTo>
                  <a:cubicBezTo>
                    <a:pt x="37" y="0"/>
                    <a:pt x="18" y="2"/>
                    <a:pt x="2" y="18"/>
                  </a:cubicBezTo>
                  <a:cubicBezTo>
                    <a:pt x="0" y="20"/>
                    <a:pt x="9" y="19"/>
                    <a:pt x="10" y="1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1" name="Freeform 64"/>
            <p:cNvSpPr/>
            <p:nvPr>
              <p:custDataLst>
                <p:tags r:id="rId37"/>
              </p:custDataLst>
            </p:nvPr>
          </p:nvSpPr>
          <p:spPr bwMode="auto">
            <a:xfrm>
              <a:off x="4674" y="2816"/>
              <a:ext cx="211" cy="55"/>
            </a:xfrm>
            <a:custGeom>
              <a:avLst/>
              <a:gdLst>
                <a:gd name="T0" fmla="*/ 6 w 89"/>
                <a:gd name="T1" fmla="*/ 22 h 23"/>
                <a:gd name="T2" fmla="*/ 83 w 89"/>
                <a:gd name="T3" fmla="*/ 6 h 23"/>
                <a:gd name="T4" fmla="*/ 83 w 89"/>
                <a:gd name="T5" fmla="*/ 1 h 23"/>
                <a:gd name="T6" fmla="*/ 7 w 89"/>
                <a:gd name="T7" fmla="*/ 16 h 23"/>
                <a:gd name="T8" fmla="*/ 6 w 89"/>
                <a:gd name="T9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23">
                  <a:moveTo>
                    <a:pt x="6" y="22"/>
                  </a:moveTo>
                  <a:cubicBezTo>
                    <a:pt x="32" y="17"/>
                    <a:pt x="57" y="10"/>
                    <a:pt x="83" y="6"/>
                  </a:cubicBezTo>
                  <a:cubicBezTo>
                    <a:pt x="87" y="6"/>
                    <a:pt x="89" y="0"/>
                    <a:pt x="83" y="1"/>
                  </a:cubicBezTo>
                  <a:cubicBezTo>
                    <a:pt x="58" y="5"/>
                    <a:pt x="32" y="12"/>
                    <a:pt x="7" y="16"/>
                  </a:cubicBezTo>
                  <a:cubicBezTo>
                    <a:pt x="2" y="17"/>
                    <a:pt x="0" y="23"/>
                    <a:pt x="6" y="2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2" name="Freeform 65"/>
            <p:cNvSpPr/>
            <p:nvPr>
              <p:custDataLst>
                <p:tags r:id="rId38"/>
              </p:custDataLst>
            </p:nvPr>
          </p:nvSpPr>
          <p:spPr bwMode="auto">
            <a:xfrm>
              <a:off x="2365" y="2792"/>
              <a:ext cx="196" cy="320"/>
            </a:xfrm>
            <a:custGeom>
              <a:avLst/>
              <a:gdLst>
                <a:gd name="T0" fmla="*/ 9 w 83"/>
                <a:gd name="T1" fmla="*/ 25 h 135"/>
                <a:gd name="T2" fmla="*/ 39 w 83"/>
                <a:gd name="T3" fmla="*/ 19 h 135"/>
                <a:gd name="T4" fmla="*/ 32 w 83"/>
                <a:gd name="T5" fmla="*/ 41 h 135"/>
                <a:gd name="T6" fmla="*/ 40 w 83"/>
                <a:gd name="T7" fmla="*/ 72 h 135"/>
                <a:gd name="T8" fmla="*/ 72 w 83"/>
                <a:gd name="T9" fmla="*/ 102 h 135"/>
                <a:gd name="T10" fmla="*/ 19 w 83"/>
                <a:gd name="T11" fmla="*/ 131 h 135"/>
                <a:gd name="T12" fmla="*/ 22 w 83"/>
                <a:gd name="T13" fmla="*/ 133 h 135"/>
                <a:gd name="T14" fmla="*/ 62 w 83"/>
                <a:gd name="T15" fmla="*/ 129 h 135"/>
                <a:gd name="T16" fmla="*/ 80 w 83"/>
                <a:gd name="T17" fmla="*/ 103 h 135"/>
                <a:gd name="T18" fmla="*/ 39 w 83"/>
                <a:gd name="T19" fmla="*/ 59 h 135"/>
                <a:gd name="T20" fmla="*/ 40 w 83"/>
                <a:gd name="T21" fmla="*/ 3 h 135"/>
                <a:gd name="T22" fmla="*/ 0 w 83"/>
                <a:gd name="T23" fmla="*/ 26 h 135"/>
                <a:gd name="T24" fmla="*/ 9 w 83"/>
                <a:gd name="T25" fmla="*/ 2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3" h="135">
                  <a:moveTo>
                    <a:pt x="9" y="25"/>
                  </a:moveTo>
                  <a:cubicBezTo>
                    <a:pt x="12" y="12"/>
                    <a:pt x="42" y="0"/>
                    <a:pt x="39" y="19"/>
                  </a:cubicBezTo>
                  <a:cubicBezTo>
                    <a:pt x="38" y="27"/>
                    <a:pt x="35" y="34"/>
                    <a:pt x="32" y="41"/>
                  </a:cubicBezTo>
                  <a:cubicBezTo>
                    <a:pt x="28" y="53"/>
                    <a:pt x="29" y="63"/>
                    <a:pt x="40" y="72"/>
                  </a:cubicBezTo>
                  <a:cubicBezTo>
                    <a:pt x="51" y="82"/>
                    <a:pt x="67" y="87"/>
                    <a:pt x="72" y="102"/>
                  </a:cubicBezTo>
                  <a:cubicBezTo>
                    <a:pt x="79" y="127"/>
                    <a:pt x="36" y="125"/>
                    <a:pt x="19" y="131"/>
                  </a:cubicBezTo>
                  <a:cubicBezTo>
                    <a:pt x="14" y="133"/>
                    <a:pt x="19" y="134"/>
                    <a:pt x="22" y="133"/>
                  </a:cubicBezTo>
                  <a:cubicBezTo>
                    <a:pt x="35" y="129"/>
                    <a:pt x="50" y="135"/>
                    <a:pt x="62" y="129"/>
                  </a:cubicBezTo>
                  <a:cubicBezTo>
                    <a:pt x="72" y="124"/>
                    <a:pt x="79" y="113"/>
                    <a:pt x="80" y="103"/>
                  </a:cubicBezTo>
                  <a:cubicBezTo>
                    <a:pt x="83" y="84"/>
                    <a:pt x="48" y="73"/>
                    <a:pt x="39" y="59"/>
                  </a:cubicBezTo>
                  <a:cubicBezTo>
                    <a:pt x="33" y="49"/>
                    <a:pt x="61" y="5"/>
                    <a:pt x="40" y="3"/>
                  </a:cubicBezTo>
                  <a:cubicBezTo>
                    <a:pt x="25" y="2"/>
                    <a:pt x="4" y="11"/>
                    <a:pt x="0" y="26"/>
                  </a:cubicBezTo>
                  <a:cubicBezTo>
                    <a:pt x="0" y="28"/>
                    <a:pt x="8" y="27"/>
                    <a:pt x="9" y="2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3" name="Freeform 66"/>
            <p:cNvSpPr/>
            <p:nvPr>
              <p:custDataLst>
                <p:tags r:id="rId39"/>
              </p:custDataLst>
            </p:nvPr>
          </p:nvSpPr>
          <p:spPr bwMode="auto">
            <a:xfrm>
              <a:off x="1882" y="2608"/>
              <a:ext cx="135" cy="132"/>
            </a:xfrm>
            <a:custGeom>
              <a:avLst/>
              <a:gdLst>
                <a:gd name="T0" fmla="*/ 48 w 57"/>
                <a:gd name="T1" fmla="*/ 2 h 56"/>
                <a:gd name="T2" fmla="*/ 5 w 57"/>
                <a:gd name="T3" fmla="*/ 54 h 56"/>
                <a:gd name="T4" fmla="*/ 10 w 57"/>
                <a:gd name="T5" fmla="*/ 55 h 56"/>
                <a:gd name="T6" fmla="*/ 56 w 57"/>
                <a:gd name="T7" fmla="*/ 1 h 56"/>
                <a:gd name="T8" fmla="*/ 48 w 57"/>
                <a:gd name="T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6">
                  <a:moveTo>
                    <a:pt x="48" y="2"/>
                  </a:moveTo>
                  <a:cubicBezTo>
                    <a:pt x="40" y="22"/>
                    <a:pt x="27" y="45"/>
                    <a:pt x="5" y="54"/>
                  </a:cubicBezTo>
                  <a:cubicBezTo>
                    <a:pt x="0" y="56"/>
                    <a:pt x="8" y="56"/>
                    <a:pt x="10" y="55"/>
                  </a:cubicBezTo>
                  <a:cubicBezTo>
                    <a:pt x="33" y="45"/>
                    <a:pt x="47" y="22"/>
                    <a:pt x="56" y="1"/>
                  </a:cubicBezTo>
                  <a:cubicBezTo>
                    <a:pt x="57" y="0"/>
                    <a:pt x="49" y="0"/>
                    <a:pt x="48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4" name="Freeform 67"/>
            <p:cNvSpPr/>
            <p:nvPr>
              <p:custDataLst>
                <p:tags r:id="rId40"/>
              </p:custDataLst>
            </p:nvPr>
          </p:nvSpPr>
          <p:spPr bwMode="auto">
            <a:xfrm>
              <a:off x="1898" y="2622"/>
              <a:ext cx="138" cy="95"/>
            </a:xfrm>
            <a:custGeom>
              <a:avLst/>
              <a:gdLst>
                <a:gd name="T0" fmla="*/ 1 w 58"/>
                <a:gd name="T1" fmla="*/ 4 h 40"/>
                <a:gd name="T2" fmla="*/ 49 w 58"/>
                <a:gd name="T3" fmla="*/ 39 h 40"/>
                <a:gd name="T4" fmla="*/ 57 w 58"/>
                <a:gd name="T5" fmla="*/ 36 h 40"/>
                <a:gd name="T6" fmla="*/ 9 w 58"/>
                <a:gd name="T7" fmla="*/ 2 h 40"/>
                <a:gd name="T8" fmla="*/ 1 w 58"/>
                <a:gd name="T9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40">
                  <a:moveTo>
                    <a:pt x="1" y="4"/>
                  </a:moveTo>
                  <a:cubicBezTo>
                    <a:pt x="17" y="16"/>
                    <a:pt x="35" y="25"/>
                    <a:pt x="49" y="39"/>
                  </a:cubicBezTo>
                  <a:cubicBezTo>
                    <a:pt x="51" y="40"/>
                    <a:pt x="58" y="37"/>
                    <a:pt x="57" y="36"/>
                  </a:cubicBezTo>
                  <a:cubicBezTo>
                    <a:pt x="43" y="23"/>
                    <a:pt x="25" y="13"/>
                    <a:pt x="9" y="2"/>
                  </a:cubicBezTo>
                  <a:cubicBezTo>
                    <a:pt x="7" y="0"/>
                    <a:pt x="0" y="4"/>
                    <a:pt x="1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5" name="Freeform 68"/>
            <p:cNvSpPr/>
            <p:nvPr>
              <p:custDataLst>
                <p:tags r:id="rId41"/>
              </p:custDataLst>
            </p:nvPr>
          </p:nvSpPr>
          <p:spPr bwMode="auto">
            <a:xfrm>
              <a:off x="2017" y="2638"/>
              <a:ext cx="120" cy="31"/>
            </a:xfrm>
            <a:custGeom>
              <a:avLst/>
              <a:gdLst>
                <a:gd name="T0" fmla="*/ 5 w 51"/>
                <a:gd name="T1" fmla="*/ 10 h 13"/>
                <a:gd name="T2" fmla="*/ 45 w 51"/>
                <a:gd name="T3" fmla="*/ 6 h 13"/>
                <a:gd name="T4" fmla="*/ 42 w 51"/>
                <a:gd name="T5" fmla="*/ 2 h 13"/>
                <a:gd name="T6" fmla="*/ 10 w 51"/>
                <a:gd name="T7" fmla="*/ 5 h 13"/>
                <a:gd name="T8" fmla="*/ 5 w 51"/>
                <a:gd name="T9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13">
                  <a:moveTo>
                    <a:pt x="5" y="10"/>
                  </a:moveTo>
                  <a:cubicBezTo>
                    <a:pt x="18" y="13"/>
                    <a:pt x="33" y="11"/>
                    <a:pt x="45" y="6"/>
                  </a:cubicBezTo>
                  <a:cubicBezTo>
                    <a:pt x="51" y="3"/>
                    <a:pt x="46" y="0"/>
                    <a:pt x="42" y="2"/>
                  </a:cubicBezTo>
                  <a:cubicBezTo>
                    <a:pt x="32" y="6"/>
                    <a:pt x="20" y="8"/>
                    <a:pt x="10" y="5"/>
                  </a:cubicBezTo>
                  <a:cubicBezTo>
                    <a:pt x="7" y="4"/>
                    <a:pt x="0" y="8"/>
                    <a:pt x="5" y="1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6" name="Freeform 69"/>
            <p:cNvSpPr/>
            <p:nvPr>
              <p:custDataLst>
                <p:tags r:id="rId42"/>
              </p:custDataLst>
            </p:nvPr>
          </p:nvSpPr>
          <p:spPr bwMode="auto">
            <a:xfrm>
              <a:off x="2064" y="2601"/>
              <a:ext cx="111" cy="125"/>
            </a:xfrm>
            <a:custGeom>
              <a:avLst/>
              <a:gdLst>
                <a:gd name="T0" fmla="*/ 24 w 47"/>
                <a:gd name="T1" fmla="*/ 6 h 53"/>
                <a:gd name="T2" fmla="*/ 30 w 47"/>
                <a:gd name="T3" fmla="*/ 33 h 53"/>
                <a:gd name="T4" fmla="*/ 4 w 47"/>
                <a:gd name="T5" fmla="*/ 49 h 53"/>
                <a:gd name="T6" fmla="*/ 11 w 47"/>
                <a:gd name="T7" fmla="*/ 51 h 53"/>
                <a:gd name="T8" fmla="*/ 41 w 47"/>
                <a:gd name="T9" fmla="*/ 28 h 53"/>
                <a:gd name="T10" fmla="*/ 32 w 47"/>
                <a:gd name="T11" fmla="*/ 3 h 53"/>
                <a:gd name="T12" fmla="*/ 24 w 47"/>
                <a:gd name="T13" fmla="*/ 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" h="53">
                  <a:moveTo>
                    <a:pt x="24" y="6"/>
                  </a:moveTo>
                  <a:cubicBezTo>
                    <a:pt x="31" y="15"/>
                    <a:pt x="41" y="22"/>
                    <a:pt x="30" y="33"/>
                  </a:cubicBezTo>
                  <a:cubicBezTo>
                    <a:pt x="23" y="40"/>
                    <a:pt x="12" y="43"/>
                    <a:pt x="4" y="49"/>
                  </a:cubicBezTo>
                  <a:cubicBezTo>
                    <a:pt x="0" y="52"/>
                    <a:pt x="9" y="53"/>
                    <a:pt x="11" y="51"/>
                  </a:cubicBezTo>
                  <a:cubicBezTo>
                    <a:pt x="21" y="43"/>
                    <a:pt x="35" y="41"/>
                    <a:pt x="41" y="28"/>
                  </a:cubicBezTo>
                  <a:cubicBezTo>
                    <a:pt x="47" y="17"/>
                    <a:pt x="38" y="12"/>
                    <a:pt x="32" y="3"/>
                  </a:cubicBezTo>
                  <a:cubicBezTo>
                    <a:pt x="30" y="0"/>
                    <a:pt x="22" y="3"/>
                    <a:pt x="24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7" name="Freeform 70"/>
            <p:cNvSpPr/>
            <p:nvPr>
              <p:custDataLst>
                <p:tags r:id="rId43"/>
              </p:custDataLst>
            </p:nvPr>
          </p:nvSpPr>
          <p:spPr bwMode="auto">
            <a:xfrm>
              <a:off x="2180" y="2582"/>
              <a:ext cx="118" cy="132"/>
            </a:xfrm>
            <a:custGeom>
              <a:avLst/>
              <a:gdLst>
                <a:gd name="T0" fmla="*/ 12 w 50"/>
                <a:gd name="T1" fmla="*/ 11 h 56"/>
                <a:gd name="T2" fmla="*/ 8 w 50"/>
                <a:gd name="T3" fmla="*/ 44 h 56"/>
                <a:gd name="T4" fmla="*/ 43 w 50"/>
                <a:gd name="T5" fmla="*/ 39 h 56"/>
                <a:gd name="T6" fmla="*/ 38 w 50"/>
                <a:gd name="T7" fmla="*/ 4 h 56"/>
                <a:gd name="T8" fmla="*/ 23 w 50"/>
                <a:gd name="T9" fmla="*/ 2 h 56"/>
                <a:gd name="T10" fmla="*/ 11 w 50"/>
                <a:gd name="T11" fmla="*/ 17 h 56"/>
                <a:gd name="T12" fmla="*/ 19 w 50"/>
                <a:gd name="T13" fmla="*/ 16 h 56"/>
                <a:gd name="T14" fmla="*/ 27 w 50"/>
                <a:gd name="T15" fmla="*/ 6 h 56"/>
                <a:gd name="T16" fmla="*/ 34 w 50"/>
                <a:gd name="T17" fmla="*/ 12 h 56"/>
                <a:gd name="T18" fmla="*/ 35 w 50"/>
                <a:gd name="T19" fmla="*/ 38 h 56"/>
                <a:gd name="T20" fmla="*/ 23 w 50"/>
                <a:gd name="T21" fmla="*/ 45 h 56"/>
                <a:gd name="T22" fmla="*/ 14 w 50"/>
                <a:gd name="T23" fmla="*/ 38 h 56"/>
                <a:gd name="T24" fmla="*/ 18 w 50"/>
                <a:gd name="T25" fmla="*/ 14 h 56"/>
                <a:gd name="T26" fmla="*/ 12 w 50"/>
                <a:gd name="T27" fmla="*/ 1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0" h="56">
                  <a:moveTo>
                    <a:pt x="12" y="11"/>
                  </a:moveTo>
                  <a:cubicBezTo>
                    <a:pt x="0" y="18"/>
                    <a:pt x="0" y="34"/>
                    <a:pt x="8" y="44"/>
                  </a:cubicBezTo>
                  <a:cubicBezTo>
                    <a:pt x="18" y="56"/>
                    <a:pt x="35" y="50"/>
                    <a:pt x="43" y="39"/>
                  </a:cubicBezTo>
                  <a:cubicBezTo>
                    <a:pt x="50" y="29"/>
                    <a:pt x="47" y="13"/>
                    <a:pt x="38" y="4"/>
                  </a:cubicBezTo>
                  <a:cubicBezTo>
                    <a:pt x="34" y="1"/>
                    <a:pt x="28" y="0"/>
                    <a:pt x="23" y="2"/>
                  </a:cubicBezTo>
                  <a:cubicBezTo>
                    <a:pt x="16" y="4"/>
                    <a:pt x="13" y="11"/>
                    <a:pt x="11" y="17"/>
                  </a:cubicBezTo>
                  <a:cubicBezTo>
                    <a:pt x="10" y="20"/>
                    <a:pt x="18" y="19"/>
                    <a:pt x="19" y="16"/>
                  </a:cubicBezTo>
                  <a:cubicBezTo>
                    <a:pt x="20" y="14"/>
                    <a:pt x="23" y="6"/>
                    <a:pt x="27" y="6"/>
                  </a:cubicBezTo>
                  <a:cubicBezTo>
                    <a:pt x="30" y="6"/>
                    <a:pt x="32" y="10"/>
                    <a:pt x="34" y="12"/>
                  </a:cubicBezTo>
                  <a:cubicBezTo>
                    <a:pt x="39" y="20"/>
                    <a:pt x="39" y="30"/>
                    <a:pt x="35" y="38"/>
                  </a:cubicBezTo>
                  <a:cubicBezTo>
                    <a:pt x="33" y="41"/>
                    <a:pt x="29" y="46"/>
                    <a:pt x="23" y="45"/>
                  </a:cubicBezTo>
                  <a:cubicBezTo>
                    <a:pt x="19" y="45"/>
                    <a:pt x="16" y="41"/>
                    <a:pt x="14" y="38"/>
                  </a:cubicBezTo>
                  <a:cubicBezTo>
                    <a:pt x="9" y="31"/>
                    <a:pt x="9" y="19"/>
                    <a:pt x="18" y="14"/>
                  </a:cubicBezTo>
                  <a:cubicBezTo>
                    <a:pt x="23" y="11"/>
                    <a:pt x="15" y="9"/>
                    <a:pt x="12" y="1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8" name="Freeform 71"/>
            <p:cNvSpPr/>
            <p:nvPr>
              <p:custDataLst>
                <p:tags r:id="rId44"/>
              </p:custDataLst>
            </p:nvPr>
          </p:nvSpPr>
          <p:spPr bwMode="auto">
            <a:xfrm>
              <a:off x="2502" y="3257"/>
              <a:ext cx="170" cy="163"/>
            </a:xfrm>
            <a:custGeom>
              <a:avLst/>
              <a:gdLst>
                <a:gd name="T0" fmla="*/ 6 w 72"/>
                <a:gd name="T1" fmla="*/ 6 h 69"/>
                <a:gd name="T2" fmla="*/ 61 w 72"/>
                <a:gd name="T3" fmla="*/ 67 h 69"/>
                <a:gd name="T4" fmla="*/ 68 w 72"/>
                <a:gd name="T5" fmla="*/ 62 h 69"/>
                <a:gd name="T6" fmla="*/ 10 w 72"/>
                <a:gd name="T7" fmla="*/ 1 h 69"/>
                <a:gd name="T8" fmla="*/ 6 w 72"/>
                <a:gd name="T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69">
                  <a:moveTo>
                    <a:pt x="6" y="6"/>
                  </a:moveTo>
                  <a:cubicBezTo>
                    <a:pt x="32" y="16"/>
                    <a:pt x="40" y="50"/>
                    <a:pt x="61" y="67"/>
                  </a:cubicBezTo>
                  <a:cubicBezTo>
                    <a:pt x="64" y="69"/>
                    <a:pt x="72" y="65"/>
                    <a:pt x="68" y="62"/>
                  </a:cubicBezTo>
                  <a:cubicBezTo>
                    <a:pt x="46" y="45"/>
                    <a:pt x="39" y="11"/>
                    <a:pt x="10" y="1"/>
                  </a:cubicBezTo>
                  <a:cubicBezTo>
                    <a:pt x="7" y="0"/>
                    <a:pt x="0" y="5"/>
                    <a:pt x="6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9" name="Freeform 72"/>
            <p:cNvSpPr/>
            <p:nvPr>
              <p:custDataLst>
                <p:tags r:id="rId45"/>
              </p:custDataLst>
            </p:nvPr>
          </p:nvSpPr>
          <p:spPr bwMode="auto">
            <a:xfrm>
              <a:off x="3091" y="3271"/>
              <a:ext cx="147" cy="225"/>
            </a:xfrm>
            <a:custGeom>
              <a:avLst/>
              <a:gdLst>
                <a:gd name="T0" fmla="*/ 14 w 62"/>
                <a:gd name="T1" fmla="*/ 16 h 95"/>
                <a:gd name="T2" fmla="*/ 10 w 62"/>
                <a:gd name="T3" fmla="*/ 11 h 95"/>
                <a:gd name="T4" fmla="*/ 14 w 62"/>
                <a:gd name="T5" fmla="*/ 8 h 95"/>
                <a:gd name="T6" fmla="*/ 31 w 62"/>
                <a:gd name="T7" fmla="*/ 11 h 95"/>
                <a:gd name="T8" fmla="*/ 30 w 62"/>
                <a:gd name="T9" fmla="*/ 35 h 95"/>
                <a:gd name="T10" fmla="*/ 35 w 62"/>
                <a:gd name="T11" fmla="*/ 56 h 95"/>
                <a:gd name="T12" fmla="*/ 42 w 62"/>
                <a:gd name="T13" fmla="*/ 66 h 95"/>
                <a:gd name="T14" fmla="*/ 16 w 62"/>
                <a:gd name="T15" fmla="*/ 87 h 95"/>
                <a:gd name="T16" fmla="*/ 11 w 62"/>
                <a:gd name="T17" fmla="*/ 91 h 95"/>
                <a:gd name="T18" fmla="*/ 45 w 62"/>
                <a:gd name="T19" fmla="*/ 78 h 95"/>
                <a:gd name="T20" fmla="*/ 37 w 62"/>
                <a:gd name="T21" fmla="*/ 38 h 95"/>
                <a:gd name="T22" fmla="*/ 29 w 62"/>
                <a:gd name="T23" fmla="*/ 1 h 95"/>
                <a:gd name="T24" fmla="*/ 1 w 62"/>
                <a:gd name="T25" fmla="*/ 13 h 95"/>
                <a:gd name="T26" fmla="*/ 4 w 62"/>
                <a:gd name="T27" fmla="*/ 15 h 95"/>
                <a:gd name="T28" fmla="*/ 5 w 62"/>
                <a:gd name="T29" fmla="*/ 18 h 95"/>
                <a:gd name="T30" fmla="*/ 14 w 62"/>
                <a:gd name="T31" fmla="*/ 16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95">
                  <a:moveTo>
                    <a:pt x="14" y="16"/>
                  </a:moveTo>
                  <a:cubicBezTo>
                    <a:pt x="14" y="13"/>
                    <a:pt x="13" y="11"/>
                    <a:pt x="10" y="11"/>
                  </a:cubicBezTo>
                  <a:cubicBezTo>
                    <a:pt x="11" y="10"/>
                    <a:pt x="13" y="9"/>
                    <a:pt x="14" y="8"/>
                  </a:cubicBezTo>
                  <a:cubicBezTo>
                    <a:pt x="22" y="5"/>
                    <a:pt x="28" y="6"/>
                    <a:pt x="31" y="11"/>
                  </a:cubicBezTo>
                  <a:cubicBezTo>
                    <a:pt x="38" y="17"/>
                    <a:pt x="32" y="28"/>
                    <a:pt x="30" y="35"/>
                  </a:cubicBezTo>
                  <a:cubicBezTo>
                    <a:pt x="27" y="43"/>
                    <a:pt x="30" y="49"/>
                    <a:pt x="35" y="56"/>
                  </a:cubicBezTo>
                  <a:cubicBezTo>
                    <a:pt x="37" y="60"/>
                    <a:pt x="40" y="62"/>
                    <a:pt x="42" y="66"/>
                  </a:cubicBezTo>
                  <a:cubicBezTo>
                    <a:pt x="47" y="76"/>
                    <a:pt x="25" y="89"/>
                    <a:pt x="16" y="87"/>
                  </a:cubicBezTo>
                  <a:cubicBezTo>
                    <a:pt x="14" y="86"/>
                    <a:pt x="6" y="90"/>
                    <a:pt x="11" y="91"/>
                  </a:cubicBezTo>
                  <a:cubicBezTo>
                    <a:pt x="24" y="95"/>
                    <a:pt x="36" y="86"/>
                    <a:pt x="45" y="78"/>
                  </a:cubicBezTo>
                  <a:cubicBezTo>
                    <a:pt x="62" y="64"/>
                    <a:pt x="36" y="53"/>
                    <a:pt x="37" y="38"/>
                  </a:cubicBezTo>
                  <a:cubicBezTo>
                    <a:pt x="38" y="27"/>
                    <a:pt x="51" y="4"/>
                    <a:pt x="29" y="1"/>
                  </a:cubicBezTo>
                  <a:cubicBezTo>
                    <a:pt x="18" y="0"/>
                    <a:pt x="8" y="4"/>
                    <a:pt x="1" y="13"/>
                  </a:cubicBezTo>
                  <a:cubicBezTo>
                    <a:pt x="0" y="14"/>
                    <a:pt x="3" y="15"/>
                    <a:pt x="4" y="15"/>
                  </a:cubicBezTo>
                  <a:cubicBezTo>
                    <a:pt x="4" y="16"/>
                    <a:pt x="5" y="17"/>
                    <a:pt x="5" y="18"/>
                  </a:cubicBezTo>
                  <a:cubicBezTo>
                    <a:pt x="5" y="20"/>
                    <a:pt x="14" y="19"/>
                    <a:pt x="14" y="1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0" name="Freeform 73"/>
            <p:cNvSpPr/>
            <p:nvPr>
              <p:custDataLst>
                <p:tags r:id="rId46"/>
              </p:custDataLst>
            </p:nvPr>
          </p:nvSpPr>
          <p:spPr bwMode="auto">
            <a:xfrm>
              <a:off x="3652" y="3193"/>
              <a:ext cx="393" cy="319"/>
            </a:xfrm>
            <a:custGeom>
              <a:avLst/>
              <a:gdLst>
                <a:gd name="T0" fmla="*/ 11 w 166"/>
                <a:gd name="T1" fmla="*/ 96 h 135"/>
                <a:gd name="T2" fmla="*/ 47 w 166"/>
                <a:gd name="T3" fmla="*/ 4 h 135"/>
                <a:gd name="T4" fmla="*/ 39 w 166"/>
                <a:gd name="T5" fmla="*/ 4 h 135"/>
                <a:gd name="T6" fmla="*/ 39 w 166"/>
                <a:gd name="T7" fmla="*/ 113 h 135"/>
                <a:gd name="T8" fmla="*/ 104 w 166"/>
                <a:gd name="T9" fmla="*/ 80 h 135"/>
                <a:gd name="T10" fmla="*/ 95 w 166"/>
                <a:gd name="T11" fmla="*/ 81 h 135"/>
                <a:gd name="T12" fmla="*/ 116 w 166"/>
                <a:gd name="T13" fmla="*/ 93 h 135"/>
                <a:gd name="T14" fmla="*/ 136 w 166"/>
                <a:gd name="T15" fmla="*/ 78 h 135"/>
                <a:gd name="T16" fmla="*/ 156 w 166"/>
                <a:gd name="T17" fmla="*/ 100 h 135"/>
                <a:gd name="T18" fmla="*/ 165 w 166"/>
                <a:gd name="T19" fmla="*/ 98 h 135"/>
                <a:gd name="T20" fmla="*/ 145 w 166"/>
                <a:gd name="T21" fmla="*/ 66 h 135"/>
                <a:gd name="T22" fmla="*/ 104 w 166"/>
                <a:gd name="T23" fmla="*/ 80 h 135"/>
                <a:gd name="T24" fmla="*/ 96 w 166"/>
                <a:gd name="T25" fmla="*/ 80 h 135"/>
                <a:gd name="T26" fmla="*/ 76 w 166"/>
                <a:gd name="T27" fmla="*/ 104 h 135"/>
                <a:gd name="T28" fmla="*/ 34 w 166"/>
                <a:gd name="T29" fmla="*/ 85 h 135"/>
                <a:gd name="T30" fmla="*/ 47 w 166"/>
                <a:gd name="T31" fmla="*/ 4 h 135"/>
                <a:gd name="T32" fmla="*/ 39 w 166"/>
                <a:gd name="T33" fmla="*/ 5 h 135"/>
                <a:gd name="T34" fmla="*/ 3 w 166"/>
                <a:gd name="T35" fmla="*/ 95 h 135"/>
                <a:gd name="T36" fmla="*/ 11 w 166"/>
                <a:gd name="T37" fmla="*/ 96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135">
                  <a:moveTo>
                    <a:pt x="11" y="96"/>
                  </a:moveTo>
                  <a:cubicBezTo>
                    <a:pt x="31" y="68"/>
                    <a:pt x="43" y="37"/>
                    <a:pt x="47" y="4"/>
                  </a:cubicBezTo>
                  <a:cubicBezTo>
                    <a:pt x="48" y="0"/>
                    <a:pt x="40" y="2"/>
                    <a:pt x="39" y="4"/>
                  </a:cubicBezTo>
                  <a:cubicBezTo>
                    <a:pt x="26" y="35"/>
                    <a:pt x="11" y="85"/>
                    <a:pt x="39" y="113"/>
                  </a:cubicBezTo>
                  <a:cubicBezTo>
                    <a:pt x="63" y="135"/>
                    <a:pt x="92" y="96"/>
                    <a:pt x="104" y="80"/>
                  </a:cubicBezTo>
                  <a:cubicBezTo>
                    <a:pt x="101" y="81"/>
                    <a:pt x="98" y="81"/>
                    <a:pt x="95" y="81"/>
                  </a:cubicBezTo>
                  <a:cubicBezTo>
                    <a:pt x="94" y="96"/>
                    <a:pt x="102" y="100"/>
                    <a:pt x="116" y="93"/>
                  </a:cubicBezTo>
                  <a:cubicBezTo>
                    <a:pt x="123" y="89"/>
                    <a:pt x="131" y="83"/>
                    <a:pt x="136" y="78"/>
                  </a:cubicBezTo>
                  <a:cubicBezTo>
                    <a:pt x="152" y="63"/>
                    <a:pt x="153" y="92"/>
                    <a:pt x="156" y="100"/>
                  </a:cubicBezTo>
                  <a:cubicBezTo>
                    <a:pt x="157" y="104"/>
                    <a:pt x="166" y="101"/>
                    <a:pt x="165" y="98"/>
                  </a:cubicBezTo>
                  <a:cubicBezTo>
                    <a:pt x="159" y="85"/>
                    <a:pt x="163" y="68"/>
                    <a:pt x="145" y="66"/>
                  </a:cubicBezTo>
                  <a:cubicBezTo>
                    <a:pt x="135" y="64"/>
                    <a:pt x="102" y="108"/>
                    <a:pt x="104" y="80"/>
                  </a:cubicBezTo>
                  <a:cubicBezTo>
                    <a:pt x="104" y="76"/>
                    <a:pt x="97" y="78"/>
                    <a:pt x="96" y="80"/>
                  </a:cubicBezTo>
                  <a:cubicBezTo>
                    <a:pt x="89" y="88"/>
                    <a:pt x="83" y="96"/>
                    <a:pt x="76" y="104"/>
                  </a:cubicBezTo>
                  <a:cubicBezTo>
                    <a:pt x="55" y="125"/>
                    <a:pt x="38" y="104"/>
                    <a:pt x="34" y="85"/>
                  </a:cubicBezTo>
                  <a:cubicBezTo>
                    <a:pt x="28" y="59"/>
                    <a:pt x="37" y="28"/>
                    <a:pt x="47" y="4"/>
                  </a:cubicBezTo>
                  <a:cubicBezTo>
                    <a:pt x="44" y="4"/>
                    <a:pt x="42" y="4"/>
                    <a:pt x="39" y="5"/>
                  </a:cubicBezTo>
                  <a:cubicBezTo>
                    <a:pt x="34" y="38"/>
                    <a:pt x="23" y="68"/>
                    <a:pt x="3" y="95"/>
                  </a:cubicBezTo>
                  <a:cubicBezTo>
                    <a:pt x="0" y="99"/>
                    <a:pt x="9" y="98"/>
                    <a:pt x="11" y="9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1" name="Freeform 74"/>
            <p:cNvSpPr/>
            <p:nvPr>
              <p:custDataLst>
                <p:tags r:id="rId47"/>
              </p:custDataLst>
            </p:nvPr>
          </p:nvSpPr>
          <p:spPr bwMode="auto">
            <a:xfrm>
              <a:off x="4042" y="3285"/>
              <a:ext cx="131" cy="133"/>
            </a:xfrm>
            <a:custGeom>
              <a:avLst/>
              <a:gdLst>
                <a:gd name="T0" fmla="*/ 44 w 55"/>
                <a:gd name="T1" fmla="*/ 2 h 56"/>
                <a:gd name="T2" fmla="*/ 4 w 55"/>
                <a:gd name="T3" fmla="*/ 52 h 56"/>
                <a:gd name="T4" fmla="*/ 11 w 55"/>
                <a:gd name="T5" fmla="*/ 53 h 56"/>
                <a:gd name="T6" fmla="*/ 51 w 55"/>
                <a:gd name="T7" fmla="*/ 4 h 56"/>
                <a:gd name="T8" fmla="*/ 44 w 55"/>
                <a:gd name="T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56">
                  <a:moveTo>
                    <a:pt x="44" y="2"/>
                  </a:moveTo>
                  <a:cubicBezTo>
                    <a:pt x="27" y="16"/>
                    <a:pt x="19" y="37"/>
                    <a:pt x="4" y="52"/>
                  </a:cubicBezTo>
                  <a:cubicBezTo>
                    <a:pt x="0" y="55"/>
                    <a:pt x="9" y="56"/>
                    <a:pt x="11" y="53"/>
                  </a:cubicBezTo>
                  <a:cubicBezTo>
                    <a:pt x="26" y="38"/>
                    <a:pt x="34" y="18"/>
                    <a:pt x="51" y="4"/>
                  </a:cubicBezTo>
                  <a:cubicBezTo>
                    <a:pt x="55" y="1"/>
                    <a:pt x="47" y="0"/>
                    <a:pt x="44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2" name="Freeform 75"/>
            <p:cNvSpPr/>
            <p:nvPr>
              <p:custDataLst>
                <p:tags r:id="rId48"/>
              </p:custDataLst>
            </p:nvPr>
          </p:nvSpPr>
          <p:spPr bwMode="auto">
            <a:xfrm>
              <a:off x="4920" y="2020"/>
              <a:ext cx="346" cy="929"/>
            </a:xfrm>
            <a:custGeom>
              <a:avLst/>
              <a:gdLst>
                <a:gd name="T0" fmla="*/ 11 w 146"/>
                <a:gd name="T1" fmla="*/ 29 h 392"/>
                <a:gd name="T2" fmla="*/ 62 w 146"/>
                <a:gd name="T3" fmla="*/ 50 h 392"/>
                <a:gd name="T4" fmla="*/ 66 w 146"/>
                <a:gd name="T5" fmla="*/ 88 h 392"/>
                <a:gd name="T6" fmla="*/ 82 w 146"/>
                <a:gd name="T7" fmla="*/ 158 h 392"/>
                <a:gd name="T8" fmla="*/ 137 w 146"/>
                <a:gd name="T9" fmla="*/ 180 h 392"/>
                <a:gd name="T10" fmla="*/ 128 w 146"/>
                <a:gd name="T11" fmla="*/ 181 h 392"/>
                <a:gd name="T12" fmla="*/ 133 w 146"/>
                <a:gd name="T13" fmla="*/ 299 h 392"/>
                <a:gd name="T14" fmla="*/ 131 w 146"/>
                <a:gd name="T15" fmla="*/ 362 h 392"/>
                <a:gd name="T16" fmla="*/ 94 w 146"/>
                <a:gd name="T17" fmla="*/ 388 h 392"/>
                <a:gd name="T18" fmla="*/ 99 w 146"/>
                <a:gd name="T19" fmla="*/ 391 h 392"/>
                <a:gd name="T20" fmla="*/ 145 w 146"/>
                <a:gd name="T21" fmla="*/ 331 h 392"/>
                <a:gd name="T22" fmla="*/ 137 w 146"/>
                <a:gd name="T23" fmla="*/ 180 h 392"/>
                <a:gd name="T24" fmla="*/ 128 w 146"/>
                <a:gd name="T25" fmla="*/ 181 h 392"/>
                <a:gd name="T26" fmla="*/ 104 w 146"/>
                <a:gd name="T27" fmla="*/ 174 h 392"/>
                <a:gd name="T28" fmla="*/ 82 w 146"/>
                <a:gd name="T29" fmla="*/ 133 h 392"/>
                <a:gd name="T30" fmla="*/ 73 w 146"/>
                <a:gd name="T31" fmla="*/ 64 h 392"/>
                <a:gd name="T32" fmla="*/ 48 w 146"/>
                <a:gd name="T33" fmla="*/ 16 h 392"/>
                <a:gd name="T34" fmla="*/ 4 w 146"/>
                <a:gd name="T35" fmla="*/ 27 h 392"/>
                <a:gd name="T36" fmla="*/ 11 w 146"/>
                <a:gd name="T37" fmla="*/ 2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6" h="392">
                  <a:moveTo>
                    <a:pt x="11" y="29"/>
                  </a:moveTo>
                  <a:cubicBezTo>
                    <a:pt x="45" y="0"/>
                    <a:pt x="58" y="30"/>
                    <a:pt x="62" y="50"/>
                  </a:cubicBezTo>
                  <a:cubicBezTo>
                    <a:pt x="65" y="63"/>
                    <a:pt x="65" y="75"/>
                    <a:pt x="66" y="88"/>
                  </a:cubicBezTo>
                  <a:cubicBezTo>
                    <a:pt x="68" y="111"/>
                    <a:pt x="72" y="136"/>
                    <a:pt x="82" y="158"/>
                  </a:cubicBezTo>
                  <a:cubicBezTo>
                    <a:pt x="88" y="171"/>
                    <a:pt x="133" y="218"/>
                    <a:pt x="137" y="180"/>
                  </a:cubicBezTo>
                  <a:cubicBezTo>
                    <a:pt x="137" y="176"/>
                    <a:pt x="129" y="178"/>
                    <a:pt x="128" y="181"/>
                  </a:cubicBezTo>
                  <a:cubicBezTo>
                    <a:pt x="117" y="220"/>
                    <a:pt x="127" y="260"/>
                    <a:pt x="133" y="299"/>
                  </a:cubicBezTo>
                  <a:cubicBezTo>
                    <a:pt x="137" y="319"/>
                    <a:pt x="140" y="342"/>
                    <a:pt x="131" y="362"/>
                  </a:cubicBezTo>
                  <a:cubicBezTo>
                    <a:pt x="124" y="375"/>
                    <a:pt x="106" y="381"/>
                    <a:pt x="94" y="388"/>
                  </a:cubicBezTo>
                  <a:cubicBezTo>
                    <a:pt x="89" y="391"/>
                    <a:pt x="96" y="392"/>
                    <a:pt x="99" y="391"/>
                  </a:cubicBezTo>
                  <a:cubicBezTo>
                    <a:pt x="127" y="376"/>
                    <a:pt x="146" y="365"/>
                    <a:pt x="145" y="331"/>
                  </a:cubicBezTo>
                  <a:cubicBezTo>
                    <a:pt x="144" y="280"/>
                    <a:pt x="122" y="230"/>
                    <a:pt x="137" y="180"/>
                  </a:cubicBezTo>
                  <a:cubicBezTo>
                    <a:pt x="134" y="180"/>
                    <a:pt x="131" y="180"/>
                    <a:pt x="128" y="181"/>
                  </a:cubicBezTo>
                  <a:cubicBezTo>
                    <a:pt x="127" y="197"/>
                    <a:pt x="109" y="180"/>
                    <a:pt x="104" y="174"/>
                  </a:cubicBezTo>
                  <a:cubicBezTo>
                    <a:pt x="92" y="164"/>
                    <a:pt x="86" y="148"/>
                    <a:pt x="82" y="133"/>
                  </a:cubicBezTo>
                  <a:cubicBezTo>
                    <a:pt x="76" y="111"/>
                    <a:pt x="75" y="87"/>
                    <a:pt x="73" y="64"/>
                  </a:cubicBezTo>
                  <a:cubicBezTo>
                    <a:pt x="71" y="46"/>
                    <a:pt x="68" y="23"/>
                    <a:pt x="48" y="16"/>
                  </a:cubicBezTo>
                  <a:cubicBezTo>
                    <a:pt x="32" y="10"/>
                    <a:pt x="16" y="18"/>
                    <a:pt x="4" y="27"/>
                  </a:cubicBezTo>
                  <a:cubicBezTo>
                    <a:pt x="0" y="30"/>
                    <a:pt x="8" y="30"/>
                    <a:pt x="11" y="2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3" name="Freeform 76"/>
            <p:cNvSpPr/>
            <p:nvPr>
              <p:custDataLst>
                <p:tags r:id="rId49"/>
              </p:custDataLst>
            </p:nvPr>
          </p:nvSpPr>
          <p:spPr bwMode="auto">
            <a:xfrm>
              <a:off x="2384" y="1386"/>
              <a:ext cx="1112" cy="504"/>
            </a:xfrm>
            <a:custGeom>
              <a:avLst/>
              <a:gdLst>
                <a:gd name="T0" fmla="*/ 175 w 470"/>
                <a:gd name="T1" fmla="*/ 75 h 213"/>
                <a:gd name="T2" fmla="*/ 70 w 470"/>
                <a:gd name="T3" fmla="*/ 184 h 213"/>
                <a:gd name="T4" fmla="*/ 203 w 470"/>
                <a:gd name="T5" fmla="*/ 210 h 213"/>
                <a:gd name="T6" fmla="*/ 349 w 470"/>
                <a:gd name="T7" fmla="*/ 175 h 213"/>
                <a:gd name="T8" fmla="*/ 448 w 470"/>
                <a:gd name="T9" fmla="*/ 109 h 213"/>
                <a:gd name="T10" fmla="*/ 428 w 470"/>
                <a:gd name="T11" fmla="*/ 17 h 213"/>
                <a:gd name="T12" fmla="*/ 306 w 470"/>
                <a:gd name="T13" fmla="*/ 11 h 213"/>
                <a:gd name="T14" fmla="*/ 161 w 470"/>
                <a:gd name="T15" fmla="*/ 46 h 213"/>
                <a:gd name="T16" fmla="*/ 166 w 470"/>
                <a:gd name="T17" fmla="*/ 47 h 213"/>
                <a:gd name="T18" fmla="*/ 294 w 470"/>
                <a:gd name="T19" fmla="*/ 16 h 213"/>
                <a:gd name="T20" fmla="*/ 401 w 470"/>
                <a:gd name="T21" fmla="*/ 13 h 213"/>
                <a:gd name="T22" fmla="*/ 453 w 470"/>
                <a:gd name="T23" fmla="*/ 82 h 213"/>
                <a:gd name="T24" fmla="*/ 376 w 470"/>
                <a:gd name="T25" fmla="*/ 160 h 213"/>
                <a:gd name="T26" fmla="*/ 266 w 470"/>
                <a:gd name="T27" fmla="*/ 196 h 213"/>
                <a:gd name="T28" fmla="*/ 137 w 470"/>
                <a:gd name="T29" fmla="*/ 204 h 213"/>
                <a:gd name="T30" fmla="*/ 56 w 470"/>
                <a:gd name="T31" fmla="*/ 135 h 213"/>
                <a:gd name="T32" fmla="*/ 168 w 470"/>
                <a:gd name="T33" fmla="*/ 79 h 213"/>
                <a:gd name="T34" fmla="*/ 175 w 470"/>
                <a:gd name="T35" fmla="*/ 75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70" h="213">
                  <a:moveTo>
                    <a:pt x="175" y="75"/>
                  </a:moveTo>
                  <a:cubicBezTo>
                    <a:pt x="112" y="53"/>
                    <a:pt x="0" y="127"/>
                    <a:pt x="70" y="184"/>
                  </a:cubicBezTo>
                  <a:cubicBezTo>
                    <a:pt x="105" y="213"/>
                    <a:pt x="160" y="213"/>
                    <a:pt x="203" y="210"/>
                  </a:cubicBezTo>
                  <a:cubicBezTo>
                    <a:pt x="253" y="205"/>
                    <a:pt x="303" y="192"/>
                    <a:pt x="349" y="175"/>
                  </a:cubicBezTo>
                  <a:cubicBezTo>
                    <a:pt x="385" y="162"/>
                    <a:pt x="427" y="142"/>
                    <a:pt x="448" y="109"/>
                  </a:cubicBezTo>
                  <a:cubicBezTo>
                    <a:pt x="469" y="76"/>
                    <a:pt x="470" y="37"/>
                    <a:pt x="428" y="17"/>
                  </a:cubicBezTo>
                  <a:cubicBezTo>
                    <a:pt x="391" y="0"/>
                    <a:pt x="346" y="5"/>
                    <a:pt x="306" y="11"/>
                  </a:cubicBezTo>
                  <a:cubicBezTo>
                    <a:pt x="256" y="18"/>
                    <a:pt x="206" y="23"/>
                    <a:pt x="161" y="46"/>
                  </a:cubicBezTo>
                  <a:cubicBezTo>
                    <a:pt x="156" y="48"/>
                    <a:pt x="163" y="48"/>
                    <a:pt x="166" y="47"/>
                  </a:cubicBezTo>
                  <a:cubicBezTo>
                    <a:pt x="206" y="27"/>
                    <a:pt x="249" y="24"/>
                    <a:pt x="294" y="16"/>
                  </a:cubicBezTo>
                  <a:cubicBezTo>
                    <a:pt x="329" y="10"/>
                    <a:pt x="366" y="6"/>
                    <a:pt x="401" y="13"/>
                  </a:cubicBezTo>
                  <a:cubicBezTo>
                    <a:pt x="437" y="21"/>
                    <a:pt x="460" y="47"/>
                    <a:pt x="453" y="82"/>
                  </a:cubicBezTo>
                  <a:cubicBezTo>
                    <a:pt x="445" y="119"/>
                    <a:pt x="409" y="143"/>
                    <a:pt x="376" y="160"/>
                  </a:cubicBezTo>
                  <a:cubicBezTo>
                    <a:pt x="341" y="177"/>
                    <a:pt x="304" y="187"/>
                    <a:pt x="266" y="196"/>
                  </a:cubicBezTo>
                  <a:cubicBezTo>
                    <a:pt x="224" y="205"/>
                    <a:pt x="180" y="211"/>
                    <a:pt x="137" y="204"/>
                  </a:cubicBezTo>
                  <a:cubicBezTo>
                    <a:pt x="100" y="199"/>
                    <a:pt x="51" y="177"/>
                    <a:pt x="56" y="135"/>
                  </a:cubicBezTo>
                  <a:cubicBezTo>
                    <a:pt x="60" y="93"/>
                    <a:pt x="130" y="65"/>
                    <a:pt x="168" y="79"/>
                  </a:cubicBezTo>
                  <a:cubicBezTo>
                    <a:pt x="170" y="79"/>
                    <a:pt x="178" y="76"/>
                    <a:pt x="175" y="7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4" name="Freeform 77"/>
            <p:cNvSpPr/>
            <p:nvPr>
              <p:custDataLst>
                <p:tags r:id="rId50"/>
              </p:custDataLst>
            </p:nvPr>
          </p:nvSpPr>
          <p:spPr bwMode="auto">
            <a:xfrm>
              <a:off x="2911" y="846"/>
              <a:ext cx="100" cy="679"/>
            </a:xfrm>
            <a:custGeom>
              <a:avLst/>
              <a:gdLst>
                <a:gd name="T0" fmla="*/ 1 w 42"/>
                <a:gd name="T1" fmla="*/ 5 h 287"/>
                <a:gd name="T2" fmla="*/ 17 w 42"/>
                <a:gd name="T3" fmla="*/ 136 h 287"/>
                <a:gd name="T4" fmla="*/ 33 w 42"/>
                <a:gd name="T5" fmla="*/ 283 h 287"/>
                <a:gd name="T6" fmla="*/ 41 w 42"/>
                <a:gd name="T7" fmla="*/ 281 h 287"/>
                <a:gd name="T8" fmla="*/ 27 w 42"/>
                <a:gd name="T9" fmla="*/ 149 h 287"/>
                <a:gd name="T10" fmla="*/ 9 w 42"/>
                <a:gd name="T11" fmla="*/ 4 h 287"/>
                <a:gd name="T12" fmla="*/ 1 w 42"/>
                <a:gd name="T13" fmla="*/ 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287">
                  <a:moveTo>
                    <a:pt x="1" y="5"/>
                  </a:moveTo>
                  <a:cubicBezTo>
                    <a:pt x="1" y="49"/>
                    <a:pt x="11" y="92"/>
                    <a:pt x="17" y="136"/>
                  </a:cubicBezTo>
                  <a:cubicBezTo>
                    <a:pt x="22" y="185"/>
                    <a:pt x="26" y="234"/>
                    <a:pt x="33" y="283"/>
                  </a:cubicBezTo>
                  <a:cubicBezTo>
                    <a:pt x="33" y="287"/>
                    <a:pt x="42" y="285"/>
                    <a:pt x="41" y="281"/>
                  </a:cubicBezTo>
                  <a:cubicBezTo>
                    <a:pt x="36" y="237"/>
                    <a:pt x="32" y="193"/>
                    <a:pt x="27" y="149"/>
                  </a:cubicBezTo>
                  <a:cubicBezTo>
                    <a:pt x="22" y="101"/>
                    <a:pt x="10" y="53"/>
                    <a:pt x="9" y="4"/>
                  </a:cubicBezTo>
                  <a:cubicBezTo>
                    <a:pt x="9" y="0"/>
                    <a:pt x="0" y="1"/>
                    <a:pt x="1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5" name="Freeform 78"/>
            <p:cNvSpPr/>
            <p:nvPr>
              <p:custDataLst>
                <p:tags r:id="rId51"/>
              </p:custDataLst>
            </p:nvPr>
          </p:nvSpPr>
          <p:spPr bwMode="auto">
            <a:xfrm>
              <a:off x="2556" y="834"/>
              <a:ext cx="360" cy="739"/>
            </a:xfrm>
            <a:custGeom>
              <a:avLst/>
              <a:gdLst>
                <a:gd name="T0" fmla="*/ 143 w 152"/>
                <a:gd name="T1" fmla="*/ 2 h 312"/>
                <a:gd name="T2" fmla="*/ 1 w 152"/>
                <a:gd name="T3" fmla="*/ 311 h 312"/>
                <a:gd name="T4" fmla="*/ 9 w 152"/>
                <a:gd name="T5" fmla="*/ 309 h 312"/>
                <a:gd name="T6" fmla="*/ 151 w 152"/>
                <a:gd name="T7" fmla="*/ 1 h 312"/>
                <a:gd name="T8" fmla="*/ 143 w 152"/>
                <a:gd name="T9" fmla="*/ 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" h="312">
                  <a:moveTo>
                    <a:pt x="143" y="2"/>
                  </a:moveTo>
                  <a:cubicBezTo>
                    <a:pt x="87" y="101"/>
                    <a:pt x="54" y="210"/>
                    <a:pt x="1" y="311"/>
                  </a:cubicBezTo>
                  <a:cubicBezTo>
                    <a:pt x="0" y="312"/>
                    <a:pt x="8" y="311"/>
                    <a:pt x="9" y="309"/>
                  </a:cubicBezTo>
                  <a:cubicBezTo>
                    <a:pt x="62" y="209"/>
                    <a:pt x="95" y="100"/>
                    <a:pt x="151" y="1"/>
                  </a:cubicBezTo>
                  <a:cubicBezTo>
                    <a:pt x="152" y="0"/>
                    <a:pt x="144" y="0"/>
                    <a:pt x="143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6" name="Freeform 79"/>
            <p:cNvSpPr/>
            <p:nvPr>
              <p:custDataLst>
                <p:tags r:id="rId52"/>
              </p:custDataLst>
            </p:nvPr>
          </p:nvSpPr>
          <p:spPr bwMode="auto">
            <a:xfrm>
              <a:off x="2899" y="801"/>
              <a:ext cx="554" cy="776"/>
            </a:xfrm>
            <a:custGeom>
              <a:avLst/>
              <a:gdLst>
                <a:gd name="T0" fmla="*/ 2 w 234"/>
                <a:gd name="T1" fmla="*/ 6 h 328"/>
                <a:gd name="T2" fmla="*/ 224 w 234"/>
                <a:gd name="T3" fmla="*/ 326 h 328"/>
                <a:gd name="T4" fmla="*/ 232 w 234"/>
                <a:gd name="T5" fmla="*/ 322 h 328"/>
                <a:gd name="T6" fmla="*/ 10 w 234"/>
                <a:gd name="T7" fmla="*/ 3 h 328"/>
                <a:gd name="T8" fmla="*/ 2 w 234"/>
                <a:gd name="T9" fmla="*/ 6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328">
                  <a:moveTo>
                    <a:pt x="2" y="6"/>
                  </a:moveTo>
                  <a:cubicBezTo>
                    <a:pt x="70" y="116"/>
                    <a:pt x="144" y="223"/>
                    <a:pt x="224" y="326"/>
                  </a:cubicBezTo>
                  <a:cubicBezTo>
                    <a:pt x="226" y="328"/>
                    <a:pt x="234" y="325"/>
                    <a:pt x="232" y="322"/>
                  </a:cubicBezTo>
                  <a:cubicBezTo>
                    <a:pt x="151" y="220"/>
                    <a:pt x="78" y="112"/>
                    <a:pt x="10" y="3"/>
                  </a:cubicBezTo>
                  <a:cubicBezTo>
                    <a:pt x="8" y="0"/>
                    <a:pt x="0" y="3"/>
                    <a:pt x="2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7" name="Freeform 80"/>
            <p:cNvSpPr/>
            <p:nvPr>
              <p:custDataLst>
                <p:tags r:id="rId53"/>
              </p:custDataLst>
            </p:nvPr>
          </p:nvSpPr>
          <p:spPr bwMode="auto">
            <a:xfrm>
              <a:off x="2880" y="874"/>
              <a:ext cx="43" cy="123"/>
            </a:xfrm>
            <a:custGeom>
              <a:avLst/>
              <a:gdLst>
                <a:gd name="T0" fmla="*/ 1 w 18"/>
                <a:gd name="T1" fmla="*/ 5 h 52"/>
                <a:gd name="T2" fmla="*/ 1 w 18"/>
                <a:gd name="T3" fmla="*/ 50 h 52"/>
                <a:gd name="T4" fmla="*/ 10 w 18"/>
                <a:gd name="T5" fmla="*/ 49 h 52"/>
                <a:gd name="T6" fmla="*/ 10 w 18"/>
                <a:gd name="T7" fmla="*/ 3 h 52"/>
                <a:gd name="T8" fmla="*/ 1 w 18"/>
                <a:gd name="T9" fmla="*/ 5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52">
                  <a:moveTo>
                    <a:pt x="1" y="5"/>
                  </a:moveTo>
                  <a:cubicBezTo>
                    <a:pt x="10" y="18"/>
                    <a:pt x="6" y="36"/>
                    <a:pt x="1" y="50"/>
                  </a:cubicBezTo>
                  <a:cubicBezTo>
                    <a:pt x="1" y="52"/>
                    <a:pt x="9" y="51"/>
                    <a:pt x="10" y="49"/>
                  </a:cubicBezTo>
                  <a:cubicBezTo>
                    <a:pt x="15" y="35"/>
                    <a:pt x="18" y="16"/>
                    <a:pt x="10" y="3"/>
                  </a:cubicBezTo>
                  <a:cubicBezTo>
                    <a:pt x="8" y="0"/>
                    <a:pt x="0" y="3"/>
                    <a:pt x="1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8" name="Freeform 81"/>
            <p:cNvSpPr/>
            <p:nvPr>
              <p:custDataLst>
                <p:tags r:id="rId54"/>
              </p:custDataLst>
            </p:nvPr>
          </p:nvSpPr>
          <p:spPr bwMode="auto">
            <a:xfrm>
              <a:off x="2864" y="1236"/>
              <a:ext cx="21" cy="60"/>
            </a:xfrm>
            <a:custGeom>
              <a:avLst/>
              <a:gdLst>
                <a:gd name="T0" fmla="*/ 0 w 9"/>
                <a:gd name="T1" fmla="*/ 4 h 25"/>
                <a:gd name="T2" fmla="*/ 0 w 9"/>
                <a:gd name="T3" fmla="*/ 23 h 25"/>
                <a:gd name="T4" fmla="*/ 9 w 9"/>
                <a:gd name="T5" fmla="*/ 21 h 25"/>
                <a:gd name="T6" fmla="*/ 9 w 9"/>
                <a:gd name="T7" fmla="*/ 2 h 25"/>
                <a:gd name="T8" fmla="*/ 0 w 9"/>
                <a:gd name="T9" fmla="*/ 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25">
                  <a:moveTo>
                    <a:pt x="0" y="4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5"/>
                    <a:pt x="9" y="23"/>
                    <a:pt x="9" y="21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0"/>
                    <a:pt x="0" y="1"/>
                    <a:pt x="0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9" name="Freeform 82"/>
            <p:cNvSpPr/>
            <p:nvPr>
              <p:custDataLst>
                <p:tags r:id="rId55"/>
              </p:custDataLst>
            </p:nvPr>
          </p:nvSpPr>
          <p:spPr bwMode="auto">
            <a:xfrm>
              <a:off x="2836" y="1454"/>
              <a:ext cx="30" cy="64"/>
            </a:xfrm>
            <a:custGeom>
              <a:avLst/>
              <a:gdLst>
                <a:gd name="T0" fmla="*/ 4 w 13"/>
                <a:gd name="T1" fmla="*/ 3 h 27"/>
                <a:gd name="T2" fmla="*/ 0 w 13"/>
                <a:gd name="T3" fmla="*/ 26 h 27"/>
                <a:gd name="T4" fmla="*/ 9 w 13"/>
                <a:gd name="T5" fmla="*/ 24 h 27"/>
                <a:gd name="T6" fmla="*/ 13 w 13"/>
                <a:gd name="T7" fmla="*/ 1 h 27"/>
                <a:gd name="T8" fmla="*/ 4 w 13"/>
                <a:gd name="T9" fmla="*/ 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27">
                  <a:moveTo>
                    <a:pt x="4" y="3"/>
                  </a:moveTo>
                  <a:cubicBezTo>
                    <a:pt x="4" y="11"/>
                    <a:pt x="1" y="18"/>
                    <a:pt x="0" y="26"/>
                  </a:cubicBezTo>
                  <a:cubicBezTo>
                    <a:pt x="0" y="27"/>
                    <a:pt x="9" y="26"/>
                    <a:pt x="9" y="24"/>
                  </a:cubicBezTo>
                  <a:cubicBezTo>
                    <a:pt x="9" y="16"/>
                    <a:pt x="12" y="9"/>
                    <a:pt x="13" y="1"/>
                  </a:cubicBezTo>
                  <a:cubicBezTo>
                    <a:pt x="13" y="0"/>
                    <a:pt x="4" y="1"/>
                    <a:pt x="4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0" name="Freeform 83"/>
            <p:cNvSpPr/>
            <p:nvPr>
              <p:custDataLst>
                <p:tags r:id="rId56"/>
              </p:custDataLst>
            </p:nvPr>
          </p:nvSpPr>
          <p:spPr bwMode="auto">
            <a:xfrm>
              <a:off x="2826" y="1632"/>
              <a:ext cx="31" cy="78"/>
            </a:xfrm>
            <a:custGeom>
              <a:avLst/>
              <a:gdLst>
                <a:gd name="T0" fmla="*/ 4 w 13"/>
                <a:gd name="T1" fmla="*/ 4 h 33"/>
                <a:gd name="T2" fmla="*/ 0 w 13"/>
                <a:gd name="T3" fmla="*/ 31 h 33"/>
                <a:gd name="T4" fmla="*/ 9 w 13"/>
                <a:gd name="T5" fmla="*/ 29 h 33"/>
                <a:gd name="T6" fmla="*/ 13 w 13"/>
                <a:gd name="T7" fmla="*/ 2 h 33"/>
                <a:gd name="T8" fmla="*/ 4 w 13"/>
                <a:gd name="T9" fmla="*/ 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33">
                  <a:moveTo>
                    <a:pt x="4" y="4"/>
                  </a:moveTo>
                  <a:cubicBezTo>
                    <a:pt x="4" y="13"/>
                    <a:pt x="0" y="22"/>
                    <a:pt x="0" y="31"/>
                  </a:cubicBezTo>
                  <a:cubicBezTo>
                    <a:pt x="0" y="33"/>
                    <a:pt x="9" y="32"/>
                    <a:pt x="9" y="29"/>
                  </a:cubicBezTo>
                  <a:cubicBezTo>
                    <a:pt x="9" y="20"/>
                    <a:pt x="12" y="11"/>
                    <a:pt x="13" y="2"/>
                  </a:cubicBezTo>
                  <a:cubicBezTo>
                    <a:pt x="13" y="0"/>
                    <a:pt x="4" y="2"/>
                    <a:pt x="4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1" name="Freeform 84"/>
            <p:cNvSpPr/>
            <p:nvPr>
              <p:custDataLst>
                <p:tags r:id="rId57"/>
              </p:custDataLst>
            </p:nvPr>
          </p:nvSpPr>
          <p:spPr bwMode="auto">
            <a:xfrm>
              <a:off x="2779" y="1847"/>
              <a:ext cx="19" cy="52"/>
            </a:xfrm>
            <a:custGeom>
              <a:avLst/>
              <a:gdLst>
                <a:gd name="T0" fmla="*/ 0 w 8"/>
                <a:gd name="T1" fmla="*/ 5 h 22"/>
                <a:gd name="T2" fmla="*/ 0 w 8"/>
                <a:gd name="T3" fmla="*/ 20 h 22"/>
                <a:gd name="T4" fmla="*/ 8 w 8"/>
                <a:gd name="T5" fmla="*/ 18 h 22"/>
                <a:gd name="T6" fmla="*/ 8 w 8"/>
                <a:gd name="T7" fmla="*/ 3 h 22"/>
                <a:gd name="T8" fmla="*/ 0 w 8"/>
                <a:gd name="T9" fmla="*/ 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2">
                  <a:moveTo>
                    <a:pt x="0" y="5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2"/>
                    <a:pt x="8" y="21"/>
                    <a:pt x="8" y="18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0"/>
                    <a:pt x="0" y="2"/>
                    <a:pt x="0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2" name="Freeform 85"/>
            <p:cNvSpPr/>
            <p:nvPr>
              <p:custDataLst>
                <p:tags r:id="rId58"/>
              </p:custDataLst>
            </p:nvPr>
          </p:nvSpPr>
          <p:spPr bwMode="auto">
            <a:xfrm>
              <a:off x="3820" y="1165"/>
              <a:ext cx="227" cy="320"/>
            </a:xfrm>
            <a:custGeom>
              <a:avLst/>
              <a:gdLst>
                <a:gd name="T0" fmla="*/ 9 w 96"/>
                <a:gd name="T1" fmla="*/ 29 h 135"/>
                <a:gd name="T2" fmla="*/ 13 w 96"/>
                <a:gd name="T3" fmla="*/ 7 h 135"/>
                <a:gd name="T4" fmla="*/ 4 w 96"/>
                <a:gd name="T5" fmla="*/ 7 h 135"/>
                <a:gd name="T6" fmla="*/ 23 w 96"/>
                <a:gd name="T7" fmla="*/ 77 h 135"/>
                <a:gd name="T8" fmla="*/ 41 w 96"/>
                <a:gd name="T9" fmla="*/ 133 h 135"/>
                <a:gd name="T10" fmla="*/ 48 w 96"/>
                <a:gd name="T11" fmla="*/ 133 h 135"/>
                <a:gd name="T12" fmla="*/ 68 w 96"/>
                <a:gd name="T13" fmla="*/ 67 h 135"/>
                <a:gd name="T14" fmla="*/ 72 w 96"/>
                <a:gd name="T15" fmla="*/ 37 h 135"/>
                <a:gd name="T16" fmla="*/ 77 w 96"/>
                <a:gd name="T17" fmla="*/ 16 h 135"/>
                <a:gd name="T18" fmla="*/ 86 w 96"/>
                <a:gd name="T19" fmla="*/ 19 h 135"/>
                <a:gd name="T20" fmla="*/ 93 w 96"/>
                <a:gd name="T21" fmla="*/ 16 h 135"/>
                <a:gd name="T22" fmla="*/ 77 w 96"/>
                <a:gd name="T23" fmla="*/ 5 h 135"/>
                <a:gd name="T24" fmla="*/ 64 w 96"/>
                <a:gd name="T25" fmla="*/ 33 h 135"/>
                <a:gd name="T26" fmla="*/ 58 w 96"/>
                <a:gd name="T27" fmla="*/ 76 h 135"/>
                <a:gd name="T28" fmla="*/ 42 w 96"/>
                <a:gd name="T29" fmla="*/ 131 h 135"/>
                <a:gd name="T30" fmla="*/ 49 w 96"/>
                <a:gd name="T31" fmla="*/ 130 h 135"/>
                <a:gd name="T32" fmla="*/ 31 w 96"/>
                <a:gd name="T33" fmla="*/ 75 h 135"/>
                <a:gd name="T34" fmla="*/ 13 w 96"/>
                <a:gd name="T35" fmla="*/ 5 h 135"/>
                <a:gd name="T36" fmla="*/ 5 w 96"/>
                <a:gd name="T37" fmla="*/ 6 h 135"/>
                <a:gd name="T38" fmla="*/ 0 w 96"/>
                <a:gd name="T39" fmla="*/ 29 h 135"/>
                <a:gd name="T40" fmla="*/ 9 w 96"/>
                <a:gd name="T41" fmla="*/ 29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6" h="135">
                  <a:moveTo>
                    <a:pt x="9" y="29"/>
                  </a:moveTo>
                  <a:cubicBezTo>
                    <a:pt x="9" y="21"/>
                    <a:pt x="9" y="14"/>
                    <a:pt x="13" y="7"/>
                  </a:cubicBezTo>
                  <a:cubicBezTo>
                    <a:pt x="10" y="7"/>
                    <a:pt x="7" y="7"/>
                    <a:pt x="4" y="7"/>
                  </a:cubicBezTo>
                  <a:cubicBezTo>
                    <a:pt x="15" y="29"/>
                    <a:pt x="20" y="54"/>
                    <a:pt x="23" y="77"/>
                  </a:cubicBezTo>
                  <a:cubicBezTo>
                    <a:pt x="25" y="95"/>
                    <a:pt x="26" y="120"/>
                    <a:pt x="41" y="133"/>
                  </a:cubicBezTo>
                  <a:cubicBezTo>
                    <a:pt x="43" y="135"/>
                    <a:pt x="47" y="134"/>
                    <a:pt x="48" y="133"/>
                  </a:cubicBezTo>
                  <a:cubicBezTo>
                    <a:pt x="66" y="117"/>
                    <a:pt x="65" y="88"/>
                    <a:pt x="68" y="67"/>
                  </a:cubicBezTo>
                  <a:cubicBezTo>
                    <a:pt x="69" y="57"/>
                    <a:pt x="70" y="47"/>
                    <a:pt x="72" y="37"/>
                  </a:cubicBezTo>
                  <a:cubicBezTo>
                    <a:pt x="73" y="29"/>
                    <a:pt x="75" y="22"/>
                    <a:pt x="77" y="16"/>
                  </a:cubicBezTo>
                  <a:cubicBezTo>
                    <a:pt x="81" y="7"/>
                    <a:pt x="83" y="16"/>
                    <a:pt x="86" y="19"/>
                  </a:cubicBezTo>
                  <a:cubicBezTo>
                    <a:pt x="87" y="22"/>
                    <a:pt x="96" y="19"/>
                    <a:pt x="93" y="16"/>
                  </a:cubicBezTo>
                  <a:cubicBezTo>
                    <a:pt x="89" y="9"/>
                    <a:pt x="87" y="0"/>
                    <a:pt x="77" y="5"/>
                  </a:cubicBezTo>
                  <a:cubicBezTo>
                    <a:pt x="68" y="10"/>
                    <a:pt x="66" y="24"/>
                    <a:pt x="64" y="33"/>
                  </a:cubicBezTo>
                  <a:cubicBezTo>
                    <a:pt x="61" y="47"/>
                    <a:pt x="60" y="62"/>
                    <a:pt x="58" y="76"/>
                  </a:cubicBezTo>
                  <a:cubicBezTo>
                    <a:pt x="56" y="94"/>
                    <a:pt x="56" y="118"/>
                    <a:pt x="42" y="131"/>
                  </a:cubicBezTo>
                  <a:cubicBezTo>
                    <a:pt x="44" y="131"/>
                    <a:pt x="46" y="130"/>
                    <a:pt x="49" y="130"/>
                  </a:cubicBezTo>
                  <a:cubicBezTo>
                    <a:pt x="34" y="117"/>
                    <a:pt x="34" y="93"/>
                    <a:pt x="31" y="75"/>
                  </a:cubicBezTo>
                  <a:cubicBezTo>
                    <a:pt x="29" y="52"/>
                    <a:pt x="23" y="27"/>
                    <a:pt x="13" y="5"/>
                  </a:cubicBezTo>
                  <a:cubicBezTo>
                    <a:pt x="12" y="3"/>
                    <a:pt x="6" y="3"/>
                    <a:pt x="5" y="6"/>
                  </a:cubicBezTo>
                  <a:cubicBezTo>
                    <a:pt x="1" y="14"/>
                    <a:pt x="0" y="21"/>
                    <a:pt x="0" y="29"/>
                  </a:cubicBezTo>
                  <a:cubicBezTo>
                    <a:pt x="0" y="33"/>
                    <a:pt x="9" y="32"/>
                    <a:pt x="9" y="2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3" name="Freeform 86"/>
            <p:cNvSpPr/>
            <p:nvPr>
              <p:custDataLst>
                <p:tags r:id="rId59"/>
              </p:custDataLst>
            </p:nvPr>
          </p:nvSpPr>
          <p:spPr bwMode="auto">
            <a:xfrm>
              <a:off x="4099" y="1203"/>
              <a:ext cx="180" cy="26"/>
            </a:xfrm>
            <a:custGeom>
              <a:avLst/>
              <a:gdLst>
                <a:gd name="T0" fmla="*/ 6 w 76"/>
                <a:gd name="T1" fmla="*/ 11 h 11"/>
                <a:gd name="T2" fmla="*/ 66 w 76"/>
                <a:gd name="T3" fmla="*/ 7 h 11"/>
                <a:gd name="T4" fmla="*/ 71 w 76"/>
                <a:gd name="T5" fmla="*/ 4 h 11"/>
                <a:gd name="T6" fmla="*/ 10 w 76"/>
                <a:gd name="T7" fmla="*/ 7 h 11"/>
                <a:gd name="T8" fmla="*/ 6 w 76"/>
                <a:gd name="T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11">
                  <a:moveTo>
                    <a:pt x="6" y="11"/>
                  </a:moveTo>
                  <a:cubicBezTo>
                    <a:pt x="26" y="11"/>
                    <a:pt x="46" y="4"/>
                    <a:pt x="66" y="7"/>
                  </a:cubicBezTo>
                  <a:cubicBezTo>
                    <a:pt x="68" y="8"/>
                    <a:pt x="76" y="4"/>
                    <a:pt x="71" y="4"/>
                  </a:cubicBezTo>
                  <a:cubicBezTo>
                    <a:pt x="50" y="0"/>
                    <a:pt x="30" y="7"/>
                    <a:pt x="10" y="7"/>
                  </a:cubicBezTo>
                  <a:cubicBezTo>
                    <a:pt x="7" y="7"/>
                    <a:pt x="0" y="11"/>
                    <a:pt x="6" y="1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4" name="Freeform 87"/>
            <p:cNvSpPr/>
            <p:nvPr>
              <p:custDataLst>
                <p:tags r:id="rId60"/>
              </p:custDataLst>
            </p:nvPr>
          </p:nvSpPr>
          <p:spPr bwMode="auto">
            <a:xfrm>
              <a:off x="4156" y="1265"/>
              <a:ext cx="130" cy="50"/>
            </a:xfrm>
            <a:custGeom>
              <a:avLst/>
              <a:gdLst>
                <a:gd name="T0" fmla="*/ 0 w 55"/>
                <a:gd name="T1" fmla="*/ 3 h 21"/>
                <a:gd name="T2" fmla="*/ 46 w 55"/>
                <a:gd name="T3" fmla="*/ 19 h 21"/>
                <a:gd name="T4" fmla="*/ 51 w 55"/>
                <a:gd name="T5" fmla="*/ 16 h 21"/>
                <a:gd name="T6" fmla="*/ 8 w 55"/>
                <a:gd name="T7" fmla="*/ 1 h 21"/>
                <a:gd name="T8" fmla="*/ 0 w 55"/>
                <a:gd name="T9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21">
                  <a:moveTo>
                    <a:pt x="0" y="3"/>
                  </a:moveTo>
                  <a:cubicBezTo>
                    <a:pt x="1" y="21"/>
                    <a:pt x="33" y="19"/>
                    <a:pt x="46" y="19"/>
                  </a:cubicBezTo>
                  <a:cubicBezTo>
                    <a:pt x="47" y="19"/>
                    <a:pt x="55" y="16"/>
                    <a:pt x="51" y="16"/>
                  </a:cubicBezTo>
                  <a:cubicBezTo>
                    <a:pt x="39" y="16"/>
                    <a:pt x="9" y="17"/>
                    <a:pt x="8" y="1"/>
                  </a:cubicBezTo>
                  <a:cubicBezTo>
                    <a:pt x="8" y="0"/>
                    <a:pt x="0" y="1"/>
                    <a:pt x="0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5" name="Freeform 88"/>
            <p:cNvSpPr/>
            <p:nvPr>
              <p:custDataLst>
                <p:tags r:id="rId61"/>
              </p:custDataLst>
            </p:nvPr>
          </p:nvSpPr>
          <p:spPr bwMode="auto">
            <a:xfrm>
              <a:off x="4442" y="1113"/>
              <a:ext cx="59" cy="206"/>
            </a:xfrm>
            <a:custGeom>
              <a:avLst/>
              <a:gdLst>
                <a:gd name="T0" fmla="*/ 8 w 25"/>
                <a:gd name="T1" fmla="*/ 85 h 87"/>
                <a:gd name="T2" fmla="*/ 25 w 25"/>
                <a:gd name="T3" fmla="*/ 1 h 87"/>
                <a:gd name="T4" fmla="*/ 16 w 25"/>
                <a:gd name="T5" fmla="*/ 3 h 87"/>
                <a:gd name="T6" fmla="*/ 8 w 25"/>
                <a:gd name="T7" fmla="*/ 86 h 87"/>
                <a:gd name="T8" fmla="*/ 17 w 25"/>
                <a:gd name="T9" fmla="*/ 84 h 87"/>
                <a:gd name="T10" fmla="*/ 25 w 25"/>
                <a:gd name="T11" fmla="*/ 1 h 87"/>
                <a:gd name="T12" fmla="*/ 16 w 25"/>
                <a:gd name="T13" fmla="*/ 2 h 87"/>
                <a:gd name="T14" fmla="*/ 0 w 25"/>
                <a:gd name="T15" fmla="*/ 86 h 87"/>
                <a:gd name="T16" fmla="*/ 8 w 25"/>
                <a:gd name="T17" fmla="*/ 85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87">
                  <a:moveTo>
                    <a:pt x="8" y="85"/>
                  </a:moveTo>
                  <a:cubicBezTo>
                    <a:pt x="16" y="57"/>
                    <a:pt x="17" y="28"/>
                    <a:pt x="25" y="1"/>
                  </a:cubicBezTo>
                  <a:cubicBezTo>
                    <a:pt x="22" y="1"/>
                    <a:pt x="19" y="2"/>
                    <a:pt x="16" y="3"/>
                  </a:cubicBezTo>
                  <a:cubicBezTo>
                    <a:pt x="12" y="31"/>
                    <a:pt x="8" y="58"/>
                    <a:pt x="8" y="86"/>
                  </a:cubicBezTo>
                  <a:cubicBezTo>
                    <a:pt x="8" y="87"/>
                    <a:pt x="16" y="86"/>
                    <a:pt x="17" y="84"/>
                  </a:cubicBezTo>
                  <a:cubicBezTo>
                    <a:pt x="17" y="56"/>
                    <a:pt x="20" y="28"/>
                    <a:pt x="25" y="1"/>
                  </a:cubicBezTo>
                  <a:cubicBezTo>
                    <a:pt x="25" y="0"/>
                    <a:pt x="17" y="1"/>
                    <a:pt x="16" y="2"/>
                  </a:cubicBezTo>
                  <a:cubicBezTo>
                    <a:pt x="8" y="30"/>
                    <a:pt x="8" y="59"/>
                    <a:pt x="0" y="86"/>
                  </a:cubicBezTo>
                  <a:cubicBezTo>
                    <a:pt x="0" y="87"/>
                    <a:pt x="8" y="86"/>
                    <a:pt x="8" y="8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6" name="Freeform 89"/>
            <p:cNvSpPr/>
            <p:nvPr>
              <p:custDataLst>
                <p:tags r:id="rId62"/>
              </p:custDataLst>
            </p:nvPr>
          </p:nvSpPr>
          <p:spPr bwMode="auto">
            <a:xfrm>
              <a:off x="4516" y="1191"/>
              <a:ext cx="123" cy="313"/>
            </a:xfrm>
            <a:custGeom>
              <a:avLst/>
              <a:gdLst>
                <a:gd name="T0" fmla="*/ 42 w 52"/>
                <a:gd name="T1" fmla="*/ 3 h 132"/>
                <a:gd name="T2" fmla="*/ 21 w 52"/>
                <a:gd name="T3" fmla="*/ 53 h 132"/>
                <a:gd name="T4" fmla="*/ 1 w 52"/>
                <a:gd name="T5" fmla="*/ 129 h 132"/>
                <a:gd name="T6" fmla="*/ 10 w 52"/>
                <a:gd name="T7" fmla="*/ 128 h 132"/>
                <a:gd name="T8" fmla="*/ 28 w 52"/>
                <a:gd name="T9" fmla="*/ 59 h 132"/>
                <a:gd name="T10" fmla="*/ 50 w 52"/>
                <a:gd name="T11" fmla="*/ 3 h 132"/>
                <a:gd name="T12" fmla="*/ 42 w 52"/>
                <a:gd name="T13" fmla="*/ 3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132">
                  <a:moveTo>
                    <a:pt x="42" y="3"/>
                  </a:moveTo>
                  <a:cubicBezTo>
                    <a:pt x="29" y="17"/>
                    <a:pt x="26" y="35"/>
                    <a:pt x="21" y="53"/>
                  </a:cubicBezTo>
                  <a:cubicBezTo>
                    <a:pt x="15" y="78"/>
                    <a:pt x="10" y="104"/>
                    <a:pt x="1" y="129"/>
                  </a:cubicBezTo>
                  <a:cubicBezTo>
                    <a:pt x="0" y="132"/>
                    <a:pt x="9" y="131"/>
                    <a:pt x="10" y="128"/>
                  </a:cubicBezTo>
                  <a:cubicBezTo>
                    <a:pt x="17" y="105"/>
                    <a:pt x="22" y="82"/>
                    <a:pt x="28" y="59"/>
                  </a:cubicBezTo>
                  <a:cubicBezTo>
                    <a:pt x="33" y="40"/>
                    <a:pt x="36" y="18"/>
                    <a:pt x="50" y="3"/>
                  </a:cubicBezTo>
                  <a:cubicBezTo>
                    <a:pt x="52" y="0"/>
                    <a:pt x="44" y="1"/>
                    <a:pt x="42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7" name="Freeform 90"/>
            <p:cNvSpPr/>
            <p:nvPr>
              <p:custDataLst>
                <p:tags r:id="rId63"/>
              </p:custDataLst>
            </p:nvPr>
          </p:nvSpPr>
          <p:spPr bwMode="auto">
            <a:xfrm>
              <a:off x="4613" y="1267"/>
              <a:ext cx="144" cy="303"/>
            </a:xfrm>
            <a:custGeom>
              <a:avLst/>
              <a:gdLst>
                <a:gd name="T0" fmla="*/ 16 w 61"/>
                <a:gd name="T1" fmla="*/ 18 h 128"/>
                <a:gd name="T2" fmla="*/ 27 w 61"/>
                <a:gd name="T3" fmla="*/ 39 h 128"/>
                <a:gd name="T4" fmla="*/ 22 w 61"/>
                <a:gd name="T5" fmla="*/ 55 h 128"/>
                <a:gd name="T6" fmla="*/ 31 w 61"/>
                <a:gd name="T7" fmla="*/ 81 h 128"/>
                <a:gd name="T8" fmla="*/ 38 w 61"/>
                <a:gd name="T9" fmla="*/ 87 h 128"/>
                <a:gd name="T10" fmla="*/ 23 w 61"/>
                <a:gd name="T11" fmla="*/ 110 h 128"/>
                <a:gd name="T12" fmla="*/ 21 w 61"/>
                <a:gd name="T13" fmla="*/ 124 h 128"/>
                <a:gd name="T14" fmla="*/ 29 w 61"/>
                <a:gd name="T15" fmla="*/ 122 h 128"/>
                <a:gd name="T16" fmla="*/ 50 w 61"/>
                <a:gd name="T17" fmla="*/ 87 h 128"/>
                <a:gd name="T18" fmla="*/ 31 w 61"/>
                <a:gd name="T19" fmla="*/ 64 h 128"/>
                <a:gd name="T20" fmla="*/ 41 w 61"/>
                <a:gd name="T21" fmla="*/ 27 h 128"/>
                <a:gd name="T22" fmla="*/ 10 w 61"/>
                <a:gd name="T23" fmla="*/ 23 h 128"/>
                <a:gd name="T24" fmla="*/ 16 w 61"/>
                <a:gd name="T25" fmla="*/ 1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128">
                  <a:moveTo>
                    <a:pt x="16" y="18"/>
                  </a:moveTo>
                  <a:cubicBezTo>
                    <a:pt x="33" y="32"/>
                    <a:pt x="34" y="27"/>
                    <a:pt x="27" y="39"/>
                  </a:cubicBezTo>
                  <a:cubicBezTo>
                    <a:pt x="25" y="44"/>
                    <a:pt x="23" y="49"/>
                    <a:pt x="22" y="55"/>
                  </a:cubicBezTo>
                  <a:cubicBezTo>
                    <a:pt x="20" y="64"/>
                    <a:pt x="26" y="74"/>
                    <a:pt x="31" y="81"/>
                  </a:cubicBezTo>
                  <a:cubicBezTo>
                    <a:pt x="33" y="82"/>
                    <a:pt x="36" y="85"/>
                    <a:pt x="38" y="87"/>
                  </a:cubicBezTo>
                  <a:cubicBezTo>
                    <a:pt x="49" y="95"/>
                    <a:pt x="27" y="106"/>
                    <a:pt x="23" y="110"/>
                  </a:cubicBezTo>
                  <a:cubicBezTo>
                    <a:pt x="18" y="114"/>
                    <a:pt x="18" y="119"/>
                    <a:pt x="21" y="124"/>
                  </a:cubicBezTo>
                  <a:cubicBezTo>
                    <a:pt x="23" y="128"/>
                    <a:pt x="31" y="125"/>
                    <a:pt x="29" y="122"/>
                  </a:cubicBezTo>
                  <a:cubicBezTo>
                    <a:pt x="24" y="110"/>
                    <a:pt x="61" y="98"/>
                    <a:pt x="50" y="87"/>
                  </a:cubicBezTo>
                  <a:cubicBezTo>
                    <a:pt x="42" y="79"/>
                    <a:pt x="36" y="74"/>
                    <a:pt x="31" y="64"/>
                  </a:cubicBezTo>
                  <a:cubicBezTo>
                    <a:pt x="25" y="51"/>
                    <a:pt x="39" y="39"/>
                    <a:pt x="41" y="27"/>
                  </a:cubicBezTo>
                  <a:cubicBezTo>
                    <a:pt x="46" y="0"/>
                    <a:pt x="0" y="15"/>
                    <a:pt x="10" y="23"/>
                  </a:cubicBezTo>
                  <a:cubicBezTo>
                    <a:pt x="13" y="25"/>
                    <a:pt x="20" y="21"/>
                    <a:pt x="16" y="1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8" name="Freeform 91"/>
            <p:cNvSpPr/>
            <p:nvPr>
              <p:custDataLst>
                <p:tags r:id="rId64"/>
              </p:custDataLst>
            </p:nvPr>
          </p:nvSpPr>
          <p:spPr bwMode="auto">
            <a:xfrm>
              <a:off x="4849" y="1189"/>
              <a:ext cx="88" cy="234"/>
            </a:xfrm>
            <a:custGeom>
              <a:avLst/>
              <a:gdLst>
                <a:gd name="T0" fmla="*/ 2 w 37"/>
                <a:gd name="T1" fmla="*/ 5 h 99"/>
                <a:gd name="T2" fmla="*/ 14 w 37"/>
                <a:gd name="T3" fmla="*/ 96 h 99"/>
                <a:gd name="T4" fmla="*/ 22 w 37"/>
                <a:gd name="T5" fmla="*/ 94 h 99"/>
                <a:gd name="T6" fmla="*/ 10 w 37"/>
                <a:gd name="T7" fmla="*/ 2 h 99"/>
                <a:gd name="T8" fmla="*/ 2 w 37"/>
                <a:gd name="T9" fmla="*/ 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99">
                  <a:moveTo>
                    <a:pt x="2" y="5"/>
                  </a:moveTo>
                  <a:cubicBezTo>
                    <a:pt x="29" y="25"/>
                    <a:pt x="6" y="69"/>
                    <a:pt x="14" y="96"/>
                  </a:cubicBezTo>
                  <a:cubicBezTo>
                    <a:pt x="15" y="99"/>
                    <a:pt x="23" y="97"/>
                    <a:pt x="22" y="94"/>
                  </a:cubicBezTo>
                  <a:cubicBezTo>
                    <a:pt x="15" y="67"/>
                    <a:pt x="37" y="22"/>
                    <a:pt x="10" y="2"/>
                  </a:cubicBezTo>
                  <a:cubicBezTo>
                    <a:pt x="7" y="0"/>
                    <a:pt x="0" y="4"/>
                    <a:pt x="2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9" name="Freeform 92"/>
            <p:cNvSpPr/>
            <p:nvPr>
              <p:custDataLst>
                <p:tags r:id="rId65"/>
              </p:custDataLst>
            </p:nvPr>
          </p:nvSpPr>
          <p:spPr bwMode="auto">
            <a:xfrm>
              <a:off x="4840" y="1146"/>
              <a:ext cx="158" cy="263"/>
            </a:xfrm>
            <a:custGeom>
              <a:avLst/>
              <a:gdLst>
                <a:gd name="T0" fmla="*/ 10 w 67"/>
                <a:gd name="T1" fmla="*/ 18 h 111"/>
                <a:gd name="T2" fmla="*/ 35 w 67"/>
                <a:gd name="T3" fmla="*/ 27 h 111"/>
                <a:gd name="T4" fmla="*/ 31 w 67"/>
                <a:gd name="T5" fmla="*/ 46 h 111"/>
                <a:gd name="T6" fmla="*/ 32 w 67"/>
                <a:gd name="T7" fmla="*/ 68 h 111"/>
                <a:gd name="T8" fmla="*/ 50 w 67"/>
                <a:gd name="T9" fmla="*/ 88 h 111"/>
                <a:gd name="T10" fmla="*/ 16 w 67"/>
                <a:gd name="T11" fmla="*/ 107 h 111"/>
                <a:gd name="T12" fmla="*/ 12 w 67"/>
                <a:gd name="T13" fmla="*/ 111 h 111"/>
                <a:gd name="T14" fmla="*/ 51 w 67"/>
                <a:gd name="T15" fmla="*/ 102 h 111"/>
                <a:gd name="T16" fmla="*/ 43 w 67"/>
                <a:gd name="T17" fmla="*/ 69 h 111"/>
                <a:gd name="T18" fmla="*/ 43 w 67"/>
                <a:gd name="T19" fmla="*/ 30 h 111"/>
                <a:gd name="T20" fmla="*/ 34 w 67"/>
                <a:gd name="T21" fmla="*/ 9 h 111"/>
                <a:gd name="T22" fmla="*/ 2 w 67"/>
                <a:gd name="T23" fmla="*/ 18 h 111"/>
                <a:gd name="T24" fmla="*/ 10 w 67"/>
                <a:gd name="T25" fmla="*/ 1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7" h="111">
                  <a:moveTo>
                    <a:pt x="10" y="18"/>
                  </a:moveTo>
                  <a:cubicBezTo>
                    <a:pt x="26" y="4"/>
                    <a:pt x="33" y="17"/>
                    <a:pt x="35" y="27"/>
                  </a:cubicBezTo>
                  <a:cubicBezTo>
                    <a:pt x="35" y="33"/>
                    <a:pt x="33" y="40"/>
                    <a:pt x="31" y="46"/>
                  </a:cubicBezTo>
                  <a:cubicBezTo>
                    <a:pt x="29" y="53"/>
                    <a:pt x="28" y="61"/>
                    <a:pt x="32" y="68"/>
                  </a:cubicBezTo>
                  <a:cubicBezTo>
                    <a:pt x="36" y="76"/>
                    <a:pt x="45" y="81"/>
                    <a:pt x="50" y="88"/>
                  </a:cubicBezTo>
                  <a:cubicBezTo>
                    <a:pt x="59" y="103"/>
                    <a:pt x="24" y="107"/>
                    <a:pt x="16" y="107"/>
                  </a:cubicBezTo>
                  <a:cubicBezTo>
                    <a:pt x="13" y="108"/>
                    <a:pt x="7" y="111"/>
                    <a:pt x="12" y="111"/>
                  </a:cubicBezTo>
                  <a:cubicBezTo>
                    <a:pt x="25" y="111"/>
                    <a:pt x="41" y="109"/>
                    <a:pt x="51" y="102"/>
                  </a:cubicBezTo>
                  <a:cubicBezTo>
                    <a:pt x="67" y="90"/>
                    <a:pt x="53" y="80"/>
                    <a:pt x="43" y="69"/>
                  </a:cubicBezTo>
                  <a:cubicBezTo>
                    <a:pt x="32" y="59"/>
                    <a:pt x="41" y="42"/>
                    <a:pt x="43" y="30"/>
                  </a:cubicBezTo>
                  <a:cubicBezTo>
                    <a:pt x="44" y="21"/>
                    <a:pt x="41" y="15"/>
                    <a:pt x="34" y="9"/>
                  </a:cubicBezTo>
                  <a:cubicBezTo>
                    <a:pt x="26" y="0"/>
                    <a:pt x="8" y="13"/>
                    <a:pt x="2" y="18"/>
                  </a:cubicBezTo>
                  <a:cubicBezTo>
                    <a:pt x="0" y="20"/>
                    <a:pt x="8" y="19"/>
                    <a:pt x="10" y="1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0" name="Freeform 93"/>
            <p:cNvSpPr/>
            <p:nvPr>
              <p:custDataLst>
                <p:tags r:id="rId66"/>
              </p:custDataLst>
            </p:nvPr>
          </p:nvSpPr>
          <p:spPr bwMode="auto">
            <a:xfrm>
              <a:off x="5055" y="1234"/>
              <a:ext cx="40" cy="45"/>
            </a:xfrm>
            <a:custGeom>
              <a:avLst/>
              <a:gdLst>
                <a:gd name="T0" fmla="*/ 10 w 17"/>
                <a:gd name="T1" fmla="*/ 1 h 19"/>
                <a:gd name="T2" fmla="*/ 1 w 17"/>
                <a:gd name="T3" fmla="*/ 9 h 19"/>
                <a:gd name="T4" fmla="*/ 4 w 17"/>
                <a:gd name="T5" fmla="*/ 17 h 19"/>
                <a:gd name="T6" fmla="*/ 10 w 17"/>
                <a:gd name="T7" fmla="*/ 18 h 19"/>
                <a:gd name="T8" fmla="*/ 12 w 17"/>
                <a:gd name="T9" fmla="*/ 13 h 19"/>
                <a:gd name="T10" fmla="*/ 9 w 17"/>
                <a:gd name="T11" fmla="*/ 10 h 19"/>
                <a:gd name="T12" fmla="*/ 14 w 17"/>
                <a:gd name="T13" fmla="*/ 6 h 19"/>
                <a:gd name="T14" fmla="*/ 16 w 17"/>
                <a:gd name="T15" fmla="*/ 2 h 19"/>
                <a:gd name="T16" fmla="*/ 10 w 17"/>
                <a:gd name="T17" fmla="*/ 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19">
                  <a:moveTo>
                    <a:pt x="10" y="1"/>
                  </a:moveTo>
                  <a:cubicBezTo>
                    <a:pt x="7" y="3"/>
                    <a:pt x="2" y="5"/>
                    <a:pt x="1" y="9"/>
                  </a:cubicBezTo>
                  <a:cubicBezTo>
                    <a:pt x="0" y="12"/>
                    <a:pt x="2" y="15"/>
                    <a:pt x="4" y="17"/>
                  </a:cubicBezTo>
                  <a:cubicBezTo>
                    <a:pt x="5" y="19"/>
                    <a:pt x="8" y="19"/>
                    <a:pt x="10" y="18"/>
                  </a:cubicBezTo>
                  <a:cubicBezTo>
                    <a:pt x="11" y="17"/>
                    <a:pt x="13" y="15"/>
                    <a:pt x="12" y="13"/>
                  </a:cubicBezTo>
                  <a:cubicBezTo>
                    <a:pt x="11" y="12"/>
                    <a:pt x="9" y="11"/>
                    <a:pt x="9" y="10"/>
                  </a:cubicBezTo>
                  <a:cubicBezTo>
                    <a:pt x="10" y="8"/>
                    <a:pt x="12" y="7"/>
                    <a:pt x="14" y="6"/>
                  </a:cubicBezTo>
                  <a:cubicBezTo>
                    <a:pt x="15" y="6"/>
                    <a:pt x="17" y="4"/>
                    <a:pt x="16" y="2"/>
                  </a:cubicBezTo>
                  <a:cubicBezTo>
                    <a:pt x="14" y="0"/>
                    <a:pt x="12" y="1"/>
                    <a:pt x="10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1" name="Freeform 94"/>
            <p:cNvSpPr/>
            <p:nvPr>
              <p:custDataLst>
                <p:tags r:id="rId67"/>
              </p:custDataLst>
            </p:nvPr>
          </p:nvSpPr>
          <p:spPr bwMode="auto">
            <a:xfrm>
              <a:off x="5140" y="1125"/>
              <a:ext cx="55" cy="235"/>
            </a:xfrm>
            <a:custGeom>
              <a:avLst/>
              <a:gdLst>
                <a:gd name="T0" fmla="*/ 0 w 23"/>
                <a:gd name="T1" fmla="*/ 5 h 99"/>
                <a:gd name="T2" fmla="*/ 8 w 23"/>
                <a:gd name="T3" fmla="*/ 96 h 99"/>
                <a:gd name="T4" fmla="*/ 16 w 23"/>
                <a:gd name="T5" fmla="*/ 95 h 99"/>
                <a:gd name="T6" fmla="*/ 8 w 23"/>
                <a:gd name="T7" fmla="*/ 4 h 99"/>
                <a:gd name="T8" fmla="*/ 0 w 23"/>
                <a:gd name="T9" fmla="*/ 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99">
                  <a:moveTo>
                    <a:pt x="0" y="5"/>
                  </a:moveTo>
                  <a:cubicBezTo>
                    <a:pt x="1" y="35"/>
                    <a:pt x="14" y="65"/>
                    <a:pt x="8" y="96"/>
                  </a:cubicBezTo>
                  <a:cubicBezTo>
                    <a:pt x="7" y="99"/>
                    <a:pt x="16" y="98"/>
                    <a:pt x="16" y="95"/>
                  </a:cubicBezTo>
                  <a:cubicBezTo>
                    <a:pt x="23" y="64"/>
                    <a:pt x="9" y="35"/>
                    <a:pt x="8" y="4"/>
                  </a:cubicBezTo>
                  <a:cubicBezTo>
                    <a:pt x="8" y="0"/>
                    <a:pt x="0" y="2"/>
                    <a:pt x="0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2" name="Freeform 95"/>
            <p:cNvSpPr/>
            <p:nvPr>
              <p:custDataLst>
                <p:tags r:id="rId68"/>
              </p:custDataLst>
            </p:nvPr>
          </p:nvSpPr>
          <p:spPr bwMode="auto">
            <a:xfrm>
              <a:off x="5124" y="1116"/>
              <a:ext cx="170" cy="265"/>
            </a:xfrm>
            <a:custGeom>
              <a:avLst/>
              <a:gdLst>
                <a:gd name="T0" fmla="*/ 10 w 72"/>
                <a:gd name="T1" fmla="*/ 78 h 112"/>
                <a:gd name="T2" fmla="*/ 68 w 72"/>
                <a:gd name="T3" fmla="*/ 4 h 112"/>
                <a:gd name="T4" fmla="*/ 59 w 72"/>
                <a:gd name="T5" fmla="*/ 5 h 112"/>
                <a:gd name="T6" fmla="*/ 63 w 72"/>
                <a:gd name="T7" fmla="*/ 107 h 112"/>
                <a:gd name="T8" fmla="*/ 72 w 72"/>
                <a:gd name="T9" fmla="*/ 107 h 112"/>
                <a:gd name="T10" fmla="*/ 68 w 72"/>
                <a:gd name="T11" fmla="*/ 4 h 112"/>
                <a:gd name="T12" fmla="*/ 59 w 72"/>
                <a:gd name="T13" fmla="*/ 5 h 112"/>
                <a:gd name="T14" fmla="*/ 4 w 72"/>
                <a:gd name="T15" fmla="*/ 75 h 112"/>
                <a:gd name="T16" fmla="*/ 10 w 72"/>
                <a:gd name="T17" fmla="*/ 78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112">
                  <a:moveTo>
                    <a:pt x="10" y="78"/>
                  </a:moveTo>
                  <a:cubicBezTo>
                    <a:pt x="36" y="57"/>
                    <a:pt x="59" y="37"/>
                    <a:pt x="68" y="4"/>
                  </a:cubicBezTo>
                  <a:cubicBezTo>
                    <a:pt x="65" y="4"/>
                    <a:pt x="62" y="5"/>
                    <a:pt x="59" y="5"/>
                  </a:cubicBezTo>
                  <a:cubicBezTo>
                    <a:pt x="56" y="39"/>
                    <a:pt x="63" y="73"/>
                    <a:pt x="63" y="107"/>
                  </a:cubicBezTo>
                  <a:cubicBezTo>
                    <a:pt x="63" y="112"/>
                    <a:pt x="72" y="110"/>
                    <a:pt x="72" y="107"/>
                  </a:cubicBezTo>
                  <a:cubicBezTo>
                    <a:pt x="71" y="72"/>
                    <a:pt x="65" y="38"/>
                    <a:pt x="68" y="4"/>
                  </a:cubicBezTo>
                  <a:cubicBezTo>
                    <a:pt x="68" y="0"/>
                    <a:pt x="60" y="2"/>
                    <a:pt x="59" y="5"/>
                  </a:cubicBezTo>
                  <a:cubicBezTo>
                    <a:pt x="51" y="36"/>
                    <a:pt x="29" y="55"/>
                    <a:pt x="4" y="75"/>
                  </a:cubicBezTo>
                  <a:cubicBezTo>
                    <a:pt x="0" y="78"/>
                    <a:pt x="7" y="81"/>
                    <a:pt x="10" y="7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3" name="Freeform 96"/>
            <p:cNvSpPr/>
            <p:nvPr>
              <p:custDataLst>
                <p:tags r:id="rId69"/>
              </p:custDataLst>
            </p:nvPr>
          </p:nvSpPr>
          <p:spPr bwMode="auto">
            <a:xfrm>
              <a:off x="2973" y="917"/>
              <a:ext cx="1999" cy="241"/>
            </a:xfrm>
            <a:custGeom>
              <a:avLst/>
              <a:gdLst>
                <a:gd name="T0" fmla="*/ 10 w 845"/>
                <a:gd name="T1" fmla="*/ 100 h 102"/>
                <a:gd name="T2" fmla="*/ 62 w 845"/>
                <a:gd name="T3" fmla="*/ 84 h 102"/>
                <a:gd name="T4" fmla="*/ 117 w 845"/>
                <a:gd name="T5" fmla="*/ 70 h 102"/>
                <a:gd name="T6" fmla="*/ 220 w 845"/>
                <a:gd name="T7" fmla="*/ 47 h 102"/>
                <a:gd name="T8" fmla="*/ 446 w 845"/>
                <a:gd name="T9" fmla="*/ 12 h 102"/>
                <a:gd name="T10" fmla="*/ 661 w 845"/>
                <a:gd name="T11" fmla="*/ 12 h 102"/>
                <a:gd name="T12" fmla="*/ 762 w 845"/>
                <a:gd name="T13" fmla="*/ 36 h 102"/>
                <a:gd name="T14" fmla="*/ 840 w 845"/>
                <a:gd name="T15" fmla="*/ 48 h 102"/>
                <a:gd name="T16" fmla="*/ 839 w 845"/>
                <a:gd name="T17" fmla="*/ 45 h 102"/>
                <a:gd name="T18" fmla="*/ 726 w 845"/>
                <a:gd name="T19" fmla="*/ 19 h 102"/>
                <a:gd name="T20" fmla="*/ 627 w 845"/>
                <a:gd name="T21" fmla="*/ 5 h 102"/>
                <a:gd name="T22" fmla="*/ 415 w 845"/>
                <a:gd name="T23" fmla="*/ 11 h 102"/>
                <a:gd name="T24" fmla="*/ 195 w 845"/>
                <a:gd name="T25" fmla="*/ 48 h 102"/>
                <a:gd name="T26" fmla="*/ 84 w 845"/>
                <a:gd name="T27" fmla="*/ 74 h 102"/>
                <a:gd name="T28" fmla="*/ 32 w 845"/>
                <a:gd name="T29" fmla="*/ 88 h 102"/>
                <a:gd name="T30" fmla="*/ 4 w 845"/>
                <a:gd name="T31" fmla="*/ 99 h 102"/>
                <a:gd name="T32" fmla="*/ 10 w 845"/>
                <a:gd name="T33" fmla="*/ 10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45" h="102">
                  <a:moveTo>
                    <a:pt x="10" y="100"/>
                  </a:moveTo>
                  <a:cubicBezTo>
                    <a:pt x="23" y="91"/>
                    <a:pt x="47" y="88"/>
                    <a:pt x="62" y="84"/>
                  </a:cubicBezTo>
                  <a:cubicBezTo>
                    <a:pt x="80" y="79"/>
                    <a:pt x="99" y="75"/>
                    <a:pt x="117" y="70"/>
                  </a:cubicBezTo>
                  <a:cubicBezTo>
                    <a:pt x="151" y="62"/>
                    <a:pt x="185" y="54"/>
                    <a:pt x="220" y="47"/>
                  </a:cubicBezTo>
                  <a:cubicBezTo>
                    <a:pt x="295" y="33"/>
                    <a:pt x="370" y="19"/>
                    <a:pt x="446" y="12"/>
                  </a:cubicBezTo>
                  <a:cubicBezTo>
                    <a:pt x="517" y="4"/>
                    <a:pt x="590" y="5"/>
                    <a:pt x="661" y="12"/>
                  </a:cubicBezTo>
                  <a:cubicBezTo>
                    <a:pt x="695" y="16"/>
                    <a:pt x="731" y="22"/>
                    <a:pt x="762" y="36"/>
                  </a:cubicBezTo>
                  <a:cubicBezTo>
                    <a:pt x="787" y="48"/>
                    <a:pt x="812" y="54"/>
                    <a:pt x="840" y="48"/>
                  </a:cubicBezTo>
                  <a:cubicBezTo>
                    <a:pt x="845" y="47"/>
                    <a:pt x="844" y="44"/>
                    <a:pt x="839" y="45"/>
                  </a:cubicBezTo>
                  <a:cubicBezTo>
                    <a:pt x="799" y="53"/>
                    <a:pt x="763" y="28"/>
                    <a:pt x="726" y="19"/>
                  </a:cubicBezTo>
                  <a:cubicBezTo>
                    <a:pt x="694" y="10"/>
                    <a:pt x="660" y="7"/>
                    <a:pt x="627" y="5"/>
                  </a:cubicBezTo>
                  <a:cubicBezTo>
                    <a:pt x="556" y="0"/>
                    <a:pt x="485" y="3"/>
                    <a:pt x="415" y="11"/>
                  </a:cubicBezTo>
                  <a:cubicBezTo>
                    <a:pt x="341" y="20"/>
                    <a:pt x="268" y="34"/>
                    <a:pt x="195" y="48"/>
                  </a:cubicBezTo>
                  <a:cubicBezTo>
                    <a:pt x="158" y="56"/>
                    <a:pt x="121" y="65"/>
                    <a:pt x="84" y="74"/>
                  </a:cubicBezTo>
                  <a:cubicBezTo>
                    <a:pt x="66" y="79"/>
                    <a:pt x="49" y="84"/>
                    <a:pt x="32" y="88"/>
                  </a:cubicBezTo>
                  <a:cubicBezTo>
                    <a:pt x="21" y="91"/>
                    <a:pt x="13" y="93"/>
                    <a:pt x="4" y="99"/>
                  </a:cubicBezTo>
                  <a:cubicBezTo>
                    <a:pt x="0" y="102"/>
                    <a:pt x="8" y="102"/>
                    <a:pt x="10" y="10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4" name="Freeform 97"/>
            <p:cNvSpPr/>
            <p:nvPr>
              <p:custDataLst>
                <p:tags r:id="rId70"/>
              </p:custDataLst>
            </p:nvPr>
          </p:nvSpPr>
          <p:spPr bwMode="auto">
            <a:xfrm>
              <a:off x="4863" y="969"/>
              <a:ext cx="124" cy="116"/>
            </a:xfrm>
            <a:custGeom>
              <a:avLst/>
              <a:gdLst>
                <a:gd name="T0" fmla="*/ 13 w 52"/>
                <a:gd name="T1" fmla="*/ 4 h 49"/>
                <a:gd name="T2" fmla="*/ 40 w 52"/>
                <a:gd name="T3" fmla="*/ 28 h 49"/>
                <a:gd name="T4" fmla="*/ 5 w 52"/>
                <a:gd name="T5" fmla="*/ 47 h 49"/>
                <a:gd name="T6" fmla="*/ 11 w 52"/>
                <a:gd name="T7" fmla="*/ 48 h 49"/>
                <a:gd name="T8" fmla="*/ 48 w 52"/>
                <a:gd name="T9" fmla="*/ 25 h 49"/>
                <a:gd name="T10" fmla="*/ 19 w 52"/>
                <a:gd name="T11" fmla="*/ 0 h 49"/>
                <a:gd name="T12" fmla="*/ 13 w 52"/>
                <a:gd name="T13" fmla="*/ 4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49">
                  <a:moveTo>
                    <a:pt x="13" y="4"/>
                  </a:moveTo>
                  <a:cubicBezTo>
                    <a:pt x="22" y="4"/>
                    <a:pt x="43" y="18"/>
                    <a:pt x="40" y="28"/>
                  </a:cubicBezTo>
                  <a:cubicBezTo>
                    <a:pt x="36" y="38"/>
                    <a:pt x="15" y="42"/>
                    <a:pt x="5" y="47"/>
                  </a:cubicBezTo>
                  <a:cubicBezTo>
                    <a:pt x="0" y="49"/>
                    <a:pt x="8" y="49"/>
                    <a:pt x="11" y="48"/>
                  </a:cubicBezTo>
                  <a:cubicBezTo>
                    <a:pt x="22" y="43"/>
                    <a:pt x="44" y="39"/>
                    <a:pt x="48" y="25"/>
                  </a:cubicBezTo>
                  <a:cubicBezTo>
                    <a:pt x="52" y="15"/>
                    <a:pt x="28" y="1"/>
                    <a:pt x="19" y="0"/>
                  </a:cubicBezTo>
                  <a:cubicBezTo>
                    <a:pt x="17" y="0"/>
                    <a:pt x="9" y="3"/>
                    <a:pt x="13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5" name="Freeform 98"/>
            <p:cNvSpPr/>
            <p:nvPr>
              <p:custDataLst>
                <p:tags r:id="rId71"/>
              </p:custDataLst>
            </p:nvPr>
          </p:nvSpPr>
          <p:spPr bwMode="auto">
            <a:xfrm>
              <a:off x="3555" y="1478"/>
              <a:ext cx="1339" cy="443"/>
            </a:xfrm>
            <a:custGeom>
              <a:avLst/>
              <a:gdLst>
                <a:gd name="T0" fmla="*/ 557 w 566"/>
                <a:gd name="T1" fmla="*/ 4 h 187"/>
                <a:gd name="T2" fmla="*/ 497 w 566"/>
                <a:gd name="T3" fmla="*/ 129 h 187"/>
                <a:gd name="T4" fmla="*/ 358 w 566"/>
                <a:gd name="T5" fmla="*/ 173 h 187"/>
                <a:gd name="T6" fmla="*/ 10 w 566"/>
                <a:gd name="T7" fmla="*/ 127 h 187"/>
                <a:gd name="T8" fmla="*/ 4 w 566"/>
                <a:gd name="T9" fmla="*/ 131 h 187"/>
                <a:gd name="T10" fmla="*/ 5 w 566"/>
                <a:gd name="T11" fmla="*/ 131 h 187"/>
                <a:gd name="T12" fmla="*/ 10 w 566"/>
                <a:gd name="T13" fmla="*/ 134 h 187"/>
                <a:gd name="T14" fmla="*/ 13 w 566"/>
                <a:gd name="T15" fmla="*/ 133 h 187"/>
                <a:gd name="T16" fmla="*/ 14 w 566"/>
                <a:gd name="T17" fmla="*/ 129 h 187"/>
                <a:gd name="T18" fmla="*/ 11 w 566"/>
                <a:gd name="T19" fmla="*/ 127 h 187"/>
                <a:gd name="T20" fmla="*/ 5 w 566"/>
                <a:gd name="T21" fmla="*/ 132 h 187"/>
                <a:gd name="T22" fmla="*/ 381 w 566"/>
                <a:gd name="T23" fmla="*/ 176 h 187"/>
                <a:gd name="T24" fmla="*/ 500 w 566"/>
                <a:gd name="T25" fmla="*/ 135 h 187"/>
                <a:gd name="T26" fmla="*/ 565 w 566"/>
                <a:gd name="T27" fmla="*/ 3 h 187"/>
                <a:gd name="T28" fmla="*/ 557 w 566"/>
                <a:gd name="T29" fmla="*/ 4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66" h="187">
                  <a:moveTo>
                    <a:pt x="557" y="4"/>
                  </a:moveTo>
                  <a:cubicBezTo>
                    <a:pt x="547" y="50"/>
                    <a:pt x="533" y="95"/>
                    <a:pt x="497" y="129"/>
                  </a:cubicBezTo>
                  <a:cubicBezTo>
                    <a:pt x="461" y="163"/>
                    <a:pt x="406" y="171"/>
                    <a:pt x="358" y="173"/>
                  </a:cubicBezTo>
                  <a:cubicBezTo>
                    <a:pt x="242" y="178"/>
                    <a:pt x="121" y="157"/>
                    <a:pt x="10" y="127"/>
                  </a:cubicBezTo>
                  <a:cubicBezTo>
                    <a:pt x="8" y="126"/>
                    <a:pt x="0" y="129"/>
                    <a:pt x="4" y="131"/>
                  </a:cubicBezTo>
                  <a:cubicBezTo>
                    <a:pt x="4" y="131"/>
                    <a:pt x="5" y="131"/>
                    <a:pt x="5" y="131"/>
                  </a:cubicBezTo>
                  <a:cubicBezTo>
                    <a:pt x="0" y="135"/>
                    <a:pt x="7" y="136"/>
                    <a:pt x="10" y="134"/>
                  </a:cubicBezTo>
                  <a:cubicBezTo>
                    <a:pt x="11" y="134"/>
                    <a:pt x="12" y="133"/>
                    <a:pt x="13" y="133"/>
                  </a:cubicBezTo>
                  <a:cubicBezTo>
                    <a:pt x="15" y="132"/>
                    <a:pt x="16" y="130"/>
                    <a:pt x="14" y="129"/>
                  </a:cubicBezTo>
                  <a:cubicBezTo>
                    <a:pt x="13" y="128"/>
                    <a:pt x="12" y="128"/>
                    <a:pt x="11" y="127"/>
                  </a:cubicBezTo>
                  <a:cubicBezTo>
                    <a:pt x="9" y="129"/>
                    <a:pt x="7" y="130"/>
                    <a:pt x="5" y="132"/>
                  </a:cubicBezTo>
                  <a:cubicBezTo>
                    <a:pt x="124" y="164"/>
                    <a:pt x="256" y="187"/>
                    <a:pt x="381" y="176"/>
                  </a:cubicBezTo>
                  <a:cubicBezTo>
                    <a:pt x="424" y="173"/>
                    <a:pt x="466" y="161"/>
                    <a:pt x="500" y="135"/>
                  </a:cubicBezTo>
                  <a:cubicBezTo>
                    <a:pt x="541" y="102"/>
                    <a:pt x="555" y="50"/>
                    <a:pt x="565" y="3"/>
                  </a:cubicBezTo>
                  <a:cubicBezTo>
                    <a:pt x="566" y="0"/>
                    <a:pt x="557" y="1"/>
                    <a:pt x="557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6" name="Freeform 99"/>
            <p:cNvSpPr/>
            <p:nvPr>
              <p:custDataLst>
                <p:tags r:id="rId72"/>
              </p:custDataLst>
            </p:nvPr>
          </p:nvSpPr>
          <p:spPr bwMode="auto">
            <a:xfrm>
              <a:off x="3496" y="1679"/>
              <a:ext cx="142" cy="185"/>
            </a:xfrm>
            <a:custGeom>
              <a:avLst/>
              <a:gdLst>
                <a:gd name="T0" fmla="*/ 0 w 60"/>
                <a:gd name="T1" fmla="*/ 30 h 78"/>
                <a:gd name="T2" fmla="*/ 20 w 60"/>
                <a:gd name="T3" fmla="*/ 76 h 78"/>
                <a:gd name="T4" fmla="*/ 29 w 60"/>
                <a:gd name="T5" fmla="*/ 74 h 78"/>
                <a:gd name="T6" fmla="*/ 54 w 60"/>
                <a:gd name="T7" fmla="*/ 3 h 78"/>
                <a:gd name="T8" fmla="*/ 51 w 60"/>
                <a:gd name="T9" fmla="*/ 1 h 78"/>
                <a:gd name="T10" fmla="*/ 16 w 60"/>
                <a:gd name="T11" fmla="*/ 25 h 78"/>
                <a:gd name="T12" fmla="*/ 20 w 60"/>
                <a:gd name="T13" fmla="*/ 76 h 78"/>
                <a:gd name="T14" fmla="*/ 29 w 60"/>
                <a:gd name="T15" fmla="*/ 74 h 78"/>
                <a:gd name="T16" fmla="*/ 8 w 60"/>
                <a:gd name="T17" fmla="*/ 28 h 78"/>
                <a:gd name="T18" fmla="*/ 0 w 60"/>
                <a:gd name="T19" fmla="*/ 3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" h="78">
                  <a:moveTo>
                    <a:pt x="0" y="30"/>
                  </a:moveTo>
                  <a:cubicBezTo>
                    <a:pt x="5" y="46"/>
                    <a:pt x="12" y="61"/>
                    <a:pt x="20" y="76"/>
                  </a:cubicBezTo>
                  <a:cubicBezTo>
                    <a:pt x="23" y="75"/>
                    <a:pt x="26" y="74"/>
                    <a:pt x="29" y="74"/>
                  </a:cubicBezTo>
                  <a:cubicBezTo>
                    <a:pt x="12" y="44"/>
                    <a:pt x="18" y="15"/>
                    <a:pt x="54" y="3"/>
                  </a:cubicBezTo>
                  <a:cubicBezTo>
                    <a:pt x="60" y="1"/>
                    <a:pt x="54" y="0"/>
                    <a:pt x="51" y="1"/>
                  </a:cubicBezTo>
                  <a:cubicBezTo>
                    <a:pt x="37" y="6"/>
                    <a:pt x="24" y="13"/>
                    <a:pt x="16" y="25"/>
                  </a:cubicBezTo>
                  <a:cubicBezTo>
                    <a:pt x="5" y="41"/>
                    <a:pt x="12" y="61"/>
                    <a:pt x="20" y="76"/>
                  </a:cubicBezTo>
                  <a:cubicBezTo>
                    <a:pt x="21" y="78"/>
                    <a:pt x="29" y="75"/>
                    <a:pt x="29" y="74"/>
                  </a:cubicBezTo>
                  <a:cubicBezTo>
                    <a:pt x="21" y="59"/>
                    <a:pt x="13" y="44"/>
                    <a:pt x="8" y="28"/>
                  </a:cubicBezTo>
                  <a:cubicBezTo>
                    <a:pt x="8" y="26"/>
                    <a:pt x="0" y="28"/>
                    <a:pt x="0" y="3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7" name="Freeform 100"/>
            <p:cNvSpPr/>
            <p:nvPr>
              <p:custDataLst>
                <p:tags r:id="rId73"/>
              </p:custDataLst>
            </p:nvPr>
          </p:nvSpPr>
          <p:spPr bwMode="auto">
            <a:xfrm>
              <a:off x="5313" y="1899"/>
              <a:ext cx="55" cy="74"/>
            </a:xfrm>
            <a:custGeom>
              <a:avLst/>
              <a:gdLst>
                <a:gd name="T0" fmla="*/ 2 w 23"/>
                <a:gd name="T1" fmla="*/ 7 h 31"/>
                <a:gd name="T2" fmla="*/ 13 w 23"/>
                <a:gd name="T3" fmla="*/ 28 h 31"/>
                <a:gd name="T4" fmla="*/ 21 w 23"/>
                <a:gd name="T5" fmla="*/ 24 h 31"/>
                <a:gd name="T6" fmla="*/ 9 w 23"/>
                <a:gd name="T7" fmla="*/ 3 h 31"/>
                <a:gd name="T8" fmla="*/ 2 w 23"/>
                <a:gd name="T9" fmla="*/ 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31">
                  <a:moveTo>
                    <a:pt x="2" y="7"/>
                  </a:moveTo>
                  <a:cubicBezTo>
                    <a:pt x="5" y="14"/>
                    <a:pt x="9" y="21"/>
                    <a:pt x="13" y="28"/>
                  </a:cubicBezTo>
                  <a:cubicBezTo>
                    <a:pt x="15" y="31"/>
                    <a:pt x="23" y="28"/>
                    <a:pt x="21" y="24"/>
                  </a:cubicBezTo>
                  <a:cubicBezTo>
                    <a:pt x="17" y="17"/>
                    <a:pt x="13" y="10"/>
                    <a:pt x="9" y="3"/>
                  </a:cubicBezTo>
                  <a:cubicBezTo>
                    <a:pt x="8" y="0"/>
                    <a:pt x="0" y="3"/>
                    <a:pt x="2" y="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8" name="Freeform 101"/>
            <p:cNvSpPr/>
            <p:nvPr>
              <p:custDataLst>
                <p:tags r:id="rId74"/>
              </p:custDataLst>
            </p:nvPr>
          </p:nvSpPr>
          <p:spPr bwMode="auto">
            <a:xfrm>
              <a:off x="5183" y="1573"/>
              <a:ext cx="213" cy="125"/>
            </a:xfrm>
            <a:custGeom>
              <a:avLst/>
              <a:gdLst>
                <a:gd name="T0" fmla="*/ 9 w 90"/>
                <a:gd name="T1" fmla="*/ 49 h 53"/>
                <a:gd name="T2" fmla="*/ 57 w 90"/>
                <a:gd name="T3" fmla="*/ 6 h 53"/>
                <a:gd name="T4" fmla="*/ 74 w 90"/>
                <a:gd name="T5" fmla="*/ 25 h 53"/>
                <a:gd name="T6" fmla="*/ 51 w 90"/>
                <a:gd name="T7" fmla="*/ 45 h 53"/>
                <a:gd name="T8" fmla="*/ 56 w 90"/>
                <a:gd name="T9" fmla="*/ 47 h 53"/>
                <a:gd name="T10" fmla="*/ 84 w 90"/>
                <a:gd name="T11" fmla="*/ 20 h 53"/>
                <a:gd name="T12" fmla="*/ 69 w 90"/>
                <a:gd name="T13" fmla="*/ 1 h 53"/>
                <a:gd name="T14" fmla="*/ 1 w 90"/>
                <a:gd name="T15" fmla="*/ 50 h 53"/>
                <a:gd name="T16" fmla="*/ 9 w 90"/>
                <a:gd name="T17" fmla="*/ 49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" h="53">
                  <a:moveTo>
                    <a:pt x="9" y="49"/>
                  </a:moveTo>
                  <a:cubicBezTo>
                    <a:pt x="14" y="29"/>
                    <a:pt x="37" y="11"/>
                    <a:pt x="57" y="6"/>
                  </a:cubicBezTo>
                  <a:cubicBezTo>
                    <a:pt x="73" y="2"/>
                    <a:pt x="82" y="13"/>
                    <a:pt x="74" y="25"/>
                  </a:cubicBezTo>
                  <a:cubicBezTo>
                    <a:pt x="69" y="33"/>
                    <a:pt x="60" y="40"/>
                    <a:pt x="51" y="45"/>
                  </a:cubicBezTo>
                  <a:cubicBezTo>
                    <a:pt x="46" y="47"/>
                    <a:pt x="53" y="48"/>
                    <a:pt x="56" y="47"/>
                  </a:cubicBezTo>
                  <a:cubicBezTo>
                    <a:pt x="68" y="41"/>
                    <a:pt x="78" y="31"/>
                    <a:pt x="84" y="20"/>
                  </a:cubicBezTo>
                  <a:cubicBezTo>
                    <a:pt x="90" y="9"/>
                    <a:pt x="80" y="1"/>
                    <a:pt x="69" y="1"/>
                  </a:cubicBezTo>
                  <a:cubicBezTo>
                    <a:pt x="42" y="0"/>
                    <a:pt x="7" y="25"/>
                    <a:pt x="1" y="50"/>
                  </a:cubicBezTo>
                  <a:cubicBezTo>
                    <a:pt x="0" y="53"/>
                    <a:pt x="9" y="51"/>
                    <a:pt x="9" y="4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9" name="Freeform 102"/>
            <p:cNvSpPr/>
            <p:nvPr>
              <p:custDataLst>
                <p:tags r:id="rId75"/>
              </p:custDataLst>
            </p:nvPr>
          </p:nvSpPr>
          <p:spPr bwMode="auto">
            <a:xfrm>
              <a:off x="5218" y="1708"/>
              <a:ext cx="138" cy="267"/>
            </a:xfrm>
            <a:custGeom>
              <a:avLst/>
              <a:gdLst>
                <a:gd name="T0" fmla="*/ 1 w 58"/>
                <a:gd name="T1" fmla="*/ 4 h 113"/>
                <a:gd name="T2" fmla="*/ 49 w 58"/>
                <a:gd name="T3" fmla="*/ 112 h 113"/>
                <a:gd name="T4" fmla="*/ 57 w 58"/>
                <a:gd name="T5" fmla="*/ 109 h 113"/>
                <a:gd name="T6" fmla="*/ 9 w 58"/>
                <a:gd name="T7" fmla="*/ 2 h 113"/>
                <a:gd name="T8" fmla="*/ 1 w 58"/>
                <a:gd name="T9" fmla="*/ 4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113">
                  <a:moveTo>
                    <a:pt x="1" y="4"/>
                  </a:moveTo>
                  <a:cubicBezTo>
                    <a:pt x="20" y="38"/>
                    <a:pt x="31" y="76"/>
                    <a:pt x="49" y="112"/>
                  </a:cubicBezTo>
                  <a:cubicBezTo>
                    <a:pt x="50" y="113"/>
                    <a:pt x="58" y="111"/>
                    <a:pt x="57" y="109"/>
                  </a:cubicBezTo>
                  <a:cubicBezTo>
                    <a:pt x="39" y="74"/>
                    <a:pt x="29" y="36"/>
                    <a:pt x="9" y="2"/>
                  </a:cubicBezTo>
                  <a:cubicBezTo>
                    <a:pt x="8" y="0"/>
                    <a:pt x="0" y="2"/>
                    <a:pt x="1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0" name="Freeform 103"/>
            <p:cNvSpPr/>
            <p:nvPr>
              <p:custDataLst>
                <p:tags r:id="rId76"/>
              </p:custDataLst>
            </p:nvPr>
          </p:nvSpPr>
          <p:spPr bwMode="auto">
            <a:xfrm>
              <a:off x="5465" y="1608"/>
              <a:ext cx="156" cy="126"/>
            </a:xfrm>
            <a:custGeom>
              <a:avLst/>
              <a:gdLst>
                <a:gd name="T0" fmla="*/ 9 w 66"/>
                <a:gd name="T1" fmla="*/ 48 h 53"/>
                <a:gd name="T2" fmla="*/ 31 w 66"/>
                <a:gd name="T3" fmla="*/ 22 h 53"/>
                <a:gd name="T4" fmla="*/ 59 w 66"/>
                <a:gd name="T5" fmla="*/ 6 h 53"/>
                <a:gd name="T6" fmla="*/ 60 w 66"/>
                <a:gd name="T7" fmla="*/ 0 h 53"/>
                <a:gd name="T8" fmla="*/ 25 w 66"/>
                <a:gd name="T9" fmla="*/ 18 h 53"/>
                <a:gd name="T10" fmla="*/ 0 w 66"/>
                <a:gd name="T11" fmla="*/ 48 h 53"/>
                <a:gd name="T12" fmla="*/ 9 w 66"/>
                <a:gd name="T13" fmla="*/ 4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" h="53">
                  <a:moveTo>
                    <a:pt x="9" y="48"/>
                  </a:moveTo>
                  <a:cubicBezTo>
                    <a:pt x="10" y="38"/>
                    <a:pt x="23" y="28"/>
                    <a:pt x="31" y="22"/>
                  </a:cubicBezTo>
                  <a:cubicBezTo>
                    <a:pt x="38" y="16"/>
                    <a:pt x="50" y="6"/>
                    <a:pt x="59" y="6"/>
                  </a:cubicBezTo>
                  <a:cubicBezTo>
                    <a:pt x="64" y="5"/>
                    <a:pt x="66" y="0"/>
                    <a:pt x="60" y="0"/>
                  </a:cubicBezTo>
                  <a:cubicBezTo>
                    <a:pt x="47" y="1"/>
                    <a:pt x="35" y="11"/>
                    <a:pt x="25" y="18"/>
                  </a:cubicBezTo>
                  <a:cubicBezTo>
                    <a:pt x="16" y="25"/>
                    <a:pt x="1" y="36"/>
                    <a:pt x="0" y="48"/>
                  </a:cubicBezTo>
                  <a:cubicBezTo>
                    <a:pt x="0" y="53"/>
                    <a:pt x="8" y="51"/>
                    <a:pt x="9" y="4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1" name="Freeform 104"/>
            <p:cNvSpPr/>
            <p:nvPr>
              <p:custDataLst>
                <p:tags r:id="rId77"/>
              </p:custDataLst>
            </p:nvPr>
          </p:nvSpPr>
          <p:spPr bwMode="auto">
            <a:xfrm>
              <a:off x="5467" y="1599"/>
              <a:ext cx="270" cy="189"/>
            </a:xfrm>
            <a:custGeom>
              <a:avLst/>
              <a:gdLst>
                <a:gd name="T0" fmla="*/ 11 w 114"/>
                <a:gd name="T1" fmla="*/ 77 h 80"/>
                <a:gd name="T2" fmla="*/ 110 w 114"/>
                <a:gd name="T3" fmla="*/ 5 h 80"/>
                <a:gd name="T4" fmla="*/ 104 w 114"/>
                <a:gd name="T5" fmla="*/ 2 h 80"/>
                <a:gd name="T6" fmla="*/ 4 w 114"/>
                <a:gd name="T7" fmla="*/ 75 h 80"/>
                <a:gd name="T8" fmla="*/ 11 w 114"/>
                <a:gd name="T9" fmla="*/ 77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0">
                  <a:moveTo>
                    <a:pt x="11" y="77"/>
                  </a:moveTo>
                  <a:cubicBezTo>
                    <a:pt x="41" y="50"/>
                    <a:pt x="75" y="27"/>
                    <a:pt x="110" y="5"/>
                  </a:cubicBezTo>
                  <a:cubicBezTo>
                    <a:pt x="114" y="2"/>
                    <a:pt x="107" y="0"/>
                    <a:pt x="104" y="2"/>
                  </a:cubicBezTo>
                  <a:cubicBezTo>
                    <a:pt x="69" y="24"/>
                    <a:pt x="34" y="47"/>
                    <a:pt x="4" y="75"/>
                  </a:cubicBezTo>
                  <a:cubicBezTo>
                    <a:pt x="0" y="79"/>
                    <a:pt x="8" y="80"/>
                    <a:pt x="11" y="7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2" name="Freeform 105"/>
            <p:cNvSpPr/>
            <p:nvPr>
              <p:custDataLst>
                <p:tags r:id="rId78"/>
              </p:custDataLst>
            </p:nvPr>
          </p:nvSpPr>
          <p:spPr bwMode="auto">
            <a:xfrm>
              <a:off x="5751" y="1374"/>
              <a:ext cx="113" cy="227"/>
            </a:xfrm>
            <a:custGeom>
              <a:avLst/>
              <a:gdLst>
                <a:gd name="T0" fmla="*/ 1 w 48"/>
                <a:gd name="T1" fmla="*/ 6 h 96"/>
                <a:gd name="T2" fmla="*/ 38 w 48"/>
                <a:gd name="T3" fmla="*/ 93 h 96"/>
                <a:gd name="T4" fmla="*/ 46 w 48"/>
                <a:gd name="T5" fmla="*/ 90 h 96"/>
                <a:gd name="T6" fmla="*/ 10 w 48"/>
                <a:gd name="T7" fmla="*/ 3 h 96"/>
                <a:gd name="T8" fmla="*/ 1 w 48"/>
                <a:gd name="T9" fmla="*/ 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96">
                  <a:moveTo>
                    <a:pt x="1" y="6"/>
                  </a:moveTo>
                  <a:cubicBezTo>
                    <a:pt x="9" y="36"/>
                    <a:pt x="26" y="63"/>
                    <a:pt x="38" y="93"/>
                  </a:cubicBezTo>
                  <a:cubicBezTo>
                    <a:pt x="39" y="96"/>
                    <a:pt x="48" y="93"/>
                    <a:pt x="46" y="90"/>
                  </a:cubicBezTo>
                  <a:cubicBezTo>
                    <a:pt x="34" y="61"/>
                    <a:pt x="17" y="34"/>
                    <a:pt x="10" y="3"/>
                  </a:cubicBezTo>
                  <a:cubicBezTo>
                    <a:pt x="9" y="0"/>
                    <a:pt x="0" y="2"/>
                    <a:pt x="1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3" name="Freeform 106"/>
            <p:cNvSpPr/>
            <p:nvPr>
              <p:custDataLst>
                <p:tags r:id="rId79"/>
              </p:custDataLst>
            </p:nvPr>
          </p:nvSpPr>
          <p:spPr bwMode="auto">
            <a:xfrm>
              <a:off x="5737" y="1260"/>
              <a:ext cx="260" cy="346"/>
            </a:xfrm>
            <a:custGeom>
              <a:avLst/>
              <a:gdLst>
                <a:gd name="T0" fmla="*/ 12 w 110"/>
                <a:gd name="T1" fmla="*/ 44 h 146"/>
                <a:gd name="T2" fmla="*/ 16 w 110"/>
                <a:gd name="T3" fmla="*/ 19 h 146"/>
                <a:gd name="T4" fmla="*/ 39 w 110"/>
                <a:gd name="T5" fmla="*/ 14 h 146"/>
                <a:gd name="T6" fmla="*/ 39 w 110"/>
                <a:gd name="T7" fmla="*/ 31 h 146"/>
                <a:gd name="T8" fmla="*/ 38 w 110"/>
                <a:gd name="T9" fmla="*/ 81 h 146"/>
                <a:gd name="T10" fmla="*/ 77 w 110"/>
                <a:gd name="T11" fmla="*/ 104 h 146"/>
                <a:gd name="T12" fmla="*/ 51 w 110"/>
                <a:gd name="T13" fmla="*/ 143 h 146"/>
                <a:gd name="T14" fmla="*/ 60 w 110"/>
                <a:gd name="T15" fmla="*/ 142 h 146"/>
                <a:gd name="T16" fmla="*/ 82 w 110"/>
                <a:gd name="T17" fmla="*/ 100 h 146"/>
                <a:gd name="T18" fmla="*/ 51 w 110"/>
                <a:gd name="T19" fmla="*/ 83 h 146"/>
                <a:gd name="T20" fmla="*/ 45 w 110"/>
                <a:gd name="T21" fmla="*/ 43 h 146"/>
                <a:gd name="T22" fmla="*/ 30 w 110"/>
                <a:gd name="T23" fmla="*/ 3 h 146"/>
                <a:gd name="T24" fmla="*/ 3 w 110"/>
                <a:gd name="T25" fmla="*/ 47 h 146"/>
                <a:gd name="T26" fmla="*/ 12 w 110"/>
                <a:gd name="T27" fmla="*/ 44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0" h="146">
                  <a:moveTo>
                    <a:pt x="12" y="44"/>
                  </a:moveTo>
                  <a:cubicBezTo>
                    <a:pt x="10" y="35"/>
                    <a:pt x="12" y="27"/>
                    <a:pt x="16" y="19"/>
                  </a:cubicBezTo>
                  <a:cubicBezTo>
                    <a:pt x="20" y="10"/>
                    <a:pt x="33" y="3"/>
                    <a:pt x="39" y="14"/>
                  </a:cubicBezTo>
                  <a:cubicBezTo>
                    <a:pt x="41" y="19"/>
                    <a:pt x="40" y="26"/>
                    <a:pt x="39" y="31"/>
                  </a:cubicBezTo>
                  <a:cubicBezTo>
                    <a:pt x="37" y="48"/>
                    <a:pt x="29" y="65"/>
                    <a:pt x="38" y="81"/>
                  </a:cubicBezTo>
                  <a:cubicBezTo>
                    <a:pt x="45" y="93"/>
                    <a:pt x="66" y="97"/>
                    <a:pt x="77" y="104"/>
                  </a:cubicBezTo>
                  <a:cubicBezTo>
                    <a:pt x="97" y="118"/>
                    <a:pt x="54" y="129"/>
                    <a:pt x="51" y="143"/>
                  </a:cubicBezTo>
                  <a:cubicBezTo>
                    <a:pt x="51" y="146"/>
                    <a:pt x="59" y="145"/>
                    <a:pt x="60" y="142"/>
                  </a:cubicBezTo>
                  <a:cubicBezTo>
                    <a:pt x="62" y="127"/>
                    <a:pt x="110" y="120"/>
                    <a:pt x="82" y="100"/>
                  </a:cubicBezTo>
                  <a:cubicBezTo>
                    <a:pt x="73" y="93"/>
                    <a:pt x="61" y="89"/>
                    <a:pt x="51" y="83"/>
                  </a:cubicBezTo>
                  <a:cubicBezTo>
                    <a:pt x="38" y="73"/>
                    <a:pt x="43" y="56"/>
                    <a:pt x="45" y="43"/>
                  </a:cubicBezTo>
                  <a:cubicBezTo>
                    <a:pt x="48" y="31"/>
                    <a:pt x="55" y="0"/>
                    <a:pt x="30" y="3"/>
                  </a:cubicBezTo>
                  <a:cubicBezTo>
                    <a:pt x="9" y="6"/>
                    <a:pt x="0" y="29"/>
                    <a:pt x="3" y="47"/>
                  </a:cubicBezTo>
                  <a:cubicBezTo>
                    <a:pt x="4" y="49"/>
                    <a:pt x="12" y="47"/>
                    <a:pt x="12" y="4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4" name="Freeform 107"/>
            <p:cNvSpPr/>
            <p:nvPr>
              <p:custDataLst>
                <p:tags r:id="rId80"/>
              </p:custDataLst>
            </p:nvPr>
          </p:nvSpPr>
          <p:spPr bwMode="auto">
            <a:xfrm>
              <a:off x="1688" y="2056"/>
              <a:ext cx="331" cy="158"/>
            </a:xfrm>
            <a:custGeom>
              <a:avLst/>
              <a:gdLst>
                <a:gd name="T0" fmla="*/ 45 w 140"/>
                <a:gd name="T1" fmla="*/ 2 h 67"/>
                <a:gd name="T2" fmla="*/ 30 w 140"/>
                <a:gd name="T3" fmla="*/ 52 h 67"/>
                <a:gd name="T4" fmla="*/ 103 w 140"/>
                <a:gd name="T5" fmla="*/ 34 h 67"/>
                <a:gd name="T6" fmla="*/ 96 w 140"/>
                <a:gd name="T7" fmla="*/ 35 h 67"/>
                <a:gd name="T8" fmla="*/ 137 w 140"/>
                <a:gd name="T9" fmla="*/ 29 h 67"/>
                <a:gd name="T10" fmla="*/ 99 w 140"/>
                <a:gd name="T11" fmla="*/ 34 h 67"/>
                <a:gd name="T12" fmla="*/ 108 w 140"/>
                <a:gd name="T13" fmla="*/ 33 h 67"/>
                <a:gd name="T14" fmla="*/ 129 w 140"/>
                <a:gd name="T15" fmla="*/ 27 h 67"/>
                <a:gd name="T16" fmla="*/ 104 w 140"/>
                <a:gd name="T17" fmla="*/ 32 h 67"/>
                <a:gd name="T18" fmla="*/ 97 w 140"/>
                <a:gd name="T19" fmla="*/ 33 h 67"/>
                <a:gd name="T20" fmla="*/ 27 w 140"/>
                <a:gd name="T21" fmla="*/ 37 h 67"/>
                <a:gd name="T22" fmla="*/ 51 w 140"/>
                <a:gd name="T23" fmla="*/ 2 h 67"/>
                <a:gd name="T24" fmla="*/ 45 w 140"/>
                <a:gd name="T25" fmla="*/ 2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0" h="67">
                  <a:moveTo>
                    <a:pt x="45" y="2"/>
                  </a:moveTo>
                  <a:cubicBezTo>
                    <a:pt x="30" y="11"/>
                    <a:pt x="0" y="39"/>
                    <a:pt x="30" y="52"/>
                  </a:cubicBezTo>
                  <a:cubicBezTo>
                    <a:pt x="58" y="65"/>
                    <a:pt x="81" y="50"/>
                    <a:pt x="103" y="34"/>
                  </a:cubicBezTo>
                  <a:cubicBezTo>
                    <a:pt x="101" y="34"/>
                    <a:pt x="98" y="34"/>
                    <a:pt x="96" y="35"/>
                  </a:cubicBezTo>
                  <a:cubicBezTo>
                    <a:pt x="107" y="47"/>
                    <a:pt x="136" y="51"/>
                    <a:pt x="137" y="29"/>
                  </a:cubicBezTo>
                  <a:cubicBezTo>
                    <a:pt x="140" y="3"/>
                    <a:pt x="106" y="24"/>
                    <a:pt x="99" y="34"/>
                  </a:cubicBezTo>
                  <a:cubicBezTo>
                    <a:pt x="99" y="35"/>
                    <a:pt x="106" y="35"/>
                    <a:pt x="108" y="33"/>
                  </a:cubicBezTo>
                  <a:cubicBezTo>
                    <a:pt x="111" y="28"/>
                    <a:pt x="127" y="13"/>
                    <a:pt x="129" y="27"/>
                  </a:cubicBezTo>
                  <a:cubicBezTo>
                    <a:pt x="132" y="43"/>
                    <a:pt x="111" y="41"/>
                    <a:pt x="104" y="32"/>
                  </a:cubicBezTo>
                  <a:cubicBezTo>
                    <a:pt x="103" y="31"/>
                    <a:pt x="98" y="32"/>
                    <a:pt x="97" y="33"/>
                  </a:cubicBezTo>
                  <a:cubicBezTo>
                    <a:pt x="77" y="48"/>
                    <a:pt x="42" y="67"/>
                    <a:pt x="27" y="37"/>
                  </a:cubicBezTo>
                  <a:cubicBezTo>
                    <a:pt x="19" y="23"/>
                    <a:pt x="41" y="9"/>
                    <a:pt x="51" y="2"/>
                  </a:cubicBezTo>
                  <a:cubicBezTo>
                    <a:pt x="55" y="0"/>
                    <a:pt x="47" y="1"/>
                    <a:pt x="45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5" name="Freeform 108"/>
            <p:cNvSpPr/>
            <p:nvPr>
              <p:custDataLst>
                <p:tags r:id="rId81"/>
              </p:custDataLst>
            </p:nvPr>
          </p:nvSpPr>
          <p:spPr bwMode="auto">
            <a:xfrm>
              <a:off x="2005" y="2058"/>
              <a:ext cx="142" cy="90"/>
            </a:xfrm>
            <a:custGeom>
              <a:avLst/>
              <a:gdLst>
                <a:gd name="T0" fmla="*/ 17 w 60"/>
                <a:gd name="T1" fmla="*/ 2 h 38"/>
                <a:gd name="T2" fmla="*/ 19 w 60"/>
                <a:gd name="T3" fmla="*/ 27 h 38"/>
                <a:gd name="T4" fmla="*/ 38 w 60"/>
                <a:gd name="T5" fmla="*/ 23 h 38"/>
                <a:gd name="T6" fmla="*/ 45 w 60"/>
                <a:gd name="T7" fmla="*/ 31 h 38"/>
                <a:gd name="T8" fmla="*/ 51 w 60"/>
                <a:gd name="T9" fmla="*/ 37 h 38"/>
                <a:gd name="T10" fmla="*/ 58 w 60"/>
                <a:gd name="T11" fmla="*/ 34 h 38"/>
                <a:gd name="T12" fmla="*/ 51 w 60"/>
                <a:gd name="T13" fmla="*/ 21 h 38"/>
                <a:gd name="T14" fmla="*/ 51 w 60"/>
                <a:gd name="T15" fmla="*/ 21 h 38"/>
                <a:gd name="T16" fmla="*/ 26 w 60"/>
                <a:gd name="T17" fmla="*/ 24 h 38"/>
                <a:gd name="T18" fmla="*/ 26 w 60"/>
                <a:gd name="T19" fmla="*/ 0 h 38"/>
                <a:gd name="T20" fmla="*/ 17 w 60"/>
                <a:gd name="T21" fmla="*/ 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" h="38">
                  <a:moveTo>
                    <a:pt x="17" y="2"/>
                  </a:moveTo>
                  <a:cubicBezTo>
                    <a:pt x="11" y="9"/>
                    <a:pt x="0" y="29"/>
                    <a:pt x="19" y="27"/>
                  </a:cubicBezTo>
                  <a:cubicBezTo>
                    <a:pt x="26" y="27"/>
                    <a:pt x="32" y="26"/>
                    <a:pt x="38" y="23"/>
                  </a:cubicBezTo>
                  <a:cubicBezTo>
                    <a:pt x="44" y="20"/>
                    <a:pt x="44" y="28"/>
                    <a:pt x="45" y="31"/>
                  </a:cubicBezTo>
                  <a:cubicBezTo>
                    <a:pt x="46" y="34"/>
                    <a:pt x="48" y="37"/>
                    <a:pt x="51" y="37"/>
                  </a:cubicBezTo>
                  <a:cubicBezTo>
                    <a:pt x="53" y="38"/>
                    <a:pt x="60" y="35"/>
                    <a:pt x="58" y="34"/>
                  </a:cubicBezTo>
                  <a:cubicBezTo>
                    <a:pt x="54" y="33"/>
                    <a:pt x="52" y="25"/>
                    <a:pt x="51" y="21"/>
                  </a:cubicBezTo>
                  <a:cubicBezTo>
                    <a:pt x="51" y="21"/>
                    <a:pt x="51" y="21"/>
                    <a:pt x="51" y="21"/>
                  </a:cubicBezTo>
                  <a:cubicBezTo>
                    <a:pt x="41" y="18"/>
                    <a:pt x="35" y="23"/>
                    <a:pt x="26" y="24"/>
                  </a:cubicBezTo>
                  <a:cubicBezTo>
                    <a:pt x="8" y="27"/>
                    <a:pt x="21" y="6"/>
                    <a:pt x="26" y="0"/>
                  </a:cubicBezTo>
                  <a:cubicBezTo>
                    <a:pt x="26" y="0"/>
                    <a:pt x="19" y="0"/>
                    <a:pt x="17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6" name="Freeform 109"/>
            <p:cNvSpPr/>
            <p:nvPr>
              <p:custDataLst>
                <p:tags r:id="rId82"/>
              </p:custDataLst>
            </p:nvPr>
          </p:nvSpPr>
          <p:spPr bwMode="auto">
            <a:xfrm>
              <a:off x="2152" y="2056"/>
              <a:ext cx="144" cy="125"/>
            </a:xfrm>
            <a:custGeom>
              <a:avLst/>
              <a:gdLst>
                <a:gd name="T0" fmla="*/ 55 w 61"/>
                <a:gd name="T1" fmla="*/ 1 h 53"/>
                <a:gd name="T2" fmla="*/ 29 w 61"/>
                <a:gd name="T3" fmla="*/ 24 h 53"/>
                <a:gd name="T4" fmla="*/ 31 w 61"/>
                <a:gd name="T5" fmla="*/ 37 h 53"/>
                <a:gd name="T6" fmla="*/ 9 w 61"/>
                <a:gd name="T7" fmla="*/ 49 h 53"/>
                <a:gd name="T8" fmla="*/ 6 w 61"/>
                <a:gd name="T9" fmla="*/ 52 h 53"/>
                <a:gd name="T10" fmla="*/ 38 w 61"/>
                <a:gd name="T11" fmla="*/ 39 h 53"/>
                <a:gd name="T12" fmla="*/ 38 w 61"/>
                <a:gd name="T13" fmla="*/ 29 h 53"/>
                <a:gd name="T14" fmla="*/ 56 w 61"/>
                <a:gd name="T15" fmla="*/ 3 h 53"/>
                <a:gd name="T16" fmla="*/ 55 w 61"/>
                <a:gd name="T17" fmla="*/ 1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53">
                  <a:moveTo>
                    <a:pt x="55" y="1"/>
                  </a:moveTo>
                  <a:cubicBezTo>
                    <a:pt x="41" y="5"/>
                    <a:pt x="34" y="11"/>
                    <a:pt x="29" y="24"/>
                  </a:cubicBezTo>
                  <a:cubicBezTo>
                    <a:pt x="28" y="28"/>
                    <a:pt x="31" y="33"/>
                    <a:pt x="31" y="37"/>
                  </a:cubicBezTo>
                  <a:cubicBezTo>
                    <a:pt x="32" y="45"/>
                    <a:pt x="15" y="49"/>
                    <a:pt x="9" y="49"/>
                  </a:cubicBezTo>
                  <a:cubicBezTo>
                    <a:pt x="7" y="49"/>
                    <a:pt x="0" y="53"/>
                    <a:pt x="6" y="52"/>
                  </a:cubicBezTo>
                  <a:cubicBezTo>
                    <a:pt x="18" y="52"/>
                    <a:pt x="31" y="48"/>
                    <a:pt x="38" y="39"/>
                  </a:cubicBezTo>
                  <a:cubicBezTo>
                    <a:pt x="41" y="35"/>
                    <a:pt x="39" y="32"/>
                    <a:pt x="38" y="29"/>
                  </a:cubicBezTo>
                  <a:cubicBezTo>
                    <a:pt x="35" y="17"/>
                    <a:pt x="45" y="6"/>
                    <a:pt x="56" y="3"/>
                  </a:cubicBezTo>
                  <a:cubicBezTo>
                    <a:pt x="61" y="2"/>
                    <a:pt x="60" y="0"/>
                    <a:pt x="55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7" name="Freeform 110"/>
            <p:cNvSpPr/>
            <p:nvPr>
              <p:custDataLst>
                <p:tags r:id="rId83"/>
              </p:custDataLst>
            </p:nvPr>
          </p:nvSpPr>
          <p:spPr bwMode="auto">
            <a:xfrm>
              <a:off x="2348" y="1954"/>
              <a:ext cx="135" cy="225"/>
            </a:xfrm>
            <a:custGeom>
              <a:avLst/>
              <a:gdLst>
                <a:gd name="T0" fmla="*/ 9 w 57"/>
                <a:gd name="T1" fmla="*/ 3 h 95"/>
                <a:gd name="T2" fmla="*/ 0 w 57"/>
                <a:gd name="T3" fmla="*/ 45 h 95"/>
                <a:gd name="T4" fmla="*/ 10 w 57"/>
                <a:gd name="T5" fmla="*/ 83 h 95"/>
                <a:gd name="T6" fmla="*/ 51 w 57"/>
                <a:gd name="T7" fmla="*/ 65 h 95"/>
                <a:gd name="T8" fmla="*/ 42 w 57"/>
                <a:gd name="T9" fmla="*/ 67 h 95"/>
                <a:gd name="T10" fmla="*/ 15 w 57"/>
                <a:gd name="T11" fmla="*/ 77 h 95"/>
                <a:gd name="T12" fmla="*/ 9 w 57"/>
                <a:gd name="T13" fmla="*/ 54 h 95"/>
                <a:gd name="T14" fmla="*/ 17 w 57"/>
                <a:gd name="T15" fmla="*/ 4 h 95"/>
                <a:gd name="T16" fmla="*/ 9 w 57"/>
                <a:gd name="T17" fmla="*/ 3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95">
                  <a:moveTo>
                    <a:pt x="9" y="3"/>
                  </a:moveTo>
                  <a:cubicBezTo>
                    <a:pt x="1" y="15"/>
                    <a:pt x="0" y="31"/>
                    <a:pt x="0" y="45"/>
                  </a:cubicBezTo>
                  <a:cubicBezTo>
                    <a:pt x="0" y="57"/>
                    <a:pt x="0" y="74"/>
                    <a:pt x="10" y="83"/>
                  </a:cubicBezTo>
                  <a:cubicBezTo>
                    <a:pt x="23" y="95"/>
                    <a:pt x="57" y="85"/>
                    <a:pt x="51" y="65"/>
                  </a:cubicBezTo>
                  <a:cubicBezTo>
                    <a:pt x="49" y="61"/>
                    <a:pt x="41" y="64"/>
                    <a:pt x="42" y="67"/>
                  </a:cubicBezTo>
                  <a:cubicBezTo>
                    <a:pt x="47" y="83"/>
                    <a:pt x="25" y="86"/>
                    <a:pt x="15" y="77"/>
                  </a:cubicBezTo>
                  <a:cubicBezTo>
                    <a:pt x="10" y="72"/>
                    <a:pt x="10" y="61"/>
                    <a:pt x="9" y="54"/>
                  </a:cubicBezTo>
                  <a:cubicBezTo>
                    <a:pt x="7" y="38"/>
                    <a:pt x="7" y="17"/>
                    <a:pt x="17" y="4"/>
                  </a:cubicBezTo>
                  <a:cubicBezTo>
                    <a:pt x="20" y="0"/>
                    <a:pt x="11" y="0"/>
                    <a:pt x="9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8" name="Freeform 111"/>
            <p:cNvSpPr/>
            <p:nvPr>
              <p:custDataLst>
                <p:tags r:id="rId84"/>
              </p:custDataLst>
            </p:nvPr>
          </p:nvSpPr>
          <p:spPr bwMode="auto">
            <a:xfrm>
              <a:off x="2282" y="2023"/>
              <a:ext cx="154" cy="33"/>
            </a:xfrm>
            <a:custGeom>
              <a:avLst/>
              <a:gdLst>
                <a:gd name="T0" fmla="*/ 10 w 65"/>
                <a:gd name="T1" fmla="*/ 13 h 14"/>
                <a:gd name="T2" fmla="*/ 60 w 65"/>
                <a:gd name="T3" fmla="*/ 4 h 14"/>
                <a:gd name="T4" fmla="*/ 59 w 65"/>
                <a:gd name="T5" fmla="*/ 1 h 14"/>
                <a:gd name="T6" fmla="*/ 5 w 65"/>
                <a:gd name="T7" fmla="*/ 12 h 14"/>
                <a:gd name="T8" fmla="*/ 10 w 65"/>
                <a:gd name="T9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14">
                  <a:moveTo>
                    <a:pt x="10" y="13"/>
                  </a:moveTo>
                  <a:cubicBezTo>
                    <a:pt x="26" y="7"/>
                    <a:pt x="44" y="7"/>
                    <a:pt x="60" y="4"/>
                  </a:cubicBezTo>
                  <a:cubicBezTo>
                    <a:pt x="65" y="3"/>
                    <a:pt x="64" y="0"/>
                    <a:pt x="59" y="1"/>
                  </a:cubicBezTo>
                  <a:cubicBezTo>
                    <a:pt x="41" y="5"/>
                    <a:pt x="22" y="5"/>
                    <a:pt x="5" y="12"/>
                  </a:cubicBezTo>
                  <a:cubicBezTo>
                    <a:pt x="0" y="14"/>
                    <a:pt x="8" y="14"/>
                    <a:pt x="10" y="1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9" name="Freeform 112"/>
            <p:cNvSpPr/>
            <p:nvPr>
              <p:custDataLst>
                <p:tags r:id="rId85"/>
              </p:custDataLst>
            </p:nvPr>
          </p:nvSpPr>
          <p:spPr bwMode="auto">
            <a:xfrm>
              <a:off x="2481" y="2151"/>
              <a:ext cx="30" cy="30"/>
            </a:xfrm>
            <a:custGeom>
              <a:avLst/>
              <a:gdLst>
                <a:gd name="T0" fmla="*/ 8 w 13"/>
                <a:gd name="T1" fmla="*/ 12 h 13"/>
                <a:gd name="T2" fmla="*/ 12 w 13"/>
                <a:gd name="T3" fmla="*/ 7 h 13"/>
                <a:gd name="T4" fmla="*/ 13 w 13"/>
                <a:gd name="T5" fmla="*/ 3 h 13"/>
                <a:gd name="T6" fmla="*/ 5 w 13"/>
                <a:gd name="T7" fmla="*/ 4 h 13"/>
                <a:gd name="T8" fmla="*/ 4 w 13"/>
                <a:gd name="T9" fmla="*/ 7 h 13"/>
                <a:gd name="T10" fmla="*/ 2 w 13"/>
                <a:gd name="T11" fmla="*/ 10 h 13"/>
                <a:gd name="T12" fmla="*/ 2 w 13"/>
                <a:gd name="T13" fmla="*/ 13 h 13"/>
                <a:gd name="T14" fmla="*/ 8 w 13"/>
                <a:gd name="T15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13">
                  <a:moveTo>
                    <a:pt x="8" y="12"/>
                  </a:moveTo>
                  <a:cubicBezTo>
                    <a:pt x="10" y="10"/>
                    <a:pt x="11" y="9"/>
                    <a:pt x="12" y="7"/>
                  </a:cubicBezTo>
                  <a:cubicBezTo>
                    <a:pt x="13" y="6"/>
                    <a:pt x="13" y="5"/>
                    <a:pt x="13" y="3"/>
                  </a:cubicBezTo>
                  <a:cubicBezTo>
                    <a:pt x="13" y="0"/>
                    <a:pt x="5" y="2"/>
                    <a:pt x="5" y="4"/>
                  </a:cubicBezTo>
                  <a:cubicBezTo>
                    <a:pt x="5" y="5"/>
                    <a:pt x="5" y="7"/>
                    <a:pt x="4" y="7"/>
                  </a:cubicBezTo>
                  <a:cubicBezTo>
                    <a:pt x="4" y="8"/>
                    <a:pt x="3" y="9"/>
                    <a:pt x="2" y="10"/>
                  </a:cubicBezTo>
                  <a:cubicBezTo>
                    <a:pt x="0" y="11"/>
                    <a:pt x="1" y="13"/>
                    <a:pt x="2" y="13"/>
                  </a:cubicBezTo>
                  <a:cubicBezTo>
                    <a:pt x="4" y="13"/>
                    <a:pt x="7" y="13"/>
                    <a:pt x="8" y="1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pic>
        <p:nvPicPr>
          <p:cNvPr id="21" name="图片 20">
            <a:extLst>
              <a:ext uri="{FF2B5EF4-FFF2-40B4-BE49-F238E27FC236}">
                <a16:creationId xmlns:a16="http://schemas.microsoft.com/office/drawing/2014/main" id="{214E4FF4-309F-488F-812A-89F981285440}"/>
              </a:ext>
            </a:extLst>
          </p:cNvPr>
          <p:cNvPicPr>
            <a:picLocks noChangeAspect="1"/>
          </p:cNvPicPr>
          <p:nvPr/>
        </p:nvPicPr>
        <p:blipFill>
          <a:blip r:embed="rId90"/>
          <a:stretch>
            <a:fillRect/>
          </a:stretch>
        </p:blipFill>
        <p:spPr>
          <a:xfrm>
            <a:off x="1201016" y="870152"/>
            <a:ext cx="6322002" cy="1208131"/>
          </a:xfrm>
          <a:prstGeom prst="rect">
            <a:avLst/>
          </a:prstGeom>
        </p:spPr>
      </p:pic>
      <p:pic>
        <p:nvPicPr>
          <p:cNvPr id="23" name="图片 22">
            <a:extLst>
              <a:ext uri="{FF2B5EF4-FFF2-40B4-BE49-F238E27FC236}">
                <a16:creationId xmlns:a16="http://schemas.microsoft.com/office/drawing/2014/main" id="{CED32F2E-0E9C-4661-AC38-31D403AEFF43}"/>
              </a:ext>
            </a:extLst>
          </p:cNvPr>
          <p:cNvPicPr>
            <a:picLocks noChangeAspect="1"/>
          </p:cNvPicPr>
          <p:nvPr/>
        </p:nvPicPr>
        <p:blipFill>
          <a:blip r:embed="rId91"/>
          <a:stretch>
            <a:fillRect/>
          </a:stretch>
        </p:blipFill>
        <p:spPr>
          <a:xfrm>
            <a:off x="1605741" y="2257599"/>
            <a:ext cx="5393575" cy="709681"/>
          </a:xfrm>
          <a:prstGeom prst="rect">
            <a:avLst/>
          </a:prstGeom>
        </p:spPr>
      </p:pic>
      <p:pic>
        <p:nvPicPr>
          <p:cNvPr id="28" name="图片 27">
            <a:extLst>
              <a:ext uri="{FF2B5EF4-FFF2-40B4-BE49-F238E27FC236}">
                <a16:creationId xmlns:a16="http://schemas.microsoft.com/office/drawing/2014/main" id="{04104177-302D-4E9B-89B1-549158FB5AF6}"/>
              </a:ext>
            </a:extLst>
          </p:cNvPr>
          <p:cNvPicPr>
            <a:picLocks noChangeAspect="1"/>
          </p:cNvPicPr>
          <p:nvPr/>
        </p:nvPicPr>
        <p:blipFill>
          <a:blip r:embed="rId92"/>
          <a:stretch>
            <a:fillRect/>
          </a:stretch>
        </p:blipFill>
        <p:spPr>
          <a:xfrm>
            <a:off x="-8092" y="51114"/>
            <a:ext cx="4766209" cy="694336"/>
          </a:xfrm>
          <a:prstGeom prst="rect">
            <a:avLst/>
          </a:prstGeom>
        </p:spPr>
      </p:pic>
      <p:pic>
        <p:nvPicPr>
          <p:cNvPr id="30" name="图片 29">
            <a:extLst>
              <a:ext uri="{FF2B5EF4-FFF2-40B4-BE49-F238E27FC236}">
                <a16:creationId xmlns:a16="http://schemas.microsoft.com/office/drawing/2014/main" id="{72CA84F2-8507-4304-ADFD-03D63794B55F}"/>
              </a:ext>
            </a:extLst>
          </p:cNvPr>
          <p:cNvPicPr>
            <a:picLocks noChangeAspect="1"/>
          </p:cNvPicPr>
          <p:nvPr/>
        </p:nvPicPr>
        <p:blipFill>
          <a:blip r:embed="rId93"/>
          <a:stretch>
            <a:fillRect/>
          </a:stretch>
        </p:blipFill>
        <p:spPr>
          <a:xfrm>
            <a:off x="2033756" y="3207565"/>
            <a:ext cx="6456902" cy="611876"/>
          </a:xfrm>
          <a:prstGeom prst="rect">
            <a:avLst/>
          </a:prstGeom>
        </p:spPr>
      </p:pic>
      <p:pic>
        <p:nvPicPr>
          <p:cNvPr id="32" name="图片 31">
            <a:extLst>
              <a:ext uri="{FF2B5EF4-FFF2-40B4-BE49-F238E27FC236}">
                <a16:creationId xmlns:a16="http://schemas.microsoft.com/office/drawing/2014/main" id="{13100D3C-998B-4A84-BD9F-B42BF8E7533F}"/>
              </a:ext>
            </a:extLst>
          </p:cNvPr>
          <p:cNvPicPr>
            <a:picLocks noChangeAspect="1"/>
          </p:cNvPicPr>
          <p:nvPr/>
        </p:nvPicPr>
        <p:blipFill>
          <a:blip r:embed="rId94"/>
          <a:stretch>
            <a:fillRect/>
          </a:stretch>
        </p:blipFill>
        <p:spPr>
          <a:xfrm>
            <a:off x="2263451" y="4154333"/>
            <a:ext cx="4558135" cy="587150"/>
          </a:xfrm>
          <a:prstGeom prst="rect">
            <a:avLst/>
          </a:prstGeom>
        </p:spPr>
      </p:pic>
      <p:pic>
        <p:nvPicPr>
          <p:cNvPr id="34" name="图片 33">
            <a:extLst>
              <a:ext uri="{FF2B5EF4-FFF2-40B4-BE49-F238E27FC236}">
                <a16:creationId xmlns:a16="http://schemas.microsoft.com/office/drawing/2014/main" id="{7AFC0266-C2D0-4E17-8B63-1652347639C5}"/>
              </a:ext>
            </a:extLst>
          </p:cNvPr>
          <p:cNvPicPr>
            <a:picLocks noChangeAspect="1"/>
          </p:cNvPicPr>
          <p:nvPr/>
        </p:nvPicPr>
        <p:blipFill>
          <a:blip r:embed="rId95"/>
          <a:stretch>
            <a:fillRect/>
          </a:stretch>
        </p:blipFill>
        <p:spPr>
          <a:xfrm>
            <a:off x="1522608" y="5096297"/>
            <a:ext cx="6302390" cy="9564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5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12205072" cy="4572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2714" y="5722027"/>
            <a:ext cx="1766090" cy="963089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pic>
        <p:nvPicPr>
          <p:cNvPr id="37" name="图片 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71" y="6301399"/>
            <a:ext cx="657364" cy="116674"/>
          </a:xfrm>
          <a:prstGeom prst="rect">
            <a:avLst/>
          </a:prstGeom>
          <a:effectLst/>
        </p:spPr>
      </p:pic>
      <p:grpSp>
        <p:nvGrpSpPr>
          <p:cNvPr id="167" name="Group 30"/>
          <p:cNvGrpSpPr>
            <a:grpSpLocks noChangeAspect="1"/>
          </p:cNvGrpSpPr>
          <p:nvPr/>
        </p:nvGrpSpPr>
        <p:grpSpPr bwMode="auto">
          <a:xfrm>
            <a:off x="10166744" y="252312"/>
            <a:ext cx="1619689" cy="1020904"/>
            <a:chOff x="1688" y="801"/>
            <a:chExt cx="4309" cy="2716"/>
          </a:xfrm>
          <a:solidFill>
            <a:schemeClr val="bg1">
              <a:lumMod val="95000"/>
              <a:alpha val="60000"/>
            </a:schemeClr>
          </a:solidFill>
        </p:grpSpPr>
        <p:sp>
          <p:nvSpPr>
            <p:cNvPr id="168" name="Freeform 31"/>
            <p:cNvSpPr/>
            <p:nvPr/>
          </p:nvSpPr>
          <p:spPr bwMode="auto">
            <a:xfrm>
              <a:off x="2523" y="3280"/>
              <a:ext cx="187" cy="187"/>
            </a:xfrm>
            <a:custGeom>
              <a:avLst/>
              <a:gdLst>
                <a:gd name="T0" fmla="*/ 68 w 79"/>
                <a:gd name="T1" fmla="*/ 2 h 79"/>
                <a:gd name="T2" fmla="*/ 4 w 79"/>
                <a:gd name="T3" fmla="*/ 75 h 79"/>
                <a:gd name="T4" fmla="*/ 10 w 79"/>
                <a:gd name="T5" fmla="*/ 77 h 79"/>
                <a:gd name="T6" fmla="*/ 75 w 79"/>
                <a:gd name="T7" fmla="*/ 4 h 79"/>
                <a:gd name="T8" fmla="*/ 68 w 79"/>
                <a:gd name="T9" fmla="*/ 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79">
                  <a:moveTo>
                    <a:pt x="68" y="2"/>
                  </a:moveTo>
                  <a:cubicBezTo>
                    <a:pt x="44" y="23"/>
                    <a:pt x="28" y="53"/>
                    <a:pt x="4" y="75"/>
                  </a:cubicBezTo>
                  <a:cubicBezTo>
                    <a:pt x="0" y="78"/>
                    <a:pt x="8" y="79"/>
                    <a:pt x="10" y="77"/>
                  </a:cubicBezTo>
                  <a:cubicBezTo>
                    <a:pt x="35" y="55"/>
                    <a:pt x="50" y="25"/>
                    <a:pt x="75" y="4"/>
                  </a:cubicBezTo>
                  <a:cubicBezTo>
                    <a:pt x="79" y="0"/>
                    <a:pt x="71" y="0"/>
                    <a:pt x="68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9" name="Freeform 32"/>
            <p:cNvSpPr/>
            <p:nvPr/>
          </p:nvSpPr>
          <p:spPr bwMode="auto">
            <a:xfrm>
              <a:off x="3515" y="3406"/>
              <a:ext cx="158" cy="19"/>
            </a:xfrm>
            <a:custGeom>
              <a:avLst/>
              <a:gdLst>
                <a:gd name="T0" fmla="*/ 6 w 67"/>
                <a:gd name="T1" fmla="*/ 7 h 8"/>
                <a:gd name="T2" fmla="*/ 57 w 67"/>
                <a:gd name="T3" fmla="*/ 7 h 8"/>
                <a:gd name="T4" fmla="*/ 62 w 67"/>
                <a:gd name="T5" fmla="*/ 4 h 8"/>
                <a:gd name="T6" fmla="*/ 8 w 67"/>
                <a:gd name="T7" fmla="*/ 4 h 8"/>
                <a:gd name="T8" fmla="*/ 6 w 67"/>
                <a:gd name="T9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8">
                  <a:moveTo>
                    <a:pt x="6" y="7"/>
                  </a:moveTo>
                  <a:cubicBezTo>
                    <a:pt x="23" y="3"/>
                    <a:pt x="40" y="7"/>
                    <a:pt x="57" y="7"/>
                  </a:cubicBezTo>
                  <a:cubicBezTo>
                    <a:pt x="59" y="7"/>
                    <a:pt x="67" y="4"/>
                    <a:pt x="62" y="4"/>
                  </a:cubicBezTo>
                  <a:cubicBezTo>
                    <a:pt x="44" y="4"/>
                    <a:pt x="26" y="0"/>
                    <a:pt x="8" y="4"/>
                  </a:cubicBezTo>
                  <a:cubicBezTo>
                    <a:pt x="5" y="5"/>
                    <a:pt x="0" y="8"/>
                    <a:pt x="6" y="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0" name="Freeform 33"/>
            <p:cNvSpPr/>
            <p:nvPr/>
          </p:nvSpPr>
          <p:spPr bwMode="auto">
            <a:xfrm>
              <a:off x="3269" y="3297"/>
              <a:ext cx="118" cy="125"/>
            </a:xfrm>
            <a:custGeom>
              <a:avLst/>
              <a:gdLst>
                <a:gd name="T0" fmla="*/ 39 w 50"/>
                <a:gd name="T1" fmla="*/ 3 h 53"/>
                <a:gd name="T2" fmla="*/ 4 w 50"/>
                <a:gd name="T3" fmla="*/ 46 h 53"/>
                <a:gd name="T4" fmla="*/ 10 w 50"/>
                <a:gd name="T5" fmla="*/ 51 h 53"/>
                <a:gd name="T6" fmla="*/ 48 w 50"/>
                <a:gd name="T7" fmla="*/ 5 h 53"/>
                <a:gd name="T8" fmla="*/ 39 w 50"/>
                <a:gd name="T9" fmla="*/ 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53">
                  <a:moveTo>
                    <a:pt x="39" y="3"/>
                  </a:moveTo>
                  <a:cubicBezTo>
                    <a:pt x="31" y="20"/>
                    <a:pt x="19" y="35"/>
                    <a:pt x="4" y="46"/>
                  </a:cubicBezTo>
                  <a:cubicBezTo>
                    <a:pt x="0" y="50"/>
                    <a:pt x="6" y="53"/>
                    <a:pt x="10" y="51"/>
                  </a:cubicBezTo>
                  <a:cubicBezTo>
                    <a:pt x="26" y="38"/>
                    <a:pt x="38" y="22"/>
                    <a:pt x="48" y="5"/>
                  </a:cubicBezTo>
                  <a:cubicBezTo>
                    <a:pt x="50" y="0"/>
                    <a:pt x="41" y="0"/>
                    <a:pt x="39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1" name="Freeform 34"/>
            <p:cNvSpPr/>
            <p:nvPr/>
          </p:nvSpPr>
          <p:spPr bwMode="auto">
            <a:xfrm>
              <a:off x="3243" y="3323"/>
              <a:ext cx="137" cy="118"/>
            </a:xfrm>
            <a:custGeom>
              <a:avLst/>
              <a:gdLst>
                <a:gd name="T0" fmla="*/ 2 w 58"/>
                <a:gd name="T1" fmla="*/ 7 h 50"/>
                <a:gd name="T2" fmla="*/ 47 w 58"/>
                <a:gd name="T3" fmla="*/ 48 h 50"/>
                <a:gd name="T4" fmla="*/ 54 w 58"/>
                <a:gd name="T5" fmla="*/ 43 h 50"/>
                <a:gd name="T6" fmla="*/ 10 w 58"/>
                <a:gd name="T7" fmla="*/ 3 h 50"/>
                <a:gd name="T8" fmla="*/ 2 w 58"/>
                <a:gd name="T9" fmla="*/ 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0">
                  <a:moveTo>
                    <a:pt x="2" y="7"/>
                  </a:moveTo>
                  <a:cubicBezTo>
                    <a:pt x="15" y="23"/>
                    <a:pt x="31" y="36"/>
                    <a:pt x="47" y="48"/>
                  </a:cubicBezTo>
                  <a:cubicBezTo>
                    <a:pt x="50" y="50"/>
                    <a:pt x="58" y="46"/>
                    <a:pt x="54" y="43"/>
                  </a:cubicBezTo>
                  <a:cubicBezTo>
                    <a:pt x="38" y="31"/>
                    <a:pt x="22" y="19"/>
                    <a:pt x="10" y="3"/>
                  </a:cubicBezTo>
                  <a:cubicBezTo>
                    <a:pt x="8" y="0"/>
                    <a:pt x="0" y="4"/>
                    <a:pt x="2" y="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2" name="Freeform 35"/>
            <p:cNvSpPr/>
            <p:nvPr/>
          </p:nvSpPr>
          <p:spPr bwMode="auto">
            <a:xfrm>
              <a:off x="3493" y="3275"/>
              <a:ext cx="52" cy="242"/>
            </a:xfrm>
            <a:custGeom>
              <a:avLst/>
              <a:gdLst>
                <a:gd name="T0" fmla="*/ 1 w 22"/>
                <a:gd name="T1" fmla="*/ 6 h 102"/>
                <a:gd name="T2" fmla="*/ 5 w 22"/>
                <a:gd name="T3" fmla="*/ 97 h 102"/>
                <a:gd name="T4" fmla="*/ 13 w 22"/>
                <a:gd name="T5" fmla="*/ 98 h 102"/>
                <a:gd name="T6" fmla="*/ 9 w 22"/>
                <a:gd name="T7" fmla="*/ 4 h 102"/>
                <a:gd name="T8" fmla="*/ 1 w 22"/>
                <a:gd name="T9" fmla="*/ 6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102">
                  <a:moveTo>
                    <a:pt x="1" y="6"/>
                  </a:moveTo>
                  <a:cubicBezTo>
                    <a:pt x="10" y="34"/>
                    <a:pt x="14" y="68"/>
                    <a:pt x="5" y="97"/>
                  </a:cubicBezTo>
                  <a:cubicBezTo>
                    <a:pt x="4" y="102"/>
                    <a:pt x="12" y="102"/>
                    <a:pt x="13" y="98"/>
                  </a:cubicBezTo>
                  <a:cubicBezTo>
                    <a:pt x="22" y="69"/>
                    <a:pt x="18" y="33"/>
                    <a:pt x="9" y="4"/>
                  </a:cubicBezTo>
                  <a:cubicBezTo>
                    <a:pt x="8" y="0"/>
                    <a:pt x="0" y="2"/>
                    <a:pt x="1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3" name="Freeform 36"/>
            <p:cNvSpPr/>
            <p:nvPr/>
          </p:nvSpPr>
          <p:spPr bwMode="auto">
            <a:xfrm>
              <a:off x="4068" y="3328"/>
              <a:ext cx="90" cy="111"/>
            </a:xfrm>
            <a:custGeom>
              <a:avLst/>
              <a:gdLst>
                <a:gd name="T0" fmla="*/ 0 w 38"/>
                <a:gd name="T1" fmla="*/ 4 h 47"/>
                <a:gd name="T2" fmla="*/ 29 w 38"/>
                <a:gd name="T3" fmla="*/ 45 h 47"/>
                <a:gd name="T4" fmla="*/ 37 w 38"/>
                <a:gd name="T5" fmla="*/ 42 h 47"/>
                <a:gd name="T6" fmla="*/ 9 w 38"/>
                <a:gd name="T7" fmla="*/ 2 h 47"/>
                <a:gd name="T8" fmla="*/ 0 w 38"/>
                <a:gd name="T9" fmla="*/ 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47">
                  <a:moveTo>
                    <a:pt x="0" y="4"/>
                  </a:moveTo>
                  <a:cubicBezTo>
                    <a:pt x="8" y="19"/>
                    <a:pt x="19" y="31"/>
                    <a:pt x="29" y="45"/>
                  </a:cubicBezTo>
                  <a:cubicBezTo>
                    <a:pt x="30" y="47"/>
                    <a:pt x="38" y="43"/>
                    <a:pt x="37" y="42"/>
                  </a:cubicBezTo>
                  <a:cubicBezTo>
                    <a:pt x="28" y="29"/>
                    <a:pt x="16" y="17"/>
                    <a:pt x="9" y="2"/>
                  </a:cubicBezTo>
                  <a:cubicBezTo>
                    <a:pt x="8" y="0"/>
                    <a:pt x="0" y="3"/>
                    <a:pt x="0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4" name="Freeform 37"/>
            <p:cNvSpPr/>
            <p:nvPr/>
          </p:nvSpPr>
          <p:spPr bwMode="auto">
            <a:xfrm>
              <a:off x="2566" y="2127"/>
              <a:ext cx="184" cy="298"/>
            </a:xfrm>
            <a:custGeom>
              <a:avLst/>
              <a:gdLst>
                <a:gd name="T0" fmla="*/ 69 w 78"/>
                <a:gd name="T1" fmla="*/ 3 h 126"/>
                <a:gd name="T2" fmla="*/ 40 w 78"/>
                <a:gd name="T3" fmla="*/ 69 h 126"/>
                <a:gd name="T4" fmla="*/ 5 w 78"/>
                <a:gd name="T5" fmla="*/ 124 h 126"/>
                <a:gd name="T6" fmla="*/ 13 w 78"/>
                <a:gd name="T7" fmla="*/ 123 h 126"/>
                <a:gd name="T8" fmla="*/ 9 w 78"/>
                <a:gd name="T9" fmla="*/ 115 h 126"/>
                <a:gd name="T10" fmla="*/ 0 w 78"/>
                <a:gd name="T11" fmla="*/ 117 h 126"/>
                <a:gd name="T12" fmla="*/ 4 w 78"/>
                <a:gd name="T13" fmla="*/ 125 h 126"/>
                <a:gd name="T14" fmla="*/ 12 w 78"/>
                <a:gd name="T15" fmla="*/ 123 h 126"/>
                <a:gd name="T16" fmla="*/ 46 w 78"/>
                <a:gd name="T17" fmla="*/ 72 h 126"/>
                <a:gd name="T18" fmla="*/ 77 w 78"/>
                <a:gd name="T19" fmla="*/ 1 h 126"/>
                <a:gd name="T20" fmla="*/ 69 w 78"/>
                <a:gd name="T21" fmla="*/ 3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8" h="126">
                  <a:moveTo>
                    <a:pt x="69" y="3"/>
                  </a:moveTo>
                  <a:cubicBezTo>
                    <a:pt x="58" y="24"/>
                    <a:pt x="50" y="47"/>
                    <a:pt x="40" y="69"/>
                  </a:cubicBezTo>
                  <a:cubicBezTo>
                    <a:pt x="31" y="88"/>
                    <a:pt x="24" y="111"/>
                    <a:pt x="5" y="124"/>
                  </a:cubicBezTo>
                  <a:cubicBezTo>
                    <a:pt x="7" y="124"/>
                    <a:pt x="10" y="123"/>
                    <a:pt x="13" y="123"/>
                  </a:cubicBezTo>
                  <a:cubicBezTo>
                    <a:pt x="10" y="121"/>
                    <a:pt x="8" y="118"/>
                    <a:pt x="9" y="115"/>
                  </a:cubicBezTo>
                  <a:cubicBezTo>
                    <a:pt x="8" y="114"/>
                    <a:pt x="0" y="115"/>
                    <a:pt x="0" y="117"/>
                  </a:cubicBezTo>
                  <a:cubicBezTo>
                    <a:pt x="0" y="120"/>
                    <a:pt x="1" y="123"/>
                    <a:pt x="4" y="125"/>
                  </a:cubicBezTo>
                  <a:cubicBezTo>
                    <a:pt x="6" y="126"/>
                    <a:pt x="11" y="124"/>
                    <a:pt x="12" y="123"/>
                  </a:cubicBezTo>
                  <a:cubicBezTo>
                    <a:pt x="30" y="111"/>
                    <a:pt x="38" y="90"/>
                    <a:pt x="46" y="72"/>
                  </a:cubicBezTo>
                  <a:cubicBezTo>
                    <a:pt x="57" y="48"/>
                    <a:pt x="65" y="24"/>
                    <a:pt x="77" y="1"/>
                  </a:cubicBezTo>
                  <a:cubicBezTo>
                    <a:pt x="78" y="0"/>
                    <a:pt x="70" y="1"/>
                    <a:pt x="69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5" name="Freeform 38"/>
            <p:cNvSpPr/>
            <p:nvPr/>
          </p:nvSpPr>
          <p:spPr bwMode="auto">
            <a:xfrm>
              <a:off x="2530" y="2205"/>
              <a:ext cx="253" cy="199"/>
            </a:xfrm>
            <a:custGeom>
              <a:avLst/>
              <a:gdLst>
                <a:gd name="T0" fmla="*/ 9 w 107"/>
                <a:gd name="T1" fmla="*/ 13 h 84"/>
                <a:gd name="T2" fmla="*/ 60 w 107"/>
                <a:gd name="T3" fmla="*/ 48 h 84"/>
                <a:gd name="T4" fmla="*/ 97 w 107"/>
                <a:gd name="T5" fmla="*/ 81 h 84"/>
                <a:gd name="T6" fmla="*/ 103 w 107"/>
                <a:gd name="T7" fmla="*/ 77 h 84"/>
                <a:gd name="T8" fmla="*/ 50 w 107"/>
                <a:gd name="T9" fmla="*/ 28 h 84"/>
                <a:gd name="T10" fmla="*/ 5 w 107"/>
                <a:gd name="T11" fmla="*/ 8 h 84"/>
                <a:gd name="T12" fmla="*/ 9 w 107"/>
                <a:gd name="T13" fmla="*/ 1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84">
                  <a:moveTo>
                    <a:pt x="9" y="13"/>
                  </a:moveTo>
                  <a:cubicBezTo>
                    <a:pt x="21" y="6"/>
                    <a:pt x="54" y="41"/>
                    <a:pt x="60" y="48"/>
                  </a:cubicBezTo>
                  <a:cubicBezTo>
                    <a:pt x="72" y="59"/>
                    <a:pt x="84" y="72"/>
                    <a:pt x="97" y="81"/>
                  </a:cubicBezTo>
                  <a:cubicBezTo>
                    <a:pt x="100" y="84"/>
                    <a:pt x="107" y="80"/>
                    <a:pt x="103" y="77"/>
                  </a:cubicBezTo>
                  <a:cubicBezTo>
                    <a:pt x="84" y="63"/>
                    <a:pt x="68" y="44"/>
                    <a:pt x="50" y="28"/>
                  </a:cubicBezTo>
                  <a:cubicBezTo>
                    <a:pt x="40" y="20"/>
                    <a:pt x="20" y="0"/>
                    <a:pt x="5" y="8"/>
                  </a:cubicBezTo>
                  <a:cubicBezTo>
                    <a:pt x="0" y="11"/>
                    <a:pt x="5" y="15"/>
                    <a:pt x="9" y="1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6" name="Freeform 39"/>
            <p:cNvSpPr/>
            <p:nvPr/>
          </p:nvSpPr>
          <p:spPr bwMode="auto">
            <a:xfrm>
              <a:off x="2765" y="2023"/>
              <a:ext cx="191" cy="168"/>
            </a:xfrm>
            <a:custGeom>
              <a:avLst/>
              <a:gdLst>
                <a:gd name="T0" fmla="*/ 9 w 81"/>
                <a:gd name="T1" fmla="*/ 15 h 71"/>
                <a:gd name="T2" fmla="*/ 25 w 81"/>
                <a:gd name="T3" fmla="*/ 15 h 71"/>
                <a:gd name="T4" fmla="*/ 22 w 81"/>
                <a:gd name="T5" fmla="*/ 30 h 71"/>
                <a:gd name="T6" fmla="*/ 22 w 81"/>
                <a:gd name="T7" fmla="*/ 55 h 71"/>
                <a:gd name="T8" fmla="*/ 71 w 81"/>
                <a:gd name="T9" fmla="*/ 71 h 71"/>
                <a:gd name="T10" fmla="*/ 77 w 81"/>
                <a:gd name="T11" fmla="*/ 67 h 71"/>
                <a:gd name="T12" fmla="*/ 35 w 81"/>
                <a:gd name="T13" fmla="*/ 58 h 71"/>
                <a:gd name="T14" fmla="*/ 31 w 81"/>
                <a:gd name="T15" fmla="*/ 23 h 71"/>
                <a:gd name="T16" fmla="*/ 25 w 81"/>
                <a:gd name="T17" fmla="*/ 1 h 71"/>
                <a:gd name="T18" fmla="*/ 1 w 81"/>
                <a:gd name="T19" fmla="*/ 15 h 71"/>
                <a:gd name="T20" fmla="*/ 9 w 81"/>
                <a:gd name="T21" fmla="*/ 1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1" h="71">
                  <a:moveTo>
                    <a:pt x="9" y="15"/>
                  </a:moveTo>
                  <a:cubicBezTo>
                    <a:pt x="14" y="8"/>
                    <a:pt x="25" y="3"/>
                    <a:pt x="25" y="15"/>
                  </a:cubicBezTo>
                  <a:cubicBezTo>
                    <a:pt x="24" y="20"/>
                    <a:pt x="23" y="25"/>
                    <a:pt x="22" y="30"/>
                  </a:cubicBezTo>
                  <a:cubicBezTo>
                    <a:pt x="20" y="38"/>
                    <a:pt x="18" y="47"/>
                    <a:pt x="22" y="55"/>
                  </a:cubicBezTo>
                  <a:cubicBezTo>
                    <a:pt x="28" y="70"/>
                    <a:pt x="58" y="69"/>
                    <a:pt x="71" y="71"/>
                  </a:cubicBezTo>
                  <a:cubicBezTo>
                    <a:pt x="74" y="71"/>
                    <a:pt x="81" y="67"/>
                    <a:pt x="77" y="67"/>
                  </a:cubicBezTo>
                  <a:cubicBezTo>
                    <a:pt x="63" y="65"/>
                    <a:pt x="47" y="65"/>
                    <a:pt x="35" y="58"/>
                  </a:cubicBezTo>
                  <a:cubicBezTo>
                    <a:pt x="23" y="51"/>
                    <a:pt x="29" y="34"/>
                    <a:pt x="31" y="23"/>
                  </a:cubicBezTo>
                  <a:cubicBezTo>
                    <a:pt x="33" y="16"/>
                    <a:pt x="37" y="3"/>
                    <a:pt x="25" y="1"/>
                  </a:cubicBezTo>
                  <a:cubicBezTo>
                    <a:pt x="14" y="0"/>
                    <a:pt x="6" y="8"/>
                    <a:pt x="1" y="15"/>
                  </a:cubicBezTo>
                  <a:cubicBezTo>
                    <a:pt x="0" y="18"/>
                    <a:pt x="8" y="17"/>
                    <a:pt x="9" y="1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7" name="Freeform 40"/>
            <p:cNvSpPr/>
            <p:nvPr/>
          </p:nvSpPr>
          <p:spPr bwMode="auto">
            <a:xfrm>
              <a:off x="2980" y="2136"/>
              <a:ext cx="66" cy="244"/>
            </a:xfrm>
            <a:custGeom>
              <a:avLst/>
              <a:gdLst>
                <a:gd name="T0" fmla="*/ 11 w 28"/>
                <a:gd name="T1" fmla="*/ 2 h 103"/>
                <a:gd name="T2" fmla="*/ 19 w 28"/>
                <a:gd name="T3" fmla="*/ 102 h 103"/>
                <a:gd name="T4" fmla="*/ 28 w 28"/>
                <a:gd name="T5" fmla="*/ 100 h 103"/>
                <a:gd name="T6" fmla="*/ 19 w 28"/>
                <a:gd name="T7" fmla="*/ 1 h 103"/>
                <a:gd name="T8" fmla="*/ 11 w 28"/>
                <a:gd name="T9" fmla="*/ 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03">
                  <a:moveTo>
                    <a:pt x="11" y="2"/>
                  </a:moveTo>
                  <a:cubicBezTo>
                    <a:pt x="0" y="36"/>
                    <a:pt x="14" y="69"/>
                    <a:pt x="19" y="102"/>
                  </a:cubicBezTo>
                  <a:cubicBezTo>
                    <a:pt x="19" y="103"/>
                    <a:pt x="28" y="101"/>
                    <a:pt x="28" y="100"/>
                  </a:cubicBezTo>
                  <a:cubicBezTo>
                    <a:pt x="23" y="67"/>
                    <a:pt x="8" y="34"/>
                    <a:pt x="19" y="1"/>
                  </a:cubicBezTo>
                  <a:cubicBezTo>
                    <a:pt x="20" y="0"/>
                    <a:pt x="12" y="1"/>
                    <a:pt x="11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8" name="Freeform 41"/>
            <p:cNvSpPr/>
            <p:nvPr/>
          </p:nvSpPr>
          <p:spPr bwMode="auto">
            <a:xfrm>
              <a:off x="2949" y="2229"/>
              <a:ext cx="215" cy="85"/>
            </a:xfrm>
            <a:custGeom>
              <a:avLst/>
              <a:gdLst>
                <a:gd name="T0" fmla="*/ 12 w 91"/>
                <a:gd name="T1" fmla="*/ 29 h 36"/>
                <a:gd name="T2" fmla="*/ 17 w 91"/>
                <a:gd name="T3" fmla="*/ 23 h 36"/>
                <a:gd name="T4" fmla="*/ 41 w 91"/>
                <a:gd name="T5" fmla="*/ 18 h 36"/>
                <a:gd name="T6" fmla="*/ 86 w 91"/>
                <a:gd name="T7" fmla="*/ 7 h 36"/>
                <a:gd name="T8" fmla="*/ 84 w 91"/>
                <a:gd name="T9" fmla="*/ 2 h 36"/>
                <a:gd name="T10" fmla="*/ 3 w 91"/>
                <a:gd name="T11" fmla="*/ 21 h 36"/>
                <a:gd name="T12" fmla="*/ 0 w 91"/>
                <a:gd name="T13" fmla="*/ 24 h 36"/>
                <a:gd name="T14" fmla="*/ 4 w 91"/>
                <a:gd name="T15" fmla="*/ 33 h 36"/>
                <a:gd name="T16" fmla="*/ 12 w 91"/>
                <a:gd name="T17" fmla="*/ 29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1" h="36">
                  <a:moveTo>
                    <a:pt x="12" y="29"/>
                  </a:moveTo>
                  <a:cubicBezTo>
                    <a:pt x="7" y="25"/>
                    <a:pt x="11" y="25"/>
                    <a:pt x="17" y="23"/>
                  </a:cubicBezTo>
                  <a:cubicBezTo>
                    <a:pt x="25" y="21"/>
                    <a:pt x="33" y="20"/>
                    <a:pt x="41" y="18"/>
                  </a:cubicBezTo>
                  <a:cubicBezTo>
                    <a:pt x="56" y="15"/>
                    <a:pt x="71" y="12"/>
                    <a:pt x="86" y="7"/>
                  </a:cubicBezTo>
                  <a:cubicBezTo>
                    <a:pt x="91" y="6"/>
                    <a:pt x="89" y="0"/>
                    <a:pt x="84" y="2"/>
                  </a:cubicBezTo>
                  <a:cubicBezTo>
                    <a:pt x="58" y="10"/>
                    <a:pt x="30" y="14"/>
                    <a:pt x="3" y="21"/>
                  </a:cubicBezTo>
                  <a:cubicBezTo>
                    <a:pt x="2" y="21"/>
                    <a:pt x="0" y="22"/>
                    <a:pt x="0" y="24"/>
                  </a:cubicBezTo>
                  <a:cubicBezTo>
                    <a:pt x="0" y="28"/>
                    <a:pt x="1" y="30"/>
                    <a:pt x="4" y="33"/>
                  </a:cubicBezTo>
                  <a:cubicBezTo>
                    <a:pt x="7" y="36"/>
                    <a:pt x="15" y="32"/>
                    <a:pt x="12" y="2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9" name="Freeform 42"/>
            <p:cNvSpPr/>
            <p:nvPr/>
          </p:nvSpPr>
          <p:spPr bwMode="auto">
            <a:xfrm>
              <a:off x="3143" y="2160"/>
              <a:ext cx="227" cy="483"/>
            </a:xfrm>
            <a:custGeom>
              <a:avLst/>
              <a:gdLst>
                <a:gd name="T0" fmla="*/ 11 w 96"/>
                <a:gd name="T1" fmla="*/ 4 h 204"/>
                <a:gd name="T2" fmla="*/ 43 w 96"/>
                <a:gd name="T3" fmla="*/ 28 h 204"/>
                <a:gd name="T4" fmla="*/ 80 w 96"/>
                <a:gd name="T5" fmla="*/ 28 h 204"/>
                <a:gd name="T6" fmla="*/ 82 w 96"/>
                <a:gd name="T7" fmla="*/ 78 h 204"/>
                <a:gd name="T8" fmla="*/ 65 w 96"/>
                <a:gd name="T9" fmla="*/ 164 h 204"/>
                <a:gd name="T10" fmla="*/ 24 w 96"/>
                <a:gd name="T11" fmla="*/ 185 h 204"/>
                <a:gd name="T12" fmla="*/ 13 w 96"/>
                <a:gd name="T13" fmla="*/ 144 h 204"/>
                <a:gd name="T14" fmla="*/ 59 w 96"/>
                <a:gd name="T15" fmla="*/ 83 h 204"/>
                <a:gd name="T16" fmla="*/ 51 w 96"/>
                <a:gd name="T17" fmla="*/ 83 h 204"/>
                <a:gd name="T18" fmla="*/ 5 w 96"/>
                <a:gd name="T19" fmla="*/ 145 h 204"/>
                <a:gd name="T20" fmla="*/ 30 w 96"/>
                <a:gd name="T21" fmla="*/ 196 h 204"/>
                <a:gd name="T22" fmla="*/ 81 w 96"/>
                <a:gd name="T23" fmla="*/ 132 h 204"/>
                <a:gd name="T24" fmla="*/ 91 w 96"/>
                <a:gd name="T25" fmla="*/ 69 h 204"/>
                <a:gd name="T26" fmla="*/ 86 w 96"/>
                <a:gd name="T27" fmla="*/ 22 h 204"/>
                <a:gd name="T28" fmla="*/ 19 w 96"/>
                <a:gd name="T29" fmla="*/ 3 h 204"/>
                <a:gd name="T30" fmla="*/ 11 w 96"/>
                <a:gd name="T31" fmla="*/ 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6" h="204">
                  <a:moveTo>
                    <a:pt x="11" y="4"/>
                  </a:moveTo>
                  <a:cubicBezTo>
                    <a:pt x="3" y="30"/>
                    <a:pt x="20" y="34"/>
                    <a:pt x="43" y="28"/>
                  </a:cubicBezTo>
                  <a:cubicBezTo>
                    <a:pt x="55" y="25"/>
                    <a:pt x="73" y="14"/>
                    <a:pt x="80" y="28"/>
                  </a:cubicBezTo>
                  <a:cubicBezTo>
                    <a:pt x="87" y="43"/>
                    <a:pt x="84" y="63"/>
                    <a:pt x="82" y="78"/>
                  </a:cubicBezTo>
                  <a:cubicBezTo>
                    <a:pt x="79" y="106"/>
                    <a:pt x="76" y="138"/>
                    <a:pt x="65" y="164"/>
                  </a:cubicBezTo>
                  <a:cubicBezTo>
                    <a:pt x="60" y="178"/>
                    <a:pt x="41" y="202"/>
                    <a:pt x="24" y="185"/>
                  </a:cubicBezTo>
                  <a:cubicBezTo>
                    <a:pt x="14" y="175"/>
                    <a:pt x="12" y="157"/>
                    <a:pt x="13" y="144"/>
                  </a:cubicBezTo>
                  <a:cubicBezTo>
                    <a:pt x="17" y="120"/>
                    <a:pt x="43" y="101"/>
                    <a:pt x="59" y="83"/>
                  </a:cubicBezTo>
                  <a:cubicBezTo>
                    <a:pt x="62" y="80"/>
                    <a:pt x="53" y="81"/>
                    <a:pt x="51" y="83"/>
                  </a:cubicBezTo>
                  <a:cubicBezTo>
                    <a:pt x="34" y="102"/>
                    <a:pt x="12" y="120"/>
                    <a:pt x="5" y="145"/>
                  </a:cubicBezTo>
                  <a:cubicBezTo>
                    <a:pt x="0" y="163"/>
                    <a:pt x="10" y="191"/>
                    <a:pt x="30" y="196"/>
                  </a:cubicBezTo>
                  <a:cubicBezTo>
                    <a:pt x="65" y="204"/>
                    <a:pt x="77" y="154"/>
                    <a:pt x="81" y="132"/>
                  </a:cubicBezTo>
                  <a:cubicBezTo>
                    <a:pt x="86" y="111"/>
                    <a:pt x="90" y="90"/>
                    <a:pt x="91" y="69"/>
                  </a:cubicBezTo>
                  <a:cubicBezTo>
                    <a:pt x="93" y="55"/>
                    <a:pt x="96" y="33"/>
                    <a:pt x="86" y="22"/>
                  </a:cubicBezTo>
                  <a:cubicBezTo>
                    <a:pt x="68" y="0"/>
                    <a:pt x="4" y="54"/>
                    <a:pt x="19" y="3"/>
                  </a:cubicBezTo>
                  <a:cubicBezTo>
                    <a:pt x="20" y="0"/>
                    <a:pt x="11" y="1"/>
                    <a:pt x="11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0" name="Freeform 43"/>
            <p:cNvSpPr/>
            <p:nvPr/>
          </p:nvSpPr>
          <p:spPr bwMode="auto">
            <a:xfrm>
              <a:off x="3411" y="2044"/>
              <a:ext cx="184" cy="168"/>
            </a:xfrm>
            <a:custGeom>
              <a:avLst/>
              <a:gdLst>
                <a:gd name="T0" fmla="*/ 5 w 78"/>
                <a:gd name="T1" fmla="*/ 5 h 71"/>
                <a:gd name="T2" fmla="*/ 17 w 78"/>
                <a:gd name="T3" fmla="*/ 29 h 71"/>
                <a:gd name="T4" fmla="*/ 23 w 78"/>
                <a:gd name="T5" fmla="*/ 54 h 71"/>
                <a:gd name="T6" fmla="*/ 71 w 78"/>
                <a:gd name="T7" fmla="*/ 66 h 71"/>
                <a:gd name="T8" fmla="*/ 72 w 78"/>
                <a:gd name="T9" fmla="*/ 61 h 71"/>
                <a:gd name="T10" fmla="*/ 37 w 78"/>
                <a:gd name="T11" fmla="*/ 58 h 71"/>
                <a:gd name="T12" fmla="*/ 26 w 78"/>
                <a:gd name="T13" fmla="*/ 31 h 71"/>
                <a:gd name="T14" fmla="*/ 9 w 78"/>
                <a:gd name="T15" fmla="*/ 0 h 71"/>
                <a:gd name="T16" fmla="*/ 5 w 78"/>
                <a:gd name="T17" fmla="*/ 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8" h="71">
                  <a:moveTo>
                    <a:pt x="5" y="5"/>
                  </a:moveTo>
                  <a:cubicBezTo>
                    <a:pt x="17" y="6"/>
                    <a:pt x="17" y="21"/>
                    <a:pt x="17" y="29"/>
                  </a:cubicBezTo>
                  <a:cubicBezTo>
                    <a:pt x="18" y="38"/>
                    <a:pt x="18" y="46"/>
                    <a:pt x="23" y="54"/>
                  </a:cubicBezTo>
                  <a:cubicBezTo>
                    <a:pt x="33" y="71"/>
                    <a:pt x="55" y="68"/>
                    <a:pt x="71" y="66"/>
                  </a:cubicBezTo>
                  <a:cubicBezTo>
                    <a:pt x="75" y="65"/>
                    <a:pt x="78" y="61"/>
                    <a:pt x="72" y="61"/>
                  </a:cubicBezTo>
                  <a:cubicBezTo>
                    <a:pt x="60" y="63"/>
                    <a:pt x="47" y="66"/>
                    <a:pt x="37" y="58"/>
                  </a:cubicBezTo>
                  <a:cubicBezTo>
                    <a:pt x="28" y="52"/>
                    <a:pt x="26" y="41"/>
                    <a:pt x="26" y="31"/>
                  </a:cubicBezTo>
                  <a:cubicBezTo>
                    <a:pt x="26" y="18"/>
                    <a:pt x="26" y="2"/>
                    <a:pt x="9" y="0"/>
                  </a:cubicBezTo>
                  <a:cubicBezTo>
                    <a:pt x="6" y="0"/>
                    <a:pt x="0" y="4"/>
                    <a:pt x="5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1" name="Freeform 44"/>
            <p:cNvSpPr/>
            <p:nvPr/>
          </p:nvSpPr>
          <p:spPr bwMode="auto">
            <a:xfrm>
              <a:off x="3626" y="2262"/>
              <a:ext cx="199" cy="16"/>
            </a:xfrm>
            <a:custGeom>
              <a:avLst/>
              <a:gdLst>
                <a:gd name="T0" fmla="*/ 9 w 84"/>
                <a:gd name="T1" fmla="*/ 5 h 7"/>
                <a:gd name="T2" fmla="*/ 45 w 84"/>
                <a:gd name="T3" fmla="*/ 5 h 7"/>
                <a:gd name="T4" fmla="*/ 75 w 84"/>
                <a:gd name="T5" fmla="*/ 7 h 7"/>
                <a:gd name="T6" fmla="*/ 80 w 84"/>
                <a:gd name="T7" fmla="*/ 4 h 7"/>
                <a:gd name="T8" fmla="*/ 28 w 84"/>
                <a:gd name="T9" fmla="*/ 1 h 7"/>
                <a:gd name="T10" fmla="*/ 1 w 84"/>
                <a:gd name="T11" fmla="*/ 6 h 7"/>
                <a:gd name="T12" fmla="*/ 9 w 84"/>
                <a:gd name="T13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7">
                  <a:moveTo>
                    <a:pt x="9" y="5"/>
                  </a:moveTo>
                  <a:cubicBezTo>
                    <a:pt x="13" y="0"/>
                    <a:pt x="39" y="5"/>
                    <a:pt x="45" y="5"/>
                  </a:cubicBezTo>
                  <a:cubicBezTo>
                    <a:pt x="55" y="6"/>
                    <a:pt x="65" y="7"/>
                    <a:pt x="75" y="7"/>
                  </a:cubicBezTo>
                  <a:cubicBezTo>
                    <a:pt x="77" y="7"/>
                    <a:pt x="84" y="4"/>
                    <a:pt x="80" y="4"/>
                  </a:cubicBezTo>
                  <a:cubicBezTo>
                    <a:pt x="63" y="4"/>
                    <a:pt x="46" y="1"/>
                    <a:pt x="28" y="1"/>
                  </a:cubicBezTo>
                  <a:cubicBezTo>
                    <a:pt x="21" y="1"/>
                    <a:pt x="6" y="0"/>
                    <a:pt x="1" y="6"/>
                  </a:cubicBezTo>
                  <a:cubicBezTo>
                    <a:pt x="0" y="7"/>
                    <a:pt x="8" y="7"/>
                    <a:pt x="9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2" name="Freeform 45"/>
            <p:cNvSpPr/>
            <p:nvPr/>
          </p:nvSpPr>
          <p:spPr bwMode="auto">
            <a:xfrm>
              <a:off x="3960" y="2120"/>
              <a:ext cx="104" cy="310"/>
            </a:xfrm>
            <a:custGeom>
              <a:avLst/>
              <a:gdLst>
                <a:gd name="T0" fmla="*/ 9 w 44"/>
                <a:gd name="T1" fmla="*/ 66 h 131"/>
                <a:gd name="T2" fmla="*/ 18 w 44"/>
                <a:gd name="T3" fmla="*/ 5 h 131"/>
                <a:gd name="T4" fmla="*/ 9 w 44"/>
                <a:gd name="T5" fmla="*/ 6 h 131"/>
                <a:gd name="T6" fmla="*/ 22 w 44"/>
                <a:gd name="T7" fmla="*/ 76 h 131"/>
                <a:gd name="T8" fmla="*/ 34 w 44"/>
                <a:gd name="T9" fmla="*/ 128 h 131"/>
                <a:gd name="T10" fmla="*/ 41 w 44"/>
                <a:gd name="T11" fmla="*/ 125 h 131"/>
                <a:gd name="T12" fmla="*/ 30 w 44"/>
                <a:gd name="T13" fmla="*/ 69 h 131"/>
                <a:gd name="T14" fmla="*/ 18 w 44"/>
                <a:gd name="T15" fmla="*/ 4 h 131"/>
                <a:gd name="T16" fmla="*/ 9 w 44"/>
                <a:gd name="T17" fmla="*/ 5 h 131"/>
                <a:gd name="T18" fmla="*/ 1 w 44"/>
                <a:gd name="T19" fmla="*/ 65 h 131"/>
                <a:gd name="T20" fmla="*/ 9 w 44"/>
                <a:gd name="T21" fmla="*/ 66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" h="131">
                  <a:moveTo>
                    <a:pt x="9" y="66"/>
                  </a:moveTo>
                  <a:cubicBezTo>
                    <a:pt x="17" y="46"/>
                    <a:pt x="18" y="26"/>
                    <a:pt x="18" y="5"/>
                  </a:cubicBezTo>
                  <a:cubicBezTo>
                    <a:pt x="15" y="5"/>
                    <a:pt x="12" y="6"/>
                    <a:pt x="9" y="6"/>
                  </a:cubicBezTo>
                  <a:cubicBezTo>
                    <a:pt x="16" y="29"/>
                    <a:pt x="18" y="53"/>
                    <a:pt x="22" y="76"/>
                  </a:cubicBezTo>
                  <a:cubicBezTo>
                    <a:pt x="25" y="95"/>
                    <a:pt x="23" y="112"/>
                    <a:pt x="34" y="128"/>
                  </a:cubicBezTo>
                  <a:cubicBezTo>
                    <a:pt x="36" y="131"/>
                    <a:pt x="44" y="128"/>
                    <a:pt x="41" y="125"/>
                  </a:cubicBezTo>
                  <a:cubicBezTo>
                    <a:pt x="30" y="108"/>
                    <a:pt x="33" y="88"/>
                    <a:pt x="30" y="69"/>
                  </a:cubicBezTo>
                  <a:cubicBezTo>
                    <a:pt x="26" y="47"/>
                    <a:pt x="24" y="25"/>
                    <a:pt x="18" y="4"/>
                  </a:cubicBezTo>
                  <a:cubicBezTo>
                    <a:pt x="16" y="0"/>
                    <a:pt x="9" y="2"/>
                    <a:pt x="9" y="5"/>
                  </a:cubicBezTo>
                  <a:cubicBezTo>
                    <a:pt x="9" y="26"/>
                    <a:pt x="9" y="46"/>
                    <a:pt x="1" y="65"/>
                  </a:cubicBezTo>
                  <a:cubicBezTo>
                    <a:pt x="0" y="70"/>
                    <a:pt x="8" y="70"/>
                    <a:pt x="9" y="6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3" name="Freeform 46"/>
            <p:cNvSpPr/>
            <p:nvPr/>
          </p:nvSpPr>
          <p:spPr bwMode="auto">
            <a:xfrm>
              <a:off x="4177" y="2174"/>
              <a:ext cx="239" cy="64"/>
            </a:xfrm>
            <a:custGeom>
              <a:avLst/>
              <a:gdLst>
                <a:gd name="T0" fmla="*/ 11 w 101"/>
                <a:gd name="T1" fmla="*/ 8 h 27"/>
                <a:gd name="T2" fmla="*/ 8 w 101"/>
                <a:gd name="T3" fmla="*/ 10 h 27"/>
                <a:gd name="T4" fmla="*/ 7 w 101"/>
                <a:gd name="T5" fmla="*/ 14 h 27"/>
                <a:gd name="T6" fmla="*/ 91 w 101"/>
                <a:gd name="T7" fmla="*/ 25 h 27"/>
                <a:gd name="T8" fmla="*/ 99 w 101"/>
                <a:gd name="T9" fmla="*/ 22 h 27"/>
                <a:gd name="T10" fmla="*/ 6 w 101"/>
                <a:gd name="T11" fmla="*/ 10 h 27"/>
                <a:gd name="T12" fmla="*/ 5 w 101"/>
                <a:gd name="T13" fmla="*/ 15 h 27"/>
                <a:gd name="T14" fmla="*/ 18 w 101"/>
                <a:gd name="T15" fmla="*/ 9 h 27"/>
                <a:gd name="T16" fmla="*/ 11 w 101"/>
                <a:gd name="T17" fmla="*/ 8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1" h="27">
                  <a:moveTo>
                    <a:pt x="11" y="8"/>
                  </a:moveTo>
                  <a:cubicBezTo>
                    <a:pt x="10" y="9"/>
                    <a:pt x="9" y="9"/>
                    <a:pt x="8" y="10"/>
                  </a:cubicBezTo>
                  <a:cubicBezTo>
                    <a:pt x="7" y="12"/>
                    <a:pt x="7" y="13"/>
                    <a:pt x="7" y="14"/>
                  </a:cubicBezTo>
                  <a:cubicBezTo>
                    <a:pt x="32" y="7"/>
                    <a:pt x="72" y="5"/>
                    <a:pt x="91" y="25"/>
                  </a:cubicBezTo>
                  <a:cubicBezTo>
                    <a:pt x="93" y="27"/>
                    <a:pt x="101" y="24"/>
                    <a:pt x="99" y="22"/>
                  </a:cubicBezTo>
                  <a:cubicBezTo>
                    <a:pt x="78" y="0"/>
                    <a:pt x="33" y="2"/>
                    <a:pt x="6" y="10"/>
                  </a:cubicBezTo>
                  <a:cubicBezTo>
                    <a:pt x="3" y="11"/>
                    <a:pt x="0" y="15"/>
                    <a:pt x="5" y="15"/>
                  </a:cubicBezTo>
                  <a:cubicBezTo>
                    <a:pt x="10" y="14"/>
                    <a:pt x="13" y="13"/>
                    <a:pt x="18" y="9"/>
                  </a:cubicBezTo>
                  <a:cubicBezTo>
                    <a:pt x="21" y="6"/>
                    <a:pt x="13" y="6"/>
                    <a:pt x="11" y="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4" name="Freeform 47"/>
            <p:cNvSpPr/>
            <p:nvPr/>
          </p:nvSpPr>
          <p:spPr bwMode="auto">
            <a:xfrm>
              <a:off x="4222" y="2286"/>
              <a:ext cx="223" cy="45"/>
            </a:xfrm>
            <a:custGeom>
              <a:avLst/>
              <a:gdLst>
                <a:gd name="T0" fmla="*/ 5 w 94"/>
                <a:gd name="T1" fmla="*/ 10 h 19"/>
                <a:gd name="T2" fmla="*/ 89 w 94"/>
                <a:gd name="T3" fmla="*/ 6 h 19"/>
                <a:gd name="T4" fmla="*/ 87 w 94"/>
                <a:gd name="T5" fmla="*/ 0 h 19"/>
                <a:gd name="T6" fmla="*/ 10 w 94"/>
                <a:gd name="T7" fmla="*/ 4 h 19"/>
                <a:gd name="T8" fmla="*/ 5 w 94"/>
                <a:gd name="T9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19">
                  <a:moveTo>
                    <a:pt x="5" y="10"/>
                  </a:moveTo>
                  <a:cubicBezTo>
                    <a:pt x="32" y="19"/>
                    <a:pt x="62" y="11"/>
                    <a:pt x="89" y="6"/>
                  </a:cubicBezTo>
                  <a:cubicBezTo>
                    <a:pt x="94" y="5"/>
                    <a:pt x="93" y="0"/>
                    <a:pt x="87" y="0"/>
                  </a:cubicBezTo>
                  <a:cubicBezTo>
                    <a:pt x="63" y="4"/>
                    <a:pt x="34" y="12"/>
                    <a:pt x="10" y="4"/>
                  </a:cubicBezTo>
                  <a:cubicBezTo>
                    <a:pt x="6" y="3"/>
                    <a:pt x="0" y="8"/>
                    <a:pt x="5" y="1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5" name="Freeform 48"/>
            <p:cNvSpPr/>
            <p:nvPr/>
          </p:nvSpPr>
          <p:spPr bwMode="auto">
            <a:xfrm>
              <a:off x="4561" y="2108"/>
              <a:ext cx="229" cy="317"/>
            </a:xfrm>
            <a:custGeom>
              <a:avLst/>
              <a:gdLst>
                <a:gd name="T0" fmla="*/ 11 w 97"/>
                <a:gd name="T1" fmla="*/ 0 h 134"/>
                <a:gd name="T2" fmla="*/ 7 w 97"/>
                <a:gd name="T3" fmla="*/ 0 h 134"/>
                <a:gd name="T4" fmla="*/ 5 w 97"/>
                <a:gd name="T5" fmla="*/ 5 h 134"/>
                <a:gd name="T6" fmla="*/ 24 w 97"/>
                <a:gd name="T7" fmla="*/ 102 h 134"/>
                <a:gd name="T8" fmla="*/ 94 w 97"/>
                <a:gd name="T9" fmla="*/ 110 h 134"/>
                <a:gd name="T10" fmla="*/ 87 w 97"/>
                <a:gd name="T11" fmla="*/ 108 h 134"/>
                <a:gd name="T12" fmla="*/ 37 w 97"/>
                <a:gd name="T13" fmla="*/ 110 h 134"/>
                <a:gd name="T14" fmla="*/ 35 w 97"/>
                <a:gd name="T15" fmla="*/ 84 h 134"/>
                <a:gd name="T16" fmla="*/ 48 w 97"/>
                <a:gd name="T17" fmla="*/ 37 h 134"/>
                <a:gd name="T18" fmla="*/ 8 w 97"/>
                <a:gd name="T19" fmla="*/ 0 h 134"/>
                <a:gd name="T20" fmla="*/ 6 w 97"/>
                <a:gd name="T21" fmla="*/ 5 h 134"/>
                <a:gd name="T22" fmla="*/ 8 w 97"/>
                <a:gd name="T23" fmla="*/ 5 h 134"/>
                <a:gd name="T24" fmla="*/ 11 w 97"/>
                <a:gd name="T25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7" h="134">
                  <a:moveTo>
                    <a:pt x="11" y="0"/>
                  </a:moveTo>
                  <a:cubicBezTo>
                    <a:pt x="10" y="0"/>
                    <a:pt x="8" y="0"/>
                    <a:pt x="7" y="0"/>
                  </a:cubicBezTo>
                  <a:cubicBezTo>
                    <a:pt x="4" y="0"/>
                    <a:pt x="0" y="4"/>
                    <a:pt x="5" y="5"/>
                  </a:cubicBezTo>
                  <a:cubicBezTo>
                    <a:pt x="68" y="10"/>
                    <a:pt x="23" y="68"/>
                    <a:pt x="24" y="102"/>
                  </a:cubicBezTo>
                  <a:cubicBezTo>
                    <a:pt x="26" y="134"/>
                    <a:pt x="79" y="126"/>
                    <a:pt x="94" y="110"/>
                  </a:cubicBezTo>
                  <a:cubicBezTo>
                    <a:pt x="97" y="106"/>
                    <a:pt x="89" y="105"/>
                    <a:pt x="87" y="108"/>
                  </a:cubicBezTo>
                  <a:cubicBezTo>
                    <a:pt x="75" y="122"/>
                    <a:pt x="51" y="123"/>
                    <a:pt x="37" y="110"/>
                  </a:cubicBezTo>
                  <a:cubicBezTo>
                    <a:pt x="30" y="104"/>
                    <a:pt x="33" y="92"/>
                    <a:pt x="35" y="84"/>
                  </a:cubicBezTo>
                  <a:cubicBezTo>
                    <a:pt x="39" y="68"/>
                    <a:pt x="45" y="53"/>
                    <a:pt x="48" y="37"/>
                  </a:cubicBezTo>
                  <a:cubicBezTo>
                    <a:pt x="52" y="11"/>
                    <a:pt x="31" y="2"/>
                    <a:pt x="8" y="0"/>
                  </a:cubicBezTo>
                  <a:cubicBezTo>
                    <a:pt x="7" y="1"/>
                    <a:pt x="7" y="3"/>
                    <a:pt x="6" y="5"/>
                  </a:cubicBezTo>
                  <a:cubicBezTo>
                    <a:pt x="7" y="5"/>
                    <a:pt x="8" y="5"/>
                    <a:pt x="8" y="5"/>
                  </a:cubicBezTo>
                  <a:cubicBezTo>
                    <a:pt x="12" y="5"/>
                    <a:pt x="17" y="0"/>
                    <a:pt x="11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6" name="Freeform 49"/>
            <p:cNvSpPr/>
            <p:nvPr/>
          </p:nvSpPr>
          <p:spPr bwMode="auto">
            <a:xfrm>
              <a:off x="4584" y="2236"/>
              <a:ext cx="152" cy="38"/>
            </a:xfrm>
            <a:custGeom>
              <a:avLst/>
              <a:gdLst>
                <a:gd name="T0" fmla="*/ 8 w 64"/>
                <a:gd name="T1" fmla="*/ 12 h 16"/>
                <a:gd name="T2" fmla="*/ 8 w 64"/>
                <a:gd name="T3" fmla="*/ 8 h 16"/>
                <a:gd name="T4" fmla="*/ 5 w 64"/>
                <a:gd name="T5" fmla="*/ 10 h 16"/>
                <a:gd name="T6" fmla="*/ 55 w 64"/>
                <a:gd name="T7" fmla="*/ 7 h 16"/>
                <a:gd name="T8" fmla="*/ 58 w 64"/>
                <a:gd name="T9" fmla="*/ 3 h 16"/>
                <a:gd name="T10" fmla="*/ 2 w 64"/>
                <a:gd name="T11" fmla="*/ 8 h 16"/>
                <a:gd name="T12" fmla="*/ 0 w 64"/>
                <a:gd name="T13" fmla="*/ 10 h 16"/>
                <a:gd name="T14" fmla="*/ 0 w 64"/>
                <a:gd name="T15" fmla="*/ 14 h 16"/>
                <a:gd name="T16" fmla="*/ 8 w 64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16">
                  <a:moveTo>
                    <a:pt x="8" y="12"/>
                  </a:moveTo>
                  <a:cubicBezTo>
                    <a:pt x="8" y="8"/>
                    <a:pt x="8" y="8"/>
                    <a:pt x="8" y="8"/>
                  </a:cubicBezTo>
                  <a:cubicBezTo>
                    <a:pt x="7" y="9"/>
                    <a:pt x="6" y="10"/>
                    <a:pt x="5" y="10"/>
                  </a:cubicBezTo>
                  <a:cubicBezTo>
                    <a:pt x="21" y="4"/>
                    <a:pt x="38" y="7"/>
                    <a:pt x="55" y="7"/>
                  </a:cubicBezTo>
                  <a:cubicBezTo>
                    <a:pt x="57" y="7"/>
                    <a:pt x="64" y="3"/>
                    <a:pt x="58" y="3"/>
                  </a:cubicBezTo>
                  <a:cubicBezTo>
                    <a:pt x="39" y="3"/>
                    <a:pt x="20" y="0"/>
                    <a:pt x="2" y="8"/>
                  </a:cubicBezTo>
                  <a:cubicBezTo>
                    <a:pt x="1" y="8"/>
                    <a:pt x="0" y="9"/>
                    <a:pt x="0" y="10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6"/>
                    <a:pt x="8" y="15"/>
                    <a:pt x="8" y="1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7" name="Freeform 50"/>
            <p:cNvSpPr/>
            <p:nvPr/>
          </p:nvSpPr>
          <p:spPr bwMode="auto">
            <a:xfrm>
              <a:off x="2599" y="2783"/>
              <a:ext cx="182" cy="282"/>
            </a:xfrm>
            <a:custGeom>
              <a:avLst/>
              <a:gdLst>
                <a:gd name="T0" fmla="*/ 67 w 77"/>
                <a:gd name="T1" fmla="*/ 3 h 119"/>
                <a:gd name="T2" fmla="*/ 34 w 77"/>
                <a:gd name="T3" fmla="*/ 66 h 119"/>
                <a:gd name="T4" fmla="*/ 7 w 77"/>
                <a:gd name="T5" fmla="*/ 115 h 119"/>
                <a:gd name="T6" fmla="*/ 6 w 77"/>
                <a:gd name="T7" fmla="*/ 118 h 119"/>
                <a:gd name="T8" fmla="*/ 35 w 77"/>
                <a:gd name="T9" fmla="*/ 87 h 119"/>
                <a:gd name="T10" fmla="*/ 75 w 77"/>
                <a:gd name="T11" fmla="*/ 2 h 119"/>
                <a:gd name="T12" fmla="*/ 67 w 77"/>
                <a:gd name="T13" fmla="*/ 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119">
                  <a:moveTo>
                    <a:pt x="67" y="3"/>
                  </a:moveTo>
                  <a:cubicBezTo>
                    <a:pt x="52" y="22"/>
                    <a:pt x="41" y="43"/>
                    <a:pt x="34" y="66"/>
                  </a:cubicBezTo>
                  <a:cubicBezTo>
                    <a:pt x="30" y="79"/>
                    <a:pt x="25" y="113"/>
                    <a:pt x="7" y="115"/>
                  </a:cubicBezTo>
                  <a:cubicBezTo>
                    <a:pt x="4" y="116"/>
                    <a:pt x="0" y="119"/>
                    <a:pt x="6" y="118"/>
                  </a:cubicBezTo>
                  <a:cubicBezTo>
                    <a:pt x="23" y="116"/>
                    <a:pt x="30" y="102"/>
                    <a:pt x="35" y="87"/>
                  </a:cubicBezTo>
                  <a:cubicBezTo>
                    <a:pt x="47" y="57"/>
                    <a:pt x="54" y="29"/>
                    <a:pt x="75" y="2"/>
                  </a:cubicBezTo>
                  <a:cubicBezTo>
                    <a:pt x="77" y="0"/>
                    <a:pt x="69" y="1"/>
                    <a:pt x="67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8" name="Freeform 51"/>
            <p:cNvSpPr/>
            <p:nvPr/>
          </p:nvSpPr>
          <p:spPr bwMode="auto">
            <a:xfrm>
              <a:off x="2568" y="2871"/>
              <a:ext cx="253" cy="120"/>
            </a:xfrm>
            <a:custGeom>
              <a:avLst/>
              <a:gdLst>
                <a:gd name="T0" fmla="*/ 10 w 107"/>
                <a:gd name="T1" fmla="*/ 8 h 51"/>
                <a:gd name="T2" fmla="*/ 58 w 107"/>
                <a:gd name="T3" fmla="*/ 31 h 51"/>
                <a:gd name="T4" fmla="*/ 97 w 107"/>
                <a:gd name="T5" fmla="*/ 51 h 51"/>
                <a:gd name="T6" fmla="*/ 104 w 107"/>
                <a:gd name="T7" fmla="*/ 48 h 51"/>
                <a:gd name="T8" fmla="*/ 41 w 107"/>
                <a:gd name="T9" fmla="*/ 13 h 51"/>
                <a:gd name="T10" fmla="*/ 5 w 107"/>
                <a:gd name="T11" fmla="*/ 7 h 51"/>
                <a:gd name="T12" fmla="*/ 10 w 107"/>
                <a:gd name="T13" fmla="*/ 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51">
                  <a:moveTo>
                    <a:pt x="10" y="8"/>
                  </a:moveTo>
                  <a:cubicBezTo>
                    <a:pt x="21" y="2"/>
                    <a:pt x="49" y="26"/>
                    <a:pt x="58" y="31"/>
                  </a:cubicBezTo>
                  <a:cubicBezTo>
                    <a:pt x="70" y="39"/>
                    <a:pt x="83" y="48"/>
                    <a:pt x="97" y="51"/>
                  </a:cubicBezTo>
                  <a:cubicBezTo>
                    <a:pt x="99" y="51"/>
                    <a:pt x="107" y="48"/>
                    <a:pt x="104" y="48"/>
                  </a:cubicBezTo>
                  <a:cubicBezTo>
                    <a:pt x="81" y="43"/>
                    <a:pt x="61" y="24"/>
                    <a:pt x="41" y="13"/>
                  </a:cubicBezTo>
                  <a:cubicBezTo>
                    <a:pt x="30" y="7"/>
                    <a:pt x="17" y="0"/>
                    <a:pt x="5" y="7"/>
                  </a:cubicBezTo>
                  <a:cubicBezTo>
                    <a:pt x="0" y="9"/>
                    <a:pt x="8" y="9"/>
                    <a:pt x="10" y="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9" name="Freeform 52"/>
            <p:cNvSpPr/>
            <p:nvPr/>
          </p:nvSpPr>
          <p:spPr bwMode="auto">
            <a:xfrm>
              <a:off x="2838" y="2653"/>
              <a:ext cx="156" cy="201"/>
            </a:xfrm>
            <a:custGeom>
              <a:avLst/>
              <a:gdLst>
                <a:gd name="T0" fmla="*/ 11 w 66"/>
                <a:gd name="T1" fmla="*/ 16 h 85"/>
                <a:gd name="T2" fmla="*/ 27 w 66"/>
                <a:gd name="T3" fmla="*/ 14 h 85"/>
                <a:gd name="T4" fmla="*/ 27 w 66"/>
                <a:gd name="T5" fmla="*/ 31 h 85"/>
                <a:gd name="T6" fmla="*/ 26 w 66"/>
                <a:gd name="T7" fmla="*/ 55 h 85"/>
                <a:gd name="T8" fmla="*/ 56 w 66"/>
                <a:gd name="T9" fmla="*/ 83 h 85"/>
                <a:gd name="T10" fmla="*/ 62 w 66"/>
                <a:gd name="T11" fmla="*/ 78 h 85"/>
                <a:gd name="T12" fmla="*/ 35 w 66"/>
                <a:gd name="T13" fmla="*/ 55 h 85"/>
                <a:gd name="T14" fmla="*/ 36 w 66"/>
                <a:gd name="T15" fmla="*/ 19 h 85"/>
                <a:gd name="T16" fmla="*/ 24 w 66"/>
                <a:gd name="T17" fmla="*/ 1 h 85"/>
                <a:gd name="T18" fmla="*/ 3 w 66"/>
                <a:gd name="T19" fmla="*/ 15 h 85"/>
                <a:gd name="T20" fmla="*/ 11 w 66"/>
                <a:gd name="T21" fmla="*/ 1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6" h="85">
                  <a:moveTo>
                    <a:pt x="11" y="16"/>
                  </a:moveTo>
                  <a:cubicBezTo>
                    <a:pt x="14" y="11"/>
                    <a:pt x="24" y="3"/>
                    <a:pt x="27" y="14"/>
                  </a:cubicBezTo>
                  <a:cubicBezTo>
                    <a:pt x="28" y="19"/>
                    <a:pt x="28" y="25"/>
                    <a:pt x="27" y="31"/>
                  </a:cubicBezTo>
                  <a:cubicBezTo>
                    <a:pt x="27" y="39"/>
                    <a:pt x="25" y="47"/>
                    <a:pt x="26" y="55"/>
                  </a:cubicBezTo>
                  <a:cubicBezTo>
                    <a:pt x="28" y="68"/>
                    <a:pt x="46" y="75"/>
                    <a:pt x="56" y="83"/>
                  </a:cubicBezTo>
                  <a:cubicBezTo>
                    <a:pt x="59" y="85"/>
                    <a:pt x="66" y="81"/>
                    <a:pt x="62" y="78"/>
                  </a:cubicBezTo>
                  <a:cubicBezTo>
                    <a:pt x="53" y="72"/>
                    <a:pt x="40" y="66"/>
                    <a:pt x="35" y="55"/>
                  </a:cubicBezTo>
                  <a:cubicBezTo>
                    <a:pt x="31" y="44"/>
                    <a:pt x="37" y="30"/>
                    <a:pt x="36" y="19"/>
                  </a:cubicBezTo>
                  <a:cubicBezTo>
                    <a:pt x="35" y="11"/>
                    <a:pt x="34" y="2"/>
                    <a:pt x="24" y="1"/>
                  </a:cubicBezTo>
                  <a:cubicBezTo>
                    <a:pt x="14" y="0"/>
                    <a:pt x="7" y="8"/>
                    <a:pt x="3" y="15"/>
                  </a:cubicBezTo>
                  <a:cubicBezTo>
                    <a:pt x="0" y="19"/>
                    <a:pt x="9" y="19"/>
                    <a:pt x="11" y="1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0" name="Freeform 53"/>
            <p:cNvSpPr/>
            <p:nvPr/>
          </p:nvSpPr>
          <p:spPr bwMode="auto">
            <a:xfrm>
              <a:off x="3013" y="2823"/>
              <a:ext cx="69" cy="246"/>
            </a:xfrm>
            <a:custGeom>
              <a:avLst/>
              <a:gdLst>
                <a:gd name="T0" fmla="*/ 1 w 29"/>
                <a:gd name="T1" fmla="*/ 6 h 104"/>
                <a:gd name="T2" fmla="*/ 17 w 29"/>
                <a:gd name="T3" fmla="*/ 100 h 104"/>
                <a:gd name="T4" fmla="*/ 26 w 29"/>
                <a:gd name="T5" fmla="*/ 99 h 104"/>
                <a:gd name="T6" fmla="*/ 10 w 29"/>
                <a:gd name="T7" fmla="*/ 4 h 104"/>
                <a:gd name="T8" fmla="*/ 1 w 29"/>
                <a:gd name="T9" fmla="*/ 6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04">
                  <a:moveTo>
                    <a:pt x="1" y="6"/>
                  </a:moveTo>
                  <a:cubicBezTo>
                    <a:pt x="11" y="35"/>
                    <a:pt x="21" y="69"/>
                    <a:pt x="17" y="100"/>
                  </a:cubicBezTo>
                  <a:cubicBezTo>
                    <a:pt x="17" y="104"/>
                    <a:pt x="25" y="102"/>
                    <a:pt x="26" y="99"/>
                  </a:cubicBezTo>
                  <a:cubicBezTo>
                    <a:pt x="29" y="67"/>
                    <a:pt x="20" y="34"/>
                    <a:pt x="10" y="4"/>
                  </a:cubicBezTo>
                  <a:cubicBezTo>
                    <a:pt x="8" y="0"/>
                    <a:pt x="0" y="3"/>
                    <a:pt x="1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1" name="Freeform 54"/>
            <p:cNvSpPr/>
            <p:nvPr/>
          </p:nvSpPr>
          <p:spPr bwMode="auto">
            <a:xfrm>
              <a:off x="2942" y="2918"/>
              <a:ext cx="187" cy="66"/>
            </a:xfrm>
            <a:custGeom>
              <a:avLst/>
              <a:gdLst>
                <a:gd name="T0" fmla="*/ 10 w 79"/>
                <a:gd name="T1" fmla="*/ 26 h 28"/>
                <a:gd name="T2" fmla="*/ 70 w 79"/>
                <a:gd name="T3" fmla="*/ 5 h 28"/>
                <a:gd name="T4" fmla="*/ 73 w 79"/>
                <a:gd name="T5" fmla="*/ 0 h 28"/>
                <a:gd name="T6" fmla="*/ 4 w 79"/>
                <a:gd name="T7" fmla="*/ 25 h 28"/>
                <a:gd name="T8" fmla="*/ 10 w 79"/>
                <a:gd name="T9" fmla="*/ 2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28">
                  <a:moveTo>
                    <a:pt x="10" y="26"/>
                  </a:moveTo>
                  <a:cubicBezTo>
                    <a:pt x="26" y="12"/>
                    <a:pt x="49" y="6"/>
                    <a:pt x="70" y="5"/>
                  </a:cubicBezTo>
                  <a:cubicBezTo>
                    <a:pt x="74" y="5"/>
                    <a:pt x="79" y="0"/>
                    <a:pt x="73" y="0"/>
                  </a:cubicBezTo>
                  <a:cubicBezTo>
                    <a:pt x="48" y="1"/>
                    <a:pt x="22" y="8"/>
                    <a:pt x="4" y="25"/>
                  </a:cubicBezTo>
                  <a:cubicBezTo>
                    <a:pt x="0" y="28"/>
                    <a:pt x="8" y="28"/>
                    <a:pt x="10" y="2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2" name="Freeform 55"/>
            <p:cNvSpPr/>
            <p:nvPr/>
          </p:nvSpPr>
          <p:spPr bwMode="auto">
            <a:xfrm>
              <a:off x="3155" y="2790"/>
              <a:ext cx="144" cy="234"/>
            </a:xfrm>
            <a:custGeom>
              <a:avLst/>
              <a:gdLst>
                <a:gd name="T0" fmla="*/ 10 w 61"/>
                <a:gd name="T1" fmla="*/ 23 h 99"/>
                <a:gd name="T2" fmla="*/ 16 w 61"/>
                <a:gd name="T3" fmla="*/ 13 h 99"/>
                <a:gd name="T4" fmla="*/ 34 w 61"/>
                <a:gd name="T5" fmla="*/ 22 h 99"/>
                <a:gd name="T6" fmla="*/ 29 w 61"/>
                <a:gd name="T7" fmla="*/ 40 h 99"/>
                <a:gd name="T8" fmla="*/ 13 w 61"/>
                <a:gd name="T9" fmla="*/ 74 h 99"/>
                <a:gd name="T10" fmla="*/ 54 w 61"/>
                <a:gd name="T11" fmla="*/ 94 h 99"/>
                <a:gd name="T12" fmla="*/ 55 w 61"/>
                <a:gd name="T13" fmla="*/ 88 h 99"/>
                <a:gd name="T14" fmla="*/ 30 w 61"/>
                <a:gd name="T15" fmla="*/ 89 h 99"/>
                <a:gd name="T16" fmla="*/ 26 w 61"/>
                <a:gd name="T17" fmla="*/ 63 h 99"/>
                <a:gd name="T18" fmla="*/ 42 w 61"/>
                <a:gd name="T19" fmla="*/ 25 h 99"/>
                <a:gd name="T20" fmla="*/ 27 w 61"/>
                <a:gd name="T21" fmla="*/ 4 h 99"/>
                <a:gd name="T22" fmla="*/ 2 w 61"/>
                <a:gd name="T23" fmla="*/ 22 h 99"/>
                <a:gd name="T24" fmla="*/ 10 w 61"/>
                <a:gd name="T25" fmla="*/ 23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99">
                  <a:moveTo>
                    <a:pt x="10" y="23"/>
                  </a:moveTo>
                  <a:cubicBezTo>
                    <a:pt x="11" y="19"/>
                    <a:pt x="13" y="16"/>
                    <a:pt x="16" y="13"/>
                  </a:cubicBezTo>
                  <a:cubicBezTo>
                    <a:pt x="25" y="0"/>
                    <a:pt x="34" y="15"/>
                    <a:pt x="34" y="22"/>
                  </a:cubicBezTo>
                  <a:cubicBezTo>
                    <a:pt x="34" y="28"/>
                    <a:pt x="31" y="35"/>
                    <a:pt x="29" y="40"/>
                  </a:cubicBezTo>
                  <a:cubicBezTo>
                    <a:pt x="25" y="52"/>
                    <a:pt x="17" y="62"/>
                    <a:pt x="13" y="74"/>
                  </a:cubicBezTo>
                  <a:cubicBezTo>
                    <a:pt x="5" y="99"/>
                    <a:pt x="37" y="94"/>
                    <a:pt x="54" y="94"/>
                  </a:cubicBezTo>
                  <a:cubicBezTo>
                    <a:pt x="59" y="93"/>
                    <a:pt x="61" y="88"/>
                    <a:pt x="55" y="88"/>
                  </a:cubicBezTo>
                  <a:cubicBezTo>
                    <a:pt x="47" y="89"/>
                    <a:pt x="38" y="89"/>
                    <a:pt x="30" y="89"/>
                  </a:cubicBezTo>
                  <a:cubicBezTo>
                    <a:pt x="13" y="88"/>
                    <a:pt x="22" y="71"/>
                    <a:pt x="26" y="63"/>
                  </a:cubicBezTo>
                  <a:cubicBezTo>
                    <a:pt x="33" y="50"/>
                    <a:pt x="39" y="39"/>
                    <a:pt x="42" y="25"/>
                  </a:cubicBezTo>
                  <a:cubicBezTo>
                    <a:pt x="44" y="14"/>
                    <a:pt x="40" y="5"/>
                    <a:pt x="27" y="4"/>
                  </a:cubicBezTo>
                  <a:cubicBezTo>
                    <a:pt x="14" y="3"/>
                    <a:pt x="6" y="12"/>
                    <a:pt x="2" y="22"/>
                  </a:cubicBezTo>
                  <a:cubicBezTo>
                    <a:pt x="0" y="26"/>
                    <a:pt x="9" y="26"/>
                    <a:pt x="10" y="2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3" name="Freeform 56"/>
            <p:cNvSpPr/>
            <p:nvPr/>
          </p:nvSpPr>
          <p:spPr bwMode="auto">
            <a:xfrm>
              <a:off x="3380" y="2766"/>
              <a:ext cx="165" cy="434"/>
            </a:xfrm>
            <a:custGeom>
              <a:avLst/>
              <a:gdLst>
                <a:gd name="T0" fmla="*/ 20 w 70"/>
                <a:gd name="T1" fmla="*/ 2 h 183"/>
                <a:gd name="T2" fmla="*/ 16 w 70"/>
                <a:gd name="T3" fmla="*/ 36 h 183"/>
                <a:gd name="T4" fmla="*/ 47 w 70"/>
                <a:gd name="T5" fmla="*/ 29 h 183"/>
                <a:gd name="T6" fmla="*/ 40 w 70"/>
                <a:gd name="T7" fmla="*/ 30 h 183"/>
                <a:gd name="T8" fmla="*/ 51 w 70"/>
                <a:gd name="T9" fmla="*/ 59 h 183"/>
                <a:gd name="T10" fmla="*/ 58 w 70"/>
                <a:gd name="T11" fmla="*/ 109 h 183"/>
                <a:gd name="T12" fmla="*/ 56 w 70"/>
                <a:gd name="T13" fmla="*/ 153 h 183"/>
                <a:gd name="T14" fmla="*/ 29 w 70"/>
                <a:gd name="T15" fmla="*/ 147 h 183"/>
                <a:gd name="T16" fmla="*/ 20 w 70"/>
                <a:gd name="T17" fmla="*/ 116 h 183"/>
                <a:gd name="T18" fmla="*/ 12 w 70"/>
                <a:gd name="T19" fmla="*/ 117 h 183"/>
                <a:gd name="T20" fmla="*/ 66 w 70"/>
                <a:gd name="T21" fmla="*/ 144 h 183"/>
                <a:gd name="T22" fmla="*/ 63 w 70"/>
                <a:gd name="T23" fmla="*/ 77 h 183"/>
                <a:gd name="T24" fmla="*/ 48 w 70"/>
                <a:gd name="T25" fmla="*/ 27 h 183"/>
                <a:gd name="T26" fmla="*/ 41 w 70"/>
                <a:gd name="T27" fmla="*/ 28 h 183"/>
                <a:gd name="T28" fmla="*/ 28 w 70"/>
                <a:gd name="T29" fmla="*/ 2 h 183"/>
                <a:gd name="T30" fmla="*/ 20 w 70"/>
                <a:gd name="T31" fmla="*/ 2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0" h="183">
                  <a:moveTo>
                    <a:pt x="20" y="2"/>
                  </a:moveTo>
                  <a:cubicBezTo>
                    <a:pt x="10" y="11"/>
                    <a:pt x="5" y="26"/>
                    <a:pt x="16" y="36"/>
                  </a:cubicBezTo>
                  <a:cubicBezTo>
                    <a:pt x="25" y="43"/>
                    <a:pt x="41" y="34"/>
                    <a:pt x="47" y="29"/>
                  </a:cubicBezTo>
                  <a:cubicBezTo>
                    <a:pt x="45" y="29"/>
                    <a:pt x="43" y="30"/>
                    <a:pt x="40" y="30"/>
                  </a:cubicBezTo>
                  <a:cubicBezTo>
                    <a:pt x="48" y="34"/>
                    <a:pt x="50" y="52"/>
                    <a:pt x="51" y="59"/>
                  </a:cubicBezTo>
                  <a:cubicBezTo>
                    <a:pt x="55" y="75"/>
                    <a:pt x="57" y="92"/>
                    <a:pt x="58" y="109"/>
                  </a:cubicBezTo>
                  <a:cubicBezTo>
                    <a:pt x="59" y="123"/>
                    <a:pt x="60" y="139"/>
                    <a:pt x="56" y="153"/>
                  </a:cubicBezTo>
                  <a:cubicBezTo>
                    <a:pt x="52" y="166"/>
                    <a:pt x="35" y="153"/>
                    <a:pt x="29" y="147"/>
                  </a:cubicBezTo>
                  <a:cubicBezTo>
                    <a:pt x="22" y="139"/>
                    <a:pt x="16" y="126"/>
                    <a:pt x="20" y="116"/>
                  </a:cubicBezTo>
                  <a:cubicBezTo>
                    <a:pt x="21" y="114"/>
                    <a:pt x="13" y="115"/>
                    <a:pt x="12" y="117"/>
                  </a:cubicBezTo>
                  <a:cubicBezTo>
                    <a:pt x="0" y="149"/>
                    <a:pt x="59" y="183"/>
                    <a:pt x="66" y="144"/>
                  </a:cubicBezTo>
                  <a:cubicBezTo>
                    <a:pt x="70" y="122"/>
                    <a:pt x="67" y="98"/>
                    <a:pt x="63" y="77"/>
                  </a:cubicBezTo>
                  <a:cubicBezTo>
                    <a:pt x="62" y="66"/>
                    <a:pt x="60" y="34"/>
                    <a:pt x="48" y="27"/>
                  </a:cubicBezTo>
                  <a:cubicBezTo>
                    <a:pt x="46" y="26"/>
                    <a:pt x="43" y="27"/>
                    <a:pt x="41" y="28"/>
                  </a:cubicBezTo>
                  <a:cubicBezTo>
                    <a:pt x="14" y="47"/>
                    <a:pt x="16" y="13"/>
                    <a:pt x="28" y="2"/>
                  </a:cubicBezTo>
                  <a:cubicBezTo>
                    <a:pt x="30" y="0"/>
                    <a:pt x="22" y="1"/>
                    <a:pt x="20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4" name="Freeform 57"/>
            <p:cNvSpPr/>
            <p:nvPr/>
          </p:nvSpPr>
          <p:spPr bwMode="auto">
            <a:xfrm>
              <a:off x="3486" y="2707"/>
              <a:ext cx="185" cy="190"/>
            </a:xfrm>
            <a:custGeom>
              <a:avLst/>
              <a:gdLst>
                <a:gd name="T0" fmla="*/ 9 w 78"/>
                <a:gd name="T1" fmla="*/ 26 h 80"/>
                <a:gd name="T2" fmla="*/ 39 w 78"/>
                <a:gd name="T3" fmla="*/ 57 h 80"/>
                <a:gd name="T4" fmla="*/ 73 w 78"/>
                <a:gd name="T5" fmla="*/ 76 h 80"/>
                <a:gd name="T6" fmla="*/ 71 w 78"/>
                <a:gd name="T7" fmla="*/ 70 h 80"/>
                <a:gd name="T8" fmla="*/ 5 w 78"/>
                <a:gd name="T9" fmla="*/ 21 h 80"/>
                <a:gd name="T10" fmla="*/ 9 w 78"/>
                <a:gd name="T11" fmla="*/ 26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8" h="80">
                  <a:moveTo>
                    <a:pt x="9" y="26"/>
                  </a:moveTo>
                  <a:cubicBezTo>
                    <a:pt x="28" y="17"/>
                    <a:pt x="33" y="46"/>
                    <a:pt x="39" y="57"/>
                  </a:cubicBezTo>
                  <a:cubicBezTo>
                    <a:pt x="45" y="71"/>
                    <a:pt x="56" y="80"/>
                    <a:pt x="73" y="76"/>
                  </a:cubicBezTo>
                  <a:cubicBezTo>
                    <a:pt x="78" y="74"/>
                    <a:pt x="76" y="69"/>
                    <a:pt x="71" y="70"/>
                  </a:cubicBezTo>
                  <a:cubicBezTo>
                    <a:pt x="35" y="79"/>
                    <a:pt x="48" y="0"/>
                    <a:pt x="5" y="21"/>
                  </a:cubicBezTo>
                  <a:cubicBezTo>
                    <a:pt x="0" y="23"/>
                    <a:pt x="5" y="28"/>
                    <a:pt x="9" y="2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5" name="Freeform 58"/>
            <p:cNvSpPr/>
            <p:nvPr/>
          </p:nvSpPr>
          <p:spPr bwMode="auto">
            <a:xfrm>
              <a:off x="3721" y="2871"/>
              <a:ext cx="172" cy="52"/>
            </a:xfrm>
            <a:custGeom>
              <a:avLst/>
              <a:gdLst>
                <a:gd name="T0" fmla="*/ 9 w 73"/>
                <a:gd name="T1" fmla="*/ 18 h 22"/>
                <a:gd name="T2" fmla="*/ 64 w 73"/>
                <a:gd name="T3" fmla="*/ 9 h 22"/>
                <a:gd name="T4" fmla="*/ 68 w 73"/>
                <a:gd name="T5" fmla="*/ 6 h 22"/>
                <a:gd name="T6" fmla="*/ 1 w 73"/>
                <a:gd name="T7" fmla="*/ 20 h 22"/>
                <a:gd name="T8" fmla="*/ 9 w 73"/>
                <a:gd name="T9" fmla="*/ 18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22">
                  <a:moveTo>
                    <a:pt x="9" y="18"/>
                  </a:moveTo>
                  <a:cubicBezTo>
                    <a:pt x="15" y="4"/>
                    <a:pt x="51" y="9"/>
                    <a:pt x="64" y="9"/>
                  </a:cubicBezTo>
                  <a:cubicBezTo>
                    <a:pt x="67" y="9"/>
                    <a:pt x="73" y="6"/>
                    <a:pt x="68" y="6"/>
                  </a:cubicBezTo>
                  <a:cubicBezTo>
                    <a:pt x="51" y="5"/>
                    <a:pt x="8" y="0"/>
                    <a:pt x="1" y="20"/>
                  </a:cubicBezTo>
                  <a:cubicBezTo>
                    <a:pt x="0" y="22"/>
                    <a:pt x="9" y="21"/>
                    <a:pt x="9" y="1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6" name="Freeform 59"/>
            <p:cNvSpPr/>
            <p:nvPr/>
          </p:nvSpPr>
          <p:spPr bwMode="auto">
            <a:xfrm>
              <a:off x="3945" y="2728"/>
              <a:ext cx="197" cy="287"/>
            </a:xfrm>
            <a:custGeom>
              <a:avLst/>
              <a:gdLst>
                <a:gd name="T0" fmla="*/ 11 w 83"/>
                <a:gd name="T1" fmla="*/ 19 h 121"/>
                <a:gd name="T2" fmla="*/ 27 w 83"/>
                <a:gd name="T3" fmla="*/ 45 h 121"/>
                <a:gd name="T4" fmla="*/ 38 w 83"/>
                <a:gd name="T5" fmla="*/ 64 h 121"/>
                <a:gd name="T6" fmla="*/ 56 w 83"/>
                <a:gd name="T7" fmla="*/ 80 h 121"/>
                <a:gd name="T8" fmla="*/ 63 w 83"/>
                <a:gd name="T9" fmla="*/ 87 h 121"/>
                <a:gd name="T10" fmla="*/ 54 w 83"/>
                <a:gd name="T11" fmla="*/ 112 h 121"/>
                <a:gd name="T12" fmla="*/ 39 w 83"/>
                <a:gd name="T13" fmla="*/ 114 h 121"/>
                <a:gd name="T14" fmla="*/ 40 w 83"/>
                <a:gd name="T15" fmla="*/ 120 h 121"/>
                <a:gd name="T16" fmla="*/ 78 w 83"/>
                <a:gd name="T17" fmla="*/ 101 h 121"/>
                <a:gd name="T18" fmla="*/ 51 w 83"/>
                <a:gd name="T19" fmla="*/ 66 h 121"/>
                <a:gd name="T20" fmla="*/ 37 w 83"/>
                <a:gd name="T21" fmla="*/ 32 h 121"/>
                <a:gd name="T22" fmla="*/ 29 w 83"/>
                <a:gd name="T23" fmla="*/ 10 h 121"/>
                <a:gd name="T24" fmla="*/ 4 w 83"/>
                <a:gd name="T25" fmla="*/ 17 h 121"/>
                <a:gd name="T26" fmla="*/ 11 w 83"/>
                <a:gd name="T27" fmla="*/ 19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3" h="121">
                  <a:moveTo>
                    <a:pt x="11" y="19"/>
                  </a:moveTo>
                  <a:cubicBezTo>
                    <a:pt x="29" y="0"/>
                    <a:pt x="28" y="38"/>
                    <a:pt x="27" y="45"/>
                  </a:cubicBezTo>
                  <a:cubicBezTo>
                    <a:pt x="26" y="51"/>
                    <a:pt x="34" y="60"/>
                    <a:pt x="38" y="64"/>
                  </a:cubicBezTo>
                  <a:cubicBezTo>
                    <a:pt x="43" y="70"/>
                    <a:pt x="50" y="75"/>
                    <a:pt x="56" y="80"/>
                  </a:cubicBezTo>
                  <a:cubicBezTo>
                    <a:pt x="59" y="83"/>
                    <a:pt x="61" y="85"/>
                    <a:pt x="63" y="87"/>
                  </a:cubicBezTo>
                  <a:cubicBezTo>
                    <a:pt x="72" y="94"/>
                    <a:pt x="68" y="103"/>
                    <a:pt x="54" y="112"/>
                  </a:cubicBezTo>
                  <a:cubicBezTo>
                    <a:pt x="49" y="112"/>
                    <a:pt x="44" y="113"/>
                    <a:pt x="39" y="114"/>
                  </a:cubicBezTo>
                  <a:cubicBezTo>
                    <a:pt x="34" y="116"/>
                    <a:pt x="35" y="121"/>
                    <a:pt x="40" y="120"/>
                  </a:cubicBezTo>
                  <a:cubicBezTo>
                    <a:pt x="56" y="115"/>
                    <a:pt x="70" y="118"/>
                    <a:pt x="78" y="101"/>
                  </a:cubicBezTo>
                  <a:cubicBezTo>
                    <a:pt x="83" y="88"/>
                    <a:pt x="59" y="73"/>
                    <a:pt x="51" y="66"/>
                  </a:cubicBezTo>
                  <a:cubicBezTo>
                    <a:pt x="39" y="55"/>
                    <a:pt x="36" y="47"/>
                    <a:pt x="37" y="32"/>
                  </a:cubicBezTo>
                  <a:cubicBezTo>
                    <a:pt x="38" y="24"/>
                    <a:pt x="34" y="16"/>
                    <a:pt x="29" y="10"/>
                  </a:cubicBezTo>
                  <a:cubicBezTo>
                    <a:pt x="21" y="1"/>
                    <a:pt x="9" y="11"/>
                    <a:pt x="4" y="17"/>
                  </a:cubicBezTo>
                  <a:cubicBezTo>
                    <a:pt x="0" y="21"/>
                    <a:pt x="8" y="22"/>
                    <a:pt x="11" y="1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7" name="Freeform 60"/>
            <p:cNvSpPr/>
            <p:nvPr/>
          </p:nvSpPr>
          <p:spPr bwMode="auto">
            <a:xfrm>
              <a:off x="4165" y="2790"/>
              <a:ext cx="213" cy="62"/>
            </a:xfrm>
            <a:custGeom>
              <a:avLst/>
              <a:gdLst>
                <a:gd name="T0" fmla="*/ 9 w 90"/>
                <a:gd name="T1" fmla="*/ 24 h 26"/>
                <a:gd name="T2" fmla="*/ 80 w 90"/>
                <a:gd name="T3" fmla="*/ 20 h 26"/>
                <a:gd name="T4" fmla="*/ 88 w 90"/>
                <a:gd name="T5" fmla="*/ 17 h 26"/>
                <a:gd name="T6" fmla="*/ 5 w 90"/>
                <a:gd name="T7" fmla="*/ 21 h 26"/>
                <a:gd name="T8" fmla="*/ 9 w 90"/>
                <a:gd name="T9" fmla="*/ 24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26">
                  <a:moveTo>
                    <a:pt x="9" y="24"/>
                  </a:moveTo>
                  <a:cubicBezTo>
                    <a:pt x="28" y="16"/>
                    <a:pt x="62" y="6"/>
                    <a:pt x="80" y="20"/>
                  </a:cubicBezTo>
                  <a:cubicBezTo>
                    <a:pt x="82" y="22"/>
                    <a:pt x="90" y="19"/>
                    <a:pt x="88" y="17"/>
                  </a:cubicBezTo>
                  <a:cubicBezTo>
                    <a:pt x="67" y="0"/>
                    <a:pt x="28" y="11"/>
                    <a:pt x="5" y="21"/>
                  </a:cubicBezTo>
                  <a:cubicBezTo>
                    <a:pt x="0" y="23"/>
                    <a:pt x="5" y="26"/>
                    <a:pt x="9" y="2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8" name="Freeform 61"/>
            <p:cNvSpPr/>
            <p:nvPr/>
          </p:nvSpPr>
          <p:spPr bwMode="auto">
            <a:xfrm>
              <a:off x="4217" y="2899"/>
              <a:ext cx="173" cy="33"/>
            </a:xfrm>
            <a:custGeom>
              <a:avLst/>
              <a:gdLst>
                <a:gd name="T0" fmla="*/ 1 w 73"/>
                <a:gd name="T1" fmla="*/ 5 h 14"/>
                <a:gd name="T2" fmla="*/ 64 w 73"/>
                <a:gd name="T3" fmla="*/ 5 h 14"/>
                <a:gd name="T4" fmla="*/ 68 w 73"/>
                <a:gd name="T5" fmla="*/ 1 h 14"/>
                <a:gd name="T6" fmla="*/ 9 w 73"/>
                <a:gd name="T7" fmla="*/ 2 h 14"/>
                <a:gd name="T8" fmla="*/ 1 w 73"/>
                <a:gd name="T9" fmla="*/ 5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14">
                  <a:moveTo>
                    <a:pt x="1" y="5"/>
                  </a:moveTo>
                  <a:cubicBezTo>
                    <a:pt x="19" y="14"/>
                    <a:pt x="45" y="5"/>
                    <a:pt x="64" y="5"/>
                  </a:cubicBezTo>
                  <a:cubicBezTo>
                    <a:pt x="67" y="5"/>
                    <a:pt x="73" y="1"/>
                    <a:pt x="68" y="1"/>
                  </a:cubicBezTo>
                  <a:cubicBezTo>
                    <a:pt x="50" y="2"/>
                    <a:pt x="26" y="10"/>
                    <a:pt x="9" y="2"/>
                  </a:cubicBezTo>
                  <a:cubicBezTo>
                    <a:pt x="7" y="0"/>
                    <a:pt x="0" y="4"/>
                    <a:pt x="1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9" name="Freeform 62"/>
            <p:cNvSpPr/>
            <p:nvPr/>
          </p:nvSpPr>
          <p:spPr bwMode="auto">
            <a:xfrm>
              <a:off x="4459" y="2740"/>
              <a:ext cx="234" cy="292"/>
            </a:xfrm>
            <a:custGeom>
              <a:avLst/>
              <a:gdLst>
                <a:gd name="T0" fmla="*/ 13 w 99"/>
                <a:gd name="T1" fmla="*/ 31 h 123"/>
                <a:gd name="T2" fmla="*/ 36 w 99"/>
                <a:gd name="T3" fmla="*/ 25 h 123"/>
                <a:gd name="T4" fmla="*/ 37 w 99"/>
                <a:gd name="T5" fmla="*/ 39 h 123"/>
                <a:gd name="T6" fmla="*/ 33 w 99"/>
                <a:gd name="T7" fmla="*/ 56 h 123"/>
                <a:gd name="T8" fmla="*/ 29 w 99"/>
                <a:gd name="T9" fmla="*/ 95 h 123"/>
                <a:gd name="T10" fmla="*/ 94 w 99"/>
                <a:gd name="T11" fmla="*/ 103 h 123"/>
                <a:gd name="T12" fmla="*/ 92 w 99"/>
                <a:gd name="T13" fmla="*/ 98 h 123"/>
                <a:gd name="T14" fmla="*/ 51 w 99"/>
                <a:gd name="T15" fmla="*/ 106 h 123"/>
                <a:gd name="T16" fmla="*/ 38 w 99"/>
                <a:gd name="T17" fmla="*/ 72 h 123"/>
                <a:gd name="T18" fmla="*/ 46 w 99"/>
                <a:gd name="T19" fmla="*/ 26 h 123"/>
                <a:gd name="T20" fmla="*/ 4 w 99"/>
                <a:gd name="T21" fmla="*/ 33 h 123"/>
                <a:gd name="T22" fmla="*/ 13 w 99"/>
                <a:gd name="T23" fmla="*/ 3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123">
                  <a:moveTo>
                    <a:pt x="13" y="31"/>
                  </a:moveTo>
                  <a:cubicBezTo>
                    <a:pt x="25" y="16"/>
                    <a:pt x="33" y="14"/>
                    <a:pt x="36" y="25"/>
                  </a:cubicBezTo>
                  <a:cubicBezTo>
                    <a:pt x="38" y="29"/>
                    <a:pt x="37" y="35"/>
                    <a:pt x="37" y="39"/>
                  </a:cubicBezTo>
                  <a:cubicBezTo>
                    <a:pt x="37" y="45"/>
                    <a:pt x="35" y="51"/>
                    <a:pt x="33" y="56"/>
                  </a:cubicBezTo>
                  <a:cubicBezTo>
                    <a:pt x="29" y="69"/>
                    <a:pt x="26" y="82"/>
                    <a:pt x="29" y="95"/>
                  </a:cubicBezTo>
                  <a:cubicBezTo>
                    <a:pt x="35" y="123"/>
                    <a:pt x="77" y="109"/>
                    <a:pt x="94" y="103"/>
                  </a:cubicBezTo>
                  <a:cubicBezTo>
                    <a:pt x="99" y="102"/>
                    <a:pt x="98" y="96"/>
                    <a:pt x="92" y="98"/>
                  </a:cubicBezTo>
                  <a:cubicBezTo>
                    <a:pt x="80" y="102"/>
                    <a:pt x="65" y="108"/>
                    <a:pt x="51" y="106"/>
                  </a:cubicBezTo>
                  <a:cubicBezTo>
                    <a:pt x="34" y="102"/>
                    <a:pt x="36" y="84"/>
                    <a:pt x="38" y="72"/>
                  </a:cubicBezTo>
                  <a:cubicBezTo>
                    <a:pt x="41" y="56"/>
                    <a:pt x="47" y="42"/>
                    <a:pt x="46" y="26"/>
                  </a:cubicBezTo>
                  <a:cubicBezTo>
                    <a:pt x="43" y="0"/>
                    <a:pt x="0" y="7"/>
                    <a:pt x="4" y="33"/>
                  </a:cubicBezTo>
                  <a:cubicBezTo>
                    <a:pt x="5" y="37"/>
                    <a:pt x="13" y="35"/>
                    <a:pt x="13" y="3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0" name="Freeform 63"/>
            <p:cNvSpPr/>
            <p:nvPr/>
          </p:nvSpPr>
          <p:spPr bwMode="auto">
            <a:xfrm>
              <a:off x="4646" y="2747"/>
              <a:ext cx="236" cy="247"/>
            </a:xfrm>
            <a:custGeom>
              <a:avLst/>
              <a:gdLst>
                <a:gd name="T0" fmla="*/ 10 w 100"/>
                <a:gd name="T1" fmla="*/ 17 h 104"/>
                <a:gd name="T2" fmla="*/ 38 w 100"/>
                <a:gd name="T3" fmla="*/ 34 h 104"/>
                <a:gd name="T4" fmla="*/ 47 w 100"/>
                <a:gd name="T5" fmla="*/ 70 h 104"/>
                <a:gd name="T6" fmla="*/ 99 w 100"/>
                <a:gd name="T7" fmla="*/ 82 h 104"/>
                <a:gd name="T8" fmla="*/ 91 w 100"/>
                <a:gd name="T9" fmla="*/ 83 h 104"/>
                <a:gd name="T10" fmla="*/ 54 w 100"/>
                <a:gd name="T11" fmla="*/ 63 h 104"/>
                <a:gd name="T12" fmla="*/ 44 w 100"/>
                <a:gd name="T13" fmla="*/ 24 h 104"/>
                <a:gd name="T14" fmla="*/ 2 w 100"/>
                <a:gd name="T15" fmla="*/ 18 h 104"/>
                <a:gd name="T16" fmla="*/ 10 w 100"/>
                <a:gd name="T17" fmla="*/ 17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0" h="104">
                  <a:moveTo>
                    <a:pt x="10" y="17"/>
                  </a:moveTo>
                  <a:cubicBezTo>
                    <a:pt x="28" y="0"/>
                    <a:pt x="34" y="19"/>
                    <a:pt x="38" y="34"/>
                  </a:cubicBezTo>
                  <a:cubicBezTo>
                    <a:pt x="41" y="46"/>
                    <a:pt x="42" y="59"/>
                    <a:pt x="47" y="70"/>
                  </a:cubicBezTo>
                  <a:cubicBezTo>
                    <a:pt x="54" y="83"/>
                    <a:pt x="92" y="104"/>
                    <a:pt x="99" y="82"/>
                  </a:cubicBezTo>
                  <a:cubicBezTo>
                    <a:pt x="100" y="80"/>
                    <a:pt x="92" y="81"/>
                    <a:pt x="91" y="83"/>
                  </a:cubicBezTo>
                  <a:cubicBezTo>
                    <a:pt x="86" y="98"/>
                    <a:pt x="56" y="71"/>
                    <a:pt x="54" y="63"/>
                  </a:cubicBezTo>
                  <a:cubicBezTo>
                    <a:pt x="49" y="51"/>
                    <a:pt x="48" y="37"/>
                    <a:pt x="44" y="24"/>
                  </a:cubicBezTo>
                  <a:cubicBezTo>
                    <a:pt x="37" y="0"/>
                    <a:pt x="18" y="2"/>
                    <a:pt x="2" y="18"/>
                  </a:cubicBezTo>
                  <a:cubicBezTo>
                    <a:pt x="0" y="20"/>
                    <a:pt x="9" y="19"/>
                    <a:pt x="10" y="1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1" name="Freeform 64"/>
            <p:cNvSpPr/>
            <p:nvPr/>
          </p:nvSpPr>
          <p:spPr bwMode="auto">
            <a:xfrm>
              <a:off x="4674" y="2816"/>
              <a:ext cx="211" cy="55"/>
            </a:xfrm>
            <a:custGeom>
              <a:avLst/>
              <a:gdLst>
                <a:gd name="T0" fmla="*/ 6 w 89"/>
                <a:gd name="T1" fmla="*/ 22 h 23"/>
                <a:gd name="T2" fmla="*/ 83 w 89"/>
                <a:gd name="T3" fmla="*/ 6 h 23"/>
                <a:gd name="T4" fmla="*/ 83 w 89"/>
                <a:gd name="T5" fmla="*/ 1 h 23"/>
                <a:gd name="T6" fmla="*/ 7 w 89"/>
                <a:gd name="T7" fmla="*/ 16 h 23"/>
                <a:gd name="T8" fmla="*/ 6 w 89"/>
                <a:gd name="T9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23">
                  <a:moveTo>
                    <a:pt x="6" y="22"/>
                  </a:moveTo>
                  <a:cubicBezTo>
                    <a:pt x="32" y="17"/>
                    <a:pt x="57" y="10"/>
                    <a:pt x="83" y="6"/>
                  </a:cubicBezTo>
                  <a:cubicBezTo>
                    <a:pt x="87" y="6"/>
                    <a:pt x="89" y="0"/>
                    <a:pt x="83" y="1"/>
                  </a:cubicBezTo>
                  <a:cubicBezTo>
                    <a:pt x="58" y="5"/>
                    <a:pt x="32" y="12"/>
                    <a:pt x="7" y="16"/>
                  </a:cubicBezTo>
                  <a:cubicBezTo>
                    <a:pt x="2" y="17"/>
                    <a:pt x="0" y="23"/>
                    <a:pt x="6" y="2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2" name="Freeform 65"/>
            <p:cNvSpPr/>
            <p:nvPr/>
          </p:nvSpPr>
          <p:spPr bwMode="auto">
            <a:xfrm>
              <a:off x="2365" y="2792"/>
              <a:ext cx="196" cy="320"/>
            </a:xfrm>
            <a:custGeom>
              <a:avLst/>
              <a:gdLst>
                <a:gd name="T0" fmla="*/ 9 w 83"/>
                <a:gd name="T1" fmla="*/ 25 h 135"/>
                <a:gd name="T2" fmla="*/ 39 w 83"/>
                <a:gd name="T3" fmla="*/ 19 h 135"/>
                <a:gd name="T4" fmla="*/ 32 w 83"/>
                <a:gd name="T5" fmla="*/ 41 h 135"/>
                <a:gd name="T6" fmla="*/ 40 w 83"/>
                <a:gd name="T7" fmla="*/ 72 h 135"/>
                <a:gd name="T8" fmla="*/ 72 w 83"/>
                <a:gd name="T9" fmla="*/ 102 h 135"/>
                <a:gd name="T10" fmla="*/ 19 w 83"/>
                <a:gd name="T11" fmla="*/ 131 h 135"/>
                <a:gd name="T12" fmla="*/ 22 w 83"/>
                <a:gd name="T13" fmla="*/ 133 h 135"/>
                <a:gd name="T14" fmla="*/ 62 w 83"/>
                <a:gd name="T15" fmla="*/ 129 h 135"/>
                <a:gd name="T16" fmla="*/ 80 w 83"/>
                <a:gd name="T17" fmla="*/ 103 h 135"/>
                <a:gd name="T18" fmla="*/ 39 w 83"/>
                <a:gd name="T19" fmla="*/ 59 h 135"/>
                <a:gd name="T20" fmla="*/ 40 w 83"/>
                <a:gd name="T21" fmla="*/ 3 h 135"/>
                <a:gd name="T22" fmla="*/ 0 w 83"/>
                <a:gd name="T23" fmla="*/ 26 h 135"/>
                <a:gd name="T24" fmla="*/ 9 w 83"/>
                <a:gd name="T25" fmla="*/ 2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3" h="135">
                  <a:moveTo>
                    <a:pt x="9" y="25"/>
                  </a:moveTo>
                  <a:cubicBezTo>
                    <a:pt x="12" y="12"/>
                    <a:pt x="42" y="0"/>
                    <a:pt x="39" y="19"/>
                  </a:cubicBezTo>
                  <a:cubicBezTo>
                    <a:pt x="38" y="27"/>
                    <a:pt x="35" y="34"/>
                    <a:pt x="32" y="41"/>
                  </a:cubicBezTo>
                  <a:cubicBezTo>
                    <a:pt x="28" y="53"/>
                    <a:pt x="29" y="63"/>
                    <a:pt x="40" y="72"/>
                  </a:cubicBezTo>
                  <a:cubicBezTo>
                    <a:pt x="51" y="82"/>
                    <a:pt x="67" y="87"/>
                    <a:pt x="72" y="102"/>
                  </a:cubicBezTo>
                  <a:cubicBezTo>
                    <a:pt x="79" y="127"/>
                    <a:pt x="36" y="125"/>
                    <a:pt x="19" y="131"/>
                  </a:cubicBezTo>
                  <a:cubicBezTo>
                    <a:pt x="14" y="133"/>
                    <a:pt x="19" y="134"/>
                    <a:pt x="22" y="133"/>
                  </a:cubicBezTo>
                  <a:cubicBezTo>
                    <a:pt x="35" y="129"/>
                    <a:pt x="50" y="135"/>
                    <a:pt x="62" y="129"/>
                  </a:cubicBezTo>
                  <a:cubicBezTo>
                    <a:pt x="72" y="124"/>
                    <a:pt x="79" y="113"/>
                    <a:pt x="80" y="103"/>
                  </a:cubicBezTo>
                  <a:cubicBezTo>
                    <a:pt x="83" y="84"/>
                    <a:pt x="48" y="73"/>
                    <a:pt x="39" y="59"/>
                  </a:cubicBezTo>
                  <a:cubicBezTo>
                    <a:pt x="33" y="49"/>
                    <a:pt x="61" y="5"/>
                    <a:pt x="40" y="3"/>
                  </a:cubicBezTo>
                  <a:cubicBezTo>
                    <a:pt x="25" y="2"/>
                    <a:pt x="4" y="11"/>
                    <a:pt x="0" y="26"/>
                  </a:cubicBezTo>
                  <a:cubicBezTo>
                    <a:pt x="0" y="28"/>
                    <a:pt x="8" y="27"/>
                    <a:pt x="9" y="2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3" name="Freeform 66"/>
            <p:cNvSpPr/>
            <p:nvPr/>
          </p:nvSpPr>
          <p:spPr bwMode="auto">
            <a:xfrm>
              <a:off x="1882" y="2608"/>
              <a:ext cx="135" cy="132"/>
            </a:xfrm>
            <a:custGeom>
              <a:avLst/>
              <a:gdLst>
                <a:gd name="T0" fmla="*/ 48 w 57"/>
                <a:gd name="T1" fmla="*/ 2 h 56"/>
                <a:gd name="T2" fmla="*/ 5 w 57"/>
                <a:gd name="T3" fmla="*/ 54 h 56"/>
                <a:gd name="T4" fmla="*/ 10 w 57"/>
                <a:gd name="T5" fmla="*/ 55 h 56"/>
                <a:gd name="T6" fmla="*/ 56 w 57"/>
                <a:gd name="T7" fmla="*/ 1 h 56"/>
                <a:gd name="T8" fmla="*/ 48 w 57"/>
                <a:gd name="T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6">
                  <a:moveTo>
                    <a:pt x="48" y="2"/>
                  </a:moveTo>
                  <a:cubicBezTo>
                    <a:pt x="40" y="22"/>
                    <a:pt x="27" y="45"/>
                    <a:pt x="5" y="54"/>
                  </a:cubicBezTo>
                  <a:cubicBezTo>
                    <a:pt x="0" y="56"/>
                    <a:pt x="8" y="56"/>
                    <a:pt x="10" y="55"/>
                  </a:cubicBezTo>
                  <a:cubicBezTo>
                    <a:pt x="33" y="45"/>
                    <a:pt x="47" y="22"/>
                    <a:pt x="56" y="1"/>
                  </a:cubicBezTo>
                  <a:cubicBezTo>
                    <a:pt x="57" y="0"/>
                    <a:pt x="49" y="0"/>
                    <a:pt x="48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4" name="Freeform 67"/>
            <p:cNvSpPr/>
            <p:nvPr/>
          </p:nvSpPr>
          <p:spPr bwMode="auto">
            <a:xfrm>
              <a:off x="1898" y="2622"/>
              <a:ext cx="138" cy="95"/>
            </a:xfrm>
            <a:custGeom>
              <a:avLst/>
              <a:gdLst>
                <a:gd name="T0" fmla="*/ 1 w 58"/>
                <a:gd name="T1" fmla="*/ 4 h 40"/>
                <a:gd name="T2" fmla="*/ 49 w 58"/>
                <a:gd name="T3" fmla="*/ 39 h 40"/>
                <a:gd name="T4" fmla="*/ 57 w 58"/>
                <a:gd name="T5" fmla="*/ 36 h 40"/>
                <a:gd name="T6" fmla="*/ 9 w 58"/>
                <a:gd name="T7" fmla="*/ 2 h 40"/>
                <a:gd name="T8" fmla="*/ 1 w 58"/>
                <a:gd name="T9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40">
                  <a:moveTo>
                    <a:pt x="1" y="4"/>
                  </a:moveTo>
                  <a:cubicBezTo>
                    <a:pt x="17" y="16"/>
                    <a:pt x="35" y="25"/>
                    <a:pt x="49" y="39"/>
                  </a:cubicBezTo>
                  <a:cubicBezTo>
                    <a:pt x="51" y="40"/>
                    <a:pt x="58" y="37"/>
                    <a:pt x="57" y="36"/>
                  </a:cubicBezTo>
                  <a:cubicBezTo>
                    <a:pt x="43" y="23"/>
                    <a:pt x="25" y="13"/>
                    <a:pt x="9" y="2"/>
                  </a:cubicBezTo>
                  <a:cubicBezTo>
                    <a:pt x="7" y="0"/>
                    <a:pt x="0" y="4"/>
                    <a:pt x="1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5" name="Freeform 68"/>
            <p:cNvSpPr/>
            <p:nvPr/>
          </p:nvSpPr>
          <p:spPr bwMode="auto">
            <a:xfrm>
              <a:off x="2017" y="2638"/>
              <a:ext cx="120" cy="31"/>
            </a:xfrm>
            <a:custGeom>
              <a:avLst/>
              <a:gdLst>
                <a:gd name="T0" fmla="*/ 5 w 51"/>
                <a:gd name="T1" fmla="*/ 10 h 13"/>
                <a:gd name="T2" fmla="*/ 45 w 51"/>
                <a:gd name="T3" fmla="*/ 6 h 13"/>
                <a:gd name="T4" fmla="*/ 42 w 51"/>
                <a:gd name="T5" fmla="*/ 2 h 13"/>
                <a:gd name="T6" fmla="*/ 10 w 51"/>
                <a:gd name="T7" fmla="*/ 5 h 13"/>
                <a:gd name="T8" fmla="*/ 5 w 51"/>
                <a:gd name="T9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13">
                  <a:moveTo>
                    <a:pt x="5" y="10"/>
                  </a:moveTo>
                  <a:cubicBezTo>
                    <a:pt x="18" y="13"/>
                    <a:pt x="33" y="11"/>
                    <a:pt x="45" y="6"/>
                  </a:cubicBezTo>
                  <a:cubicBezTo>
                    <a:pt x="51" y="3"/>
                    <a:pt x="46" y="0"/>
                    <a:pt x="42" y="2"/>
                  </a:cubicBezTo>
                  <a:cubicBezTo>
                    <a:pt x="32" y="6"/>
                    <a:pt x="20" y="8"/>
                    <a:pt x="10" y="5"/>
                  </a:cubicBezTo>
                  <a:cubicBezTo>
                    <a:pt x="7" y="4"/>
                    <a:pt x="0" y="8"/>
                    <a:pt x="5" y="1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6" name="Freeform 69"/>
            <p:cNvSpPr/>
            <p:nvPr/>
          </p:nvSpPr>
          <p:spPr bwMode="auto">
            <a:xfrm>
              <a:off x="2064" y="2601"/>
              <a:ext cx="111" cy="125"/>
            </a:xfrm>
            <a:custGeom>
              <a:avLst/>
              <a:gdLst>
                <a:gd name="T0" fmla="*/ 24 w 47"/>
                <a:gd name="T1" fmla="*/ 6 h 53"/>
                <a:gd name="T2" fmla="*/ 30 w 47"/>
                <a:gd name="T3" fmla="*/ 33 h 53"/>
                <a:gd name="T4" fmla="*/ 4 w 47"/>
                <a:gd name="T5" fmla="*/ 49 h 53"/>
                <a:gd name="T6" fmla="*/ 11 w 47"/>
                <a:gd name="T7" fmla="*/ 51 h 53"/>
                <a:gd name="T8" fmla="*/ 41 w 47"/>
                <a:gd name="T9" fmla="*/ 28 h 53"/>
                <a:gd name="T10" fmla="*/ 32 w 47"/>
                <a:gd name="T11" fmla="*/ 3 h 53"/>
                <a:gd name="T12" fmla="*/ 24 w 47"/>
                <a:gd name="T13" fmla="*/ 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" h="53">
                  <a:moveTo>
                    <a:pt x="24" y="6"/>
                  </a:moveTo>
                  <a:cubicBezTo>
                    <a:pt x="31" y="15"/>
                    <a:pt x="41" y="22"/>
                    <a:pt x="30" y="33"/>
                  </a:cubicBezTo>
                  <a:cubicBezTo>
                    <a:pt x="23" y="40"/>
                    <a:pt x="12" y="43"/>
                    <a:pt x="4" y="49"/>
                  </a:cubicBezTo>
                  <a:cubicBezTo>
                    <a:pt x="0" y="52"/>
                    <a:pt x="9" y="53"/>
                    <a:pt x="11" y="51"/>
                  </a:cubicBezTo>
                  <a:cubicBezTo>
                    <a:pt x="21" y="43"/>
                    <a:pt x="35" y="41"/>
                    <a:pt x="41" y="28"/>
                  </a:cubicBezTo>
                  <a:cubicBezTo>
                    <a:pt x="47" y="17"/>
                    <a:pt x="38" y="12"/>
                    <a:pt x="32" y="3"/>
                  </a:cubicBezTo>
                  <a:cubicBezTo>
                    <a:pt x="30" y="0"/>
                    <a:pt x="22" y="3"/>
                    <a:pt x="24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7" name="Freeform 70"/>
            <p:cNvSpPr/>
            <p:nvPr/>
          </p:nvSpPr>
          <p:spPr bwMode="auto">
            <a:xfrm>
              <a:off x="2180" y="2582"/>
              <a:ext cx="118" cy="132"/>
            </a:xfrm>
            <a:custGeom>
              <a:avLst/>
              <a:gdLst>
                <a:gd name="T0" fmla="*/ 12 w 50"/>
                <a:gd name="T1" fmla="*/ 11 h 56"/>
                <a:gd name="T2" fmla="*/ 8 w 50"/>
                <a:gd name="T3" fmla="*/ 44 h 56"/>
                <a:gd name="T4" fmla="*/ 43 w 50"/>
                <a:gd name="T5" fmla="*/ 39 h 56"/>
                <a:gd name="T6" fmla="*/ 38 w 50"/>
                <a:gd name="T7" fmla="*/ 4 h 56"/>
                <a:gd name="T8" fmla="*/ 23 w 50"/>
                <a:gd name="T9" fmla="*/ 2 h 56"/>
                <a:gd name="T10" fmla="*/ 11 w 50"/>
                <a:gd name="T11" fmla="*/ 17 h 56"/>
                <a:gd name="T12" fmla="*/ 19 w 50"/>
                <a:gd name="T13" fmla="*/ 16 h 56"/>
                <a:gd name="T14" fmla="*/ 27 w 50"/>
                <a:gd name="T15" fmla="*/ 6 h 56"/>
                <a:gd name="T16" fmla="*/ 34 w 50"/>
                <a:gd name="T17" fmla="*/ 12 h 56"/>
                <a:gd name="T18" fmla="*/ 35 w 50"/>
                <a:gd name="T19" fmla="*/ 38 h 56"/>
                <a:gd name="T20" fmla="*/ 23 w 50"/>
                <a:gd name="T21" fmla="*/ 45 h 56"/>
                <a:gd name="T22" fmla="*/ 14 w 50"/>
                <a:gd name="T23" fmla="*/ 38 h 56"/>
                <a:gd name="T24" fmla="*/ 18 w 50"/>
                <a:gd name="T25" fmla="*/ 14 h 56"/>
                <a:gd name="T26" fmla="*/ 12 w 50"/>
                <a:gd name="T27" fmla="*/ 1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0" h="56">
                  <a:moveTo>
                    <a:pt x="12" y="11"/>
                  </a:moveTo>
                  <a:cubicBezTo>
                    <a:pt x="0" y="18"/>
                    <a:pt x="0" y="34"/>
                    <a:pt x="8" y="44"/>
                  </a:cubicBezTo>
                  <a:cubicBezTo>
                    <a:pt x="18" y="56"/>
                    <a:pt x="35" y="50"/>
                    <a:pt x="43" y="39"/>
                  </a:cubicBezTo>
                  <a:cubicBezTo>
                    <a:pt x="50" y="29"/>
                    <a:pt x="47" y="13"/>
                    <a:pt x="38" y="4"/>
                  </a:cubicBezTo>
                  <a:cubicBezTo>
                    <a:pt x="34" y="1"/>
                    <a:pt x="28" y="0"/>
                    <a:pt x="23" y="2"/>
                  </a:cubicBezTo>
                  <a:cubicBezTo>
                    <a:pt x="16" y="4"/>
                    <a:pt x="13" y="11"/>
                    <a:pt x="11" y="17"/>
                  </a:cubicBezTo>
                  <a:cubicBezTo>
                    <a:pt x="10" y="20"/>
                    <a:pt x="18" y="19"/>
                    <a:pt x="19" y="16"/>
                  </a:cubicBezTo>
                  <a:cubicBezTo>
                    <a:pt x="20" y="14"/>
                    <a:pt x="23" y="6"/>
                    <a:pt x="27" y="6"/>
                  </a:cubicBezTo>
                  <a:cubicBezTo>
                    <a:pt x="30" y="6"/>
                    <a:pt x="32" y="10"/>
                    <a:pt x="34" y="12"/>
                  </a:cubicBezTo>
                  <a:cubicBezTo>
                    <a:pt x="39" y="20"/>
                    <a:pt x="39" y="30"/>
                    <a:pt x="35" y="38"/>
                  </a:cubicBezTo>
                  <a:cubicBezTo>
                    <a:pt x="33" y="41"/>
                    <a:pt x="29" y="46"/>
                    <a:pt x="23" y="45"/>
                  </a:cubicBezTo>
                  <a:cubicBezTo>
                    <a:pt x="19" y="45"/>
                    <a:pt x="16" y="41"/>
                    <a:pt x="14" y="38"/>
                  </a:cubicBezTo>
                  <a:cubicBezTo>
                    <a:pt x="9" y="31"/>
                    <a:pt x="9" y="19"/>
                    <a:pt x="18" y="14"/>
                  </a:cubicBezTo>
                  <a:cubicBezTo>
                    <a:pt x="23" y="11"/>
                    <a:pt x="15" y="9"/>
                    <a:pt x="12" y="1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8" name="Freeform 71"/>
            <p:cNvSpPr/>
            <p:nvPr/>
          </p:nvSpPr>
          <p:spPr bwMode="auto">
            <a:xfrm>
              <a:off x="2502" y="3257"/>
              <a:ext cx="170" cy="163"/>
            </a:xfrm>
            <a:custGeom>
              <a:avLst/>
              <a:gdLst>
                <a:gd name="T0" fmla="*/ 6 w 72"/>
                <a:gd name="T1" fmla="*/ 6 h 69"/>
                <a:gd name="T2" fmla="*/ 61 w 72"/>
                <a:gd name="T3" fmla="*/ 67 h 69"/>
                <a:gd name="T4" fmla="*/ 68 w 72"/>
                <a:gd name="T5" fmla="*/ 62 h 69"/>
                <a:gd name="T6" fmla="*/ 10 w 72"/>
                <a:gd name="T7" fmla="*/ 1 h 69"/>
                <a:gd name="T8" fmla="*/ 6 w 72"/>
                <a:gd name="T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69">
                  <a:moveTo>
                    <a:pt x="6" y="6"/>
                  </a:moveTo>
                  <a:cubicBezTo>
                    <a:pt x="32" y="16"/>
                    <a:pt x="40" y="50"/>
                    <a:pt x="61" y="67"/>
                  </a:cubicBezTo>
                  <a:cubicBezTo>
                    <a:pt x="64" y="69"/>
                    <a:pt x="72" y="65"/>
                    <a:pt x="68" y="62"/>
                  </a:cubicBezTo>
                  <a:cubicBezTo>
                    <a:pt x="46" y="45"/>
                    <a:pt x="39" y="11"/>
                    <a:pt x="10" y="1"/>
                  </a:cubicBezTo>
                  <a:cubicBezTo>
                    <a:pt x="7" y="0"/>
                    <a:pt x="0" y="5"/>
                    <a:pt x="6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9" name="Freeform 72"/>
            <p:cNvSpPr/>
            <p:nvPr/>
          </p:nvSpPr>
          <p:spPr bwMode="auto">
            <a:xfrm>
              <a:off x="3091" y="3271"/>
              <a:ext cx="147" cy="225"/>
            </a:xfrm>
            <a:custGeom>
              <a:avLst/>
              <a:gdLst>
                <a:gd name="T0" fmla="*/ 14 w 62"/>
                <a:gd name="T1" fmla="*/ 16 h 95"/>
                <a:gd name="T2" fmla="*/ 10 w 62"/>
                <a:gd name="T3" fmla="*/ 11 h 95"/>
                <a:gd name="T4" fmla="*/ 14 w 62"/>
                <a:gd name="T5" fmla="*/ 8 h 95"/>
                <a:gd name="T6" fmla="*/ 31 w 62"/>
                <a:gd name="T7" fmla="*/ 11 h 95"/>
                <a:gd name="T8" fmla="*/ 30 w 62"/>
                <a:gd name="T9" fmla="*/ 35 h 95"/>
                <a:gd name="T10" fmla="*/ 35 w 62"/>
                <a:gd name="T11" fmla="*/ 56 h 95"/>
                <a:gd name="T12" fmla="*/ 42 w 62"/>
                <a:gd name="T13" fmla="*/ 66 h 95"/>
                <a:gd name="T14" fmla="*/ 16 w 62"/>
                <a:gd name="T15" fmla="*/ 87 h 95"/>
                <a:gd name="T16" fmla="*/ 11 w 62"/>
                <a:gd name="T17" fmla="*/ 91 h 95"/>
                <a:gd name="T18" fmla="*/ 45 w 62"/>
                <a:gd name="T19" fmla="*/ 78 h 95"/>
                <a:gd name="T20" fmla="*/ 37 w 62"/>
                <a:gd name="T21" fmla="*/ 38 h 95"/>
                <a:gd name="T22" fmla="*/ 29 w 62"/>
                <a:gd name="T23" fmla="*/ 1 h 95"/>
                <a:gd name="T24" fmla="*/ 1 w 62"/>
                <a:gd name="T25" fmla="*/ 13 h 95"/>
                <a:gd name="T26" fmla="*/ 4 w 62"/>
                <a:gd name="T27" fmla="*/ 15 h 95"/>
                <a:gd name="T28" fmla="*/ 5 w 62"/>
                <a:gd name="T29" fmla="*/ 18 h 95"/>
                <a:gd name="T30" fmla="*/ 14 w 62"/>
                <a:gd name="T31" fmla="*/ 16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95">
                  <a:moveTo>
                    <a:pt x="14" y="16"/>
                  </a:moveTo>
                  <a:cubicBezTo>
                    <a:pt x="14" y="13"/>
                    <a:pt x="13" y="11"/>
                    <a:pt x="10" y="11"/>
                  </a:cubicBezTo>
                  <a:cubicBezTo>
                    <a:pt x="11" y="10"/>
                    <a:pt x="13" y="9"/>
                    <a:pt x="14" y="8"/>
                  </a:cubicBezTo>
                  <a:cubicBezTo>
                    <a:pt x="22" y="5"/>
                    <a:pt x="28" y="6"/>
                    <a:pt x="31" y="11"/>
                  </a:cubicBezTo>
                  <a:cubicBezTo>
                    <a:pt x="38" y="17"/>
                    <a:pt x="32" y="28"/>
                    <a:pt x="30" y="35"/>
                  </a:cubicBezTo>
                  <a:cubicBezTo>
                    <a:pt x="27" y="43"/>
                    <a:pt x="30" y="49"/>
                    <a:pt x="35" y="56"/>
                  </a:cubicBezTo>
                  <a:cubicBezTo>
                    <a:pt x="37" y="60"/>
                    <a:pt x="40" y="62"/>
                    <a:pt x="42" y="66"/>
                  </a:cubicBezTo>
                  <a:cubicBezTo>
                    <a:pt x="47" y="76"/>
                    <a:pt x="25" y="89"/>
                    <a:pt x="16" y="87"/>
                  </a:cubicBezTo>
                  <a:cubicBezTo>
                    <a:pt x="14" y="86"/>
                    <a:pt x="6" y="90"/>
                    <a:pt x="11" y="91"/>
                  </a:cubicBezTo>
                  <a:cubicBezTo>
                    <a:pt x="24" y="95"/>
                    <a:pt x="36" y="86"/>
                    <a:pt x="45" y="78"/>
                  </a:cubicBezTo>
                  <a:cubicBezTo>
                    <a:pt x="62" y="64"/>
                    <a:pt x="36" y="53"/>
                    <a:pt x="37" y="38"/>
                  </a:cubicBezTo>
                  <a:cubicBezTo>
                    <a:pt x="38" y="27"/>
                    <a:pt x="51" y="4"/>
                    <a:pt x="29" y="1"/>
                  </a:cubicBezTo>
                  <a:cubicBezTo>
                    <a:pt x="18" y="0"/>
                    <a:pt x="8" y="4"/>
                    <a:pt x="1" y="13"/>
                  </a:cubicBezTo>
                  <a:cubicBezTo>
                    <a:pt x="0" y="14"/>
                    <a:pt x="3" y="15"/>
                    <a:pt x="4" y="15"/>
                  </a:cubicBezTo>
                  <a:cubicBezTo>
                    <a:pt x="4" y="16"/>
                    <a:pt x="5" y="17"/>
                    <a:pt x="5" y="18"/>
                  </a:cubicBezTo>
                  <a:cubicBezTo>
                    <a:pt x="5" y="20"/>
                    <a:pt x="14" y="19"/>
                    <a:pt x="14" y="1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0" name="Freeform 73"/>
            <p:cNvSpPr/>
            <p:nvPr/>
          </p:nvSpPr>
          <p:spPr bwMode="auto">
            <a:xfrm>
              <a:off x="3652" y="3193"/>
              <a:ext cx="393" cy="319"/>
            </a:xfrm>
            <a:custGeom>
              <a:avLst/>
              <a:gdLst>
                <a:gd name="T0" fmla="*/ 11 w 166"/>
                <a:gd name="T1" fmla="*/ 96 h 135"/>
                <a:gd name="T2" fmla="*/ 47 w 166"/>
                <a:gd name="T3" fmla="*/ 4 h 135"/>
                <a:gd name="T4" fmla="*/ 39 w 166"/>
                <a:gd name="T5" fmla="*/ 4 h 135"/>
                <a:gd name="T6" fmla="*/ 39 w 166"/>
                <a:gd name="T7" fmla="*/ 113 h 135"/>
                <a:gd name="T8" fmla="*/ 104 w 166"/>
                <a:gd name="T9" fmla="*/ 80 h 135"/>
                <a:gd name="T10" fmla="*/ 95 w 166"/>
                <a:gd name="T11" fmla="*/ 81 h 135"/>
                <a:gd name="T12" fmla="*/ 116 w 166"/>
                <a:gd name="T13" fmla="*/ 93 h 135"/>
                <a:gd name="T14" fmla="*/ 136 w 166"/>
                <a:gd name="T15" fmla="*/ 78 h 135"/>
                <a:gd name="T16" fmla="*/ 156 w 166"/>
                <a:gd name="T17" fmla="*/ 100 h 135"/>
                <a:gd name="T18" fmla="*/ 165 w 166"/>
                <a:gd name="T19" fmla="*/ 98 h 135"/>
                <a:gd name="T20" fmla="*/ 145 w 166"/>
                <a:gd name="T21" fmla="*/ 66 h 135"/>
                <a:gd name="T22" fmla="*/ 104 w 166"/>
                <a:gd name="T23" fmla="*/ 80 h 135"/>
                <a:gd name="T24" fmla="*/ 96 w 166"/>
                <a:gd name="T25" fmla="*/ 80 h 135"/>
                <a:gd name="T26" fmla="*/ 76 w 166"/>
                <a:gd name="T27" fmla="*/ 104 h 135"/>
                <a:gd name="T28" fmla="*/ 34 w 166"/>
                <a:gd name="T29" fmla="*/ 85 h 135"/>
                <a:gd name="T30" fmla="*/ 47 w 166"/>
                <a:gd name="T31" fmla="*/ 4 h 135"/>
                <a:gd name="T32" fmla="*/ 39 w 166"/>
                <a:gd name="T33" fmla="*/ 5 h 135"/>
                <a:gd name="T34" fmla="*/ 3 w 166"/>
                <a:gd name="T35" fmla="*/ 95 h 135"/>
                <a:gd name="T36" fmla="*/ 11 w 166"/>
                <a:gd name="T37" fmla="*/ 96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135">
                  <a:moveTo>
                    <a:pt x="11" y="96"/>
                  </a:moveTo>
                  <a:cubicBezTo>
                    <a:pt x="31" y="68"/>
                    <a:pt x="43" y="37"/>
                    <a:pt x="47" y="4"/>
                  </a:cubicBezTo>
                  <a:cubicBezTo>
                    <a:pt x="48" y="0"/>
                    <a:pt x="40" y="2"/>
                    <a:pt x="39" y="4"/>
                  </a:cubicBezTo>
                  <a:cubicBezTo>
                    <a:pt x="26" y="35"/>
                    <a:pt x="11" y="85"/>
                    <a:pt x="39" y="113"/>
                  </a:cubicBezTo>
                  <a:cubicBezTo>
                    <a:pt x="63" y="135"/>
                    <a:pt x="92" y="96"/>
                    <a:pt x="104" y="80"/>
                  </a:cubicBezTo>
                  <a:cubicBezTo>
                    <a:pt x="101" y="81"/>
                    <a:pt x="98" y="81"/>
                    <a:pt x="95" y="81"/>
                  </a:cubicBezTo>
                  <a:cubicBezTo>
                    <a:pt x="94" y="96"/>
                    <a:pt x="102" y="100"/>
                    <a:pt x="116" y="93"/>
                  </a:cubicBezTo>
                  <a:cubicBezTo>
                    <a:pt x="123" y="89"/>
                    <a:pt x="131" y="83"/>
                    <a:pt x="136" y="78"/>
                  </a:cubicBezTo>
                  <a:cubicBezTo>
                    <a:pt x="152" y="63"/>
                    <a:pt x="153" y="92"/>
                    <a:pt x="156" y="100"/>
                  </a:cubicBezTo>
                  <a:cubicBezTo>
                    <a:pt x="157" y="104"/>
                    <a:pt x="166" y="101"/>
                    <a:pt x="165" y="98"/>
                  </a:cubicBezTo>
                  <a:cubicBezTo>
                    <a:pt x="159" y="85"/>
                    <a:pt x="163" y="68"/>
                    <a:pt x="145" y="66"/>
                  </a:cubicBezTo>
                  <a:cubicBezTo>
                    <a:pt x="135" y="64"/>
                    <a:pt x="102" y="108"/>
                    <a:pt x="104" y="80"/>
                  </a:cubicBezTo>
                  <a:cubicBezTo>
                    <a:pt x="104" y="76"/>
                    <a:pt x="97" y="78"/>
                    <a:pt x="96" y="80"/>
                  </a:cubicBezTo>
                  <a:cubicBezTo>
                    <a:pt x="89" y="88"/>
                    <a:pt x="83" y="96"/>
                    <a:pt x="76" y="104"/>
                  </a:cubicBezTo>
                  <a:cubicBezTo>
                    <a:pt x="55" y="125"/>
                    <a:pt x="38" y="104"/>
                    <a:pt x="34" y="85"/>
                  </a:cubicBezTo>
                  <a:cubicBezTo>
                    <a:pt x="28" y="59"/>
                    <a:pt x="37" y="28"/>
                    <a:pt x="47" y="4"/>
                  </a:cubicBezTo>
                  <a:cubicBezTo>
                    <a:pt x="44" y="4"/>
                    <a:pt x="42" y="4"/>
                    <a:pt x="39" y="5"/>
                  </a:cubicBezTo>
                  <a:cubicBezTo>
                    <a:pt x="34" y="38"/>
                    <a:pt x="23" y="68"/>
                    <a:pt x="3" y="95"/>
                  </a:cubicBezTo>
                  <a:cubicBezTo>
                    <a:pt x="0" y="99"/>
                    <a:pt x="9" y="98"/>
                    <a:pt x="11" y="9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1" name="Freeform 74"/>
            <p:cNvSpPr/>
            <p:nvPr/>
          </p:nvSpPr>
          <p:spPr bwMode="auto">
            <a:xfrm>
              <a:off x="4042" y="3285"/>
              <a:ext cx="131" cy="133"/>
            </a:xfrm>
            <a:custGeom>
              <a:avLst/>
              <a:gdLst>
                <a:gd name="T0" fmla="*/ 44 w 55"/>
                <a:gd name="T1" fmla="*/ 2 h 56"/>
                <a:gd name="T2" fmla="*/ 4 w 55"/>
                <a:gd name="T3" fmla="*/ 52 h 56"/>
                <a:gd name="T4" fmla="*/ 11 w 55"/>
                <a:gd name="T5" fmla="*/ 53 h 56"/>
                <a:gd name="T6" fmla="*/ 51 w 55"/>
                <a:gd name="T7" fmla="*/ 4 h 56"/>
                <a:gd name="T8" fmla="*/ 44 w 55"/>
                <a:gd name="T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56">
                  <a:moveTo>
                    <a:pt x="44" y="2"/>
                  </a:moveTo>
                  <a:cubicBezTo>
                    <a:pt x="27" y="16"/>
                    <a:pt x="19" y="37"/>
                    <a:pt x="4" y="52"/>
                  </a:cubicBezTo>
                  <a:cubicBezTo>
                    <a:pt x="0" y="55"/>
                    <a:pt x="9" y="56"/>
                    <a:pt x="11" y="53"/>
                  </a:cubicBezTo>
                  <a:cubicBezTo>
                    <a:pt x="26" y="38"/>
                    <a:pt x="34" y="18"/>
                    <a:pt x="51" y="4"/>
                  </a:cubicBezTo>
                  <a:cubicBezTo>
                    <a:pt x="55" y="1"/>
                    <a:pt x="47" y="0"/>
                    <a:pt x="44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2" name="Freeform 75"/>
            <p:cNvSpPr/>
            <p:nvPr/>
          </p:nvSpPr>
          <p:spPr bwMode="auto">
            <a:xfrm>
              <a:off x="4920" y="2020"/>
              <a:ext cx="346" cy="929"/>
            </a:xfrm>
            <a:custGeom>
              <a:avLst/>
              <a:gdLst>
                <a:gd name="T0" fmla="*/ 11 w 146"/>
                <a:gd name="T1" fmla="*/ 29 h 392"/>
                <a:gd name="T2" fmla="*/ 62 w 146"/>
                <a:gd name="T3" fmla="*/ 50 h 392"/>
                <a:gd name="T4" fmla="*/ 66 w 146"/>
                <a:gd name="T5" fmla="*/ 88 h 392"/>
                <a:gd name="T6" fmla="*/ 82 w 146"/>
                <a:gd name="T7" fmla="*/ 158 h 392"/>
                <a:gd name="T8" fmla="*/ 137 w 146"/>
                <a:gd name="T9" fmla="*/ 180 h 392"/>
                <a:gd name="T10" fmla="*/ 128 w 146"/>
                <a:gd name="T11" fmla="*/ 181 h 392"/>
                <a:gd name="T12" fmla="*/ 133 w 146"/>
                <a:gd name="T13" fmla="*/ 299 h 392"/>
                <a:gd name="T14" fmla="*/ 131 w 146"/>
                <a:gd name="T15" fmla="*/ 362 h 392"/>
                <a:gd name="T16" fmla="*/ 94 w 146"/>
                <a:gd name="T17" fmla="*/ 388 h 392"/>
                <a:gd name="T18" fmla="*/ 99 w 146"/>
                <a:gd name="T19" fmla="*/ 391 h 392"/>
                <a:gd name="T20" fmla="*/ 145 w 146"/>
                <a:gd name="T21" fmla="*/ 331 h 392"/>
                <a:gd name="T22" fmla="*/ 137 w 146"/>
                <a:gd name="T23" fmla="*/ 180 h 392"/>
                <a:gd name="T24" fmla="*/ 128 w 146"/>
                <a:gd name="T25" fmla="*/ 181 h 392"/>
                <a:gd name="T26" fmla="*/ 104 w 146"/>
                <a:gd name="T27" fmla="*/ 174 h 392"/>
                <a:gd name="T28" fmla="*/ 82 w 146"/>
                <a:gd name="T29" fmla="*/ 133 h 392"/>
                <a:gd name="T30" fmla="*/ 73 w 146"/>
                <a:gd name="T31" fmla="*/ 64 h 392"/>
                <a:gd name="T32" fmla="*/ 48 w 146"/>
                <a:gd name="T33" fmla="*/ 16 h 392"/>
                <a:gd name="T34" fmla="*/ 4 w 146"/>
                <a:gd name="T35" fmla="*/ 27 h 392"/>
                <a:gd name="T36" fmla="*/ 11 w 146"/>
                <a:gd name="T37" fmla="*/ 2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6" h="392">
                  <a:moveTo>
                    <a:pt x="11" y="29"/>
                  </a:moveTo>
                  <a:cubicBezTo>
                    <a:pt x="45" y="0"/>
                    <a:pt x="58" y="30"/>
                    <a:pt x="62" y="50"/>
                  </a:cubicBezTo>
                  <a:cubicBezTo>
                    <a:pt x="65" y="63"/>
                    <a:pt x="65" y="75"/>
                    <a:pt x="66" y="88"/>
                  </a:cubicBezTo>
                  <a:cubicBezTo>
                    <a:pt x="68" y="111"/>
                    <a:pt x="72" y="136"/>
                    <a:pt x="82" y="158"/>
                  </a:cubicBezTo>
                  <a:cubicBezTo>
                    <a:pt x="88" y="171"/>
                    <a:pt x="133" y="218"/>
                    <a:pt x="137" y="180"/>
                  </a:cubicBezTo>
                  <a:cubicBezTo>
                    <a:pt x="137" y="176"/>
                    <a:pt x="129" y="178"/>
                    <a:pt x="128" y="181"/>
                  </a:cubicBezTo>
                  <a:cubicBezTo>
                    <a:pt x="117" y="220"/>
                    <a:pt x="127" y="260"/>
                    <a:pt x="133" y="299"/>
                  </a:cubicBezTo>
                  <a:cubicBezTo>
                    <a:pt x="137" y="319"/>
                    <a:pt x="140" y="342"/>
                    <a:pt x="131" y="362"/>
                  </a:cubicBezTo>
                  <a:cubicBezTo>
                    <a:pt x="124" y="375"/>
                    <a:pt x="106" y="381"/>
                    <a:pt x="94" y="388"/>
                  </a:cubicBezTo>
                  <a:cubicBezTo>
                    <a:pt x="89" y="391"/>
                    <a:pt x="96" y="392"/>
                    <a:pt x="99" y="391"/>
                  </a:cubicBezTo>
                  <a:cubicBezTo>
                    <a:pt x="127" y="376"/>
                    <a:pt x="146" y="365"/>
                    <a:pt x="145" y="331"/>
                  </a:cubicBezTo>
                  <a:cubicBezTo>
                    <a:pt x="144" y="280"/>
                    <a:pt x="122" y="230"/>
                    <a:pt x="137" y="180"/>
                  </a:cubicBezTo>
                  <a:cubicBezTo>
                    <a:pt x="134" y="180"/>
                    <a:pt x="131" y="180"/>
                    <a:pt x="128" y="181"/>
                  </a:cubicBezTo>
                  <a:cubicBezTo>
                    <a:pt x="127" y="197"/>
                    <a:pt x="109" y="180"/>
                    <a:pt x="104" y="174"/>
                  </a:cubicBezTo>
                  <a:cubicBezTo>
                    <a:pt x="92" y="164"/>
                    <a:pt x="86" y="148"/>
                    <a:pt x="82" y="133"/>
                  </a:cubicBezTo>
                  <a:cubicBezTo>
                    <a:pt x="76" y="111"/>
                    <a:pt x="75" y="87"/>
                    <a:pt x="73" y="64"/>
                  </a:cubicBezTo>
                  <a:cubicBezTo>
                    <a:pt x="71" y="46"/>
                    <a:pt x="68" y="23"/>
                    <a:pt x="48" y="16"/>
                  </a:cubicBezTo>
                  <a:cubicBezTo>
                    <a:pt x="32" y="10"/>
                    <a:pt x="16" y="18"/>
                    <a:pt x="4" y="27"/>
                  </a:cubicBezTo>
                  <a:cubicBezTo>
                    <a:pt x="0" y="30"/>
                    <a:pt x="8" y="30"/>
                    <a:pt x="11" y="2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3" name="Freeform 76"/>
            <p:cNvSpPr/>
            <p:nvPr/>
          </p:nvSpPr>
          <p:spPr bwMode="auto">
            <a:xfrm>
              <a:off x="2384" y="1386"/>
              <a:ext cx="1112" cy="504"/>
            </a:xfrm>
            <a:custGeom>
              <a:avLst/>
              <a:gdLst>
                <a:gd name="T0" fmla="*/ 175 w 470"/>
                <a:gd name="T1" fmla="*/ 75 h 213"/>
                <a:gd name="T2" fmla="*/ 70 w 470"/>
                <a:gd name="T3" fmla="*/ 184 h 213"/>
                <a:gd name="T4" fmla="*/ 203 w 470"/>
                <a:gd name="T5" fmla="*/ 210 h 213"/>
                <a:gd name="T6" fmla="*/ 349 w 470"/>
                <a:gd name="T7" fmla="*/ 175 h 213"/>
                <a:gd name="T8" fmla="*/ 448 w 470"/>
                <a:gd name="T9" fmla="*/ 109 h 213"/>
                <a:gd name="T10" fmla="*/ 428 w 470"/>
                <a:gd name="T11" fmla="*/ 17 h 213"/>
                <a:gd name="T12" fmla="*/ 306 w 470"/>
                <a:gd name="T13" fmla="*/ 11 h 213"/>
                <a:gd name="T14" fmla="*/ 161 w 470"/>
                <a:gd name="T15" fmla="*/ 46 h 213"/>
                <a:gd name="T16" fmla="*/ 166 w 470"/>
                <a:gd name="T17" fmla="*/ 47 h 213"/>
                <a:gd name="T18" fmla="*/ 294 w 470"/>
                <a:gd name="T19" fmla="*/ 16 h 213"/>
                <a:gd name="T20" fmla="*/ 401 w 470"/>
                <a:gd name="T21" fmla="*/ 13 h 213"/>
                <a:gd name="T22" fmla="*/ 453 w 470"/>
                <a:gd name="T23" fmla="*/ 82 h 213"/>
                <a:gd name="T24" fmla="*/ 376 w 470"/>
                <a:gd name="T25" fmla="*/ 160 h 213"/>
                <a:gd name="T26" fmla="*/ 266 w 470"/>
                <a:gd name="T27" fmla="*/ 196 h 213"/>
                <a:gd name="T28" fmla="*/ 137 w 470"/>
                <a:gd name="T29" fmla="*/ 204 h 213"/>
                <a:gd name="T30" fmla="*/ 56 w 470"/>
                <a:gd name="T31" fmla="*/ 135 h 213"/>
                <a:gd name="T32" fmla="*/ 168 w 470"/>
                <a:gd name="T33" fmla="*/ 79 h 213"/>
                <a:gd name="T34" fmla="*/ 175 w 470"/>
                <a:gd name="T35" fmla="*/ 75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70" h="213">
                  <a:moveTo>
                    <a:pt x="175" y="75"/>
                  </a:moveTo>
                  <a:cubicBezTo>
                    <a:pt x="112" y="53"/>
                    <a:pt x="0" y="127"/>
                    <a:pt x="70" y="184"/>
                  </a:cubicBezTo>
                  <a:cubicBezTo>
                    <a:pt x="105" y="213"/>
                    <a:pt x="160" y="213"/>
                    <a:pt x="203" y="210"/>
                  </a:cubicBezTo>
                  <a:cubicBezTo>
                    <a:pt x="253" y="205"/>
                    <a:pt x="303" y="192"/>
                    <a:pt x="349" y="175"/>
                  </a:cubicBezTo>
                  <a:cubicBezTo>
                    <a:pt x="385" y="162"/>
                    <a:pt x="427" y="142"/>
                    <a:pt x="448" y="109"/>
                  </a:cubicBezTo>
                  <a:cubicBezTo>
                    <a:pt x="469" y="76"/>
                    <a:pt x="470" y="37"/>
                    <a:pt x="428" y="17"/>
                  </a:cubicBezTo>
                  <a:cubicBezTo>
                    <a:pt x="391" y="0"/>
                    <a:pt x="346" y="5"/>
                    <a:pt x="306" y="11"/>
                  </a:cubicBezTo>
                  <a:cubicBezTo>
                    <a:pt x="256" y="18"/>
                    <a:pt x="206" y="23"/>
                    <a:pt x="161" y="46"/>
                  </a:cubicBezTo>
                  <a:cubicBezTo>
                    <a:pt x="156" y="48"/>
                    <a:pt x="163" y="48"/>
                    <a:pt x="166" y="47"/>
                  </a:cubicBezTo>
                  <a:cubicBezTo>
                    <a:pt x="206" y="27"/>
                    <a:pt x="249" y="24"/>
                    <a:pt x="294" y="16"/>
                  </a:cubicBezTo>
                  <a:cubicBezTo>
                    <a:pt x="329" y="10"/>
                    <a:pt x="366" y="6"/>
                    <a:pt x="401" y="13"/>
                  </a:cubicBezTo>
                  <a:cubicBezTo>
                    <a:pt x="437" y="21"/>
                    <a:pt x="460" y="47"/>
                    <a:pt x="453" y="82"/>
                  </a:cubicBezTo>
                  <a:cubicBezTo>
                    <a:pt x="445" y="119"/>
                    <a:pt x="409" y="143"/>
                    <a:pt x="376" y="160"/>
                  </a:cubicBezTo>
                  <a:cubicBezTo>
                    <a:pt x="341" y="177"/>
                    <a:pt x="304" y="187"/>
                    <a:pt x="266" y="196"/>
                  </a:cubicBezTo>
                  <a:cubicBezTo>
                    <a:pt x="224" y="205"/>
                    <a:pt x="180" y="211"/>
                    <a:pt x="137" y="204"/>
                  </a:cubicBezTo>
                  <a:cubicBezTo>
                    <a:pt x="100" y="199"/>
                    <a:pt x="51" y="177"/>
                    <a:pt x="56" y="135"/>
                  </a:cubicBezTo>
                  <a:cubicBezTo>
                    <a:pt x="60" y="93"/>
                    <a:pt x="130" y="65"/>
                    <a:pt x="168" y="79"/>
                  </a:cubicBezTo>
                  <a:cubicBezTo>
                    <a:pt x="170" y="79"/>
                    <a:pt x="178" y="76"/>
                    <a:pt x="175" y="7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4" name="Freeform 77"/>
            <p:cNvSpPr/>
            <p:nvPr/>
          </p:nvSpPr>
          <p:spPr bwMode="auto">
            <a:xfrm>
              <a:off x="2911" y="846"/>
              <a:ext cx="100" cy="679"/>
            </a:xfrm>
            <a:custGeom>
              <a:avLst/>
              <a:gdLst>
                <a:gd name="T0" fmla="*/ 1 w 42"/>
                <a:gd name="T1" fmla="*/ 5 h 287"/>
                <a:gd name="T2" fmla="*/ 17 w 42"/>
                <a:gd name="T3" fmla="*/ 136 h 287"/>
                <a:gd name="T4" fmla="*/ 33 w 42"/>
                <a:gd name="T5" fmla="*/ 283 h 287"/>
                <a:gd name="T6" fmla="*/ 41 w 42"/>
                <a:gd name="T7" fmla="*/ 281 h 287"/>
                <a:gd name="T8" fmla="*/ 27 w 42"/>
                <a:gd name="T9" fmla="*/ 149 h 287"/>
                <a:gd name="T10" fmla="*/ 9 w 42"/>
                <a:gd name="T11" fmla="*/ 4 h 287"/>
                <a:gd name="T12" fmla="*/ 1 w 42"/>
                <a:gd name="T13" fmla="*/ 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287">
                  <a:moveTo>
                    <a:pt x="1" y="5"/>
                  </a:moveTo>
                  <a:cubicBezTo>
                    <a:pt x="1" y="49"/>
                    <a:pt x="11" y="92"/>
                    <a:pt x="17" y="136"/>
                  </a:cubicBezTo>
                  <a:cubicBezTo>
                    <a:pt x="22" y="185"/>
                    <a:pt x="26" y="234"/>
                    <a:pt x="33" y="283"/>
                  </a:cubicBezTo>
                  <a:cubicBezTo>
                    <a:pt x="33" y="287"/>
                    <a:pt x="42" y="285"/>
                    <a:pt x="41" y="281"/>
                  </a:cubicBezTo>
                  <a:cubicBezTo>
                    <a:pt x="36" y="237"/>
                    <a:pt x="32" y="193"/>
                    <a:pt x="27" y="149"/>
                  </a:cubicBezTo>
                  <a:cubicBezTo>
                    <a:pt x="22" y="101"/>
                    <a:pt x="10" y="53"/>
                    <a:pt x="9" y="4"/>
                  </a:cubicBezTo>
                  <a:cubicBezTo>
                    <a:pt x="9" y="0"/>
                    <a:pt x="0" y="1"/>
                    <a:pt x="1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5" name="Freeform 78"/>
            <p:cNvSpPr/>
            <p:nvPr/>
          </p:nvSpPr>
          <p:spPr bwMode="auto">
            <a:xfrm>
              <a:off x="2556" y="834"/>
              <a:ext cx="360" cy="739"/>
            </a:xfrm>
            <a:custGeom>
              <a:avLst/>
              <a:gdLst>
                <a:gd name="T0" fmla="*/ 143 w 152"/>
                <a:gd name="T1" fmla="*/ 2 h 312"/>
                <a:gd name="T2" fmla="*/ 1 w 152"/>
                <a:gd name="T3" fmla="*/ 311 h 312"/>
                <a:gd name="T4" fmla="*/ 9 w 152"/>
                <a:gd name="T5" fmla="*/ 309 h 312"/>
                <a:gd name="T6" fmla="*/ 151 w 152"/>
                <a:gd name="T7" fmla="*/ 1 h 312"/>
                <a:gd name="T8" fmla="*/ 143 w 152"/>
                <a:gd name="T9" fmla="*/ 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" h="312">
                  <a:moveTo>
                    <a:pt x="143" y="2"/>
                  </a:moveTo>
                  <a:cubicBezTo>
                    <a:pt x="87" y="101"/>
                    <a:pt x="54" y="210"/>
                    <a:pt x="1" y="311"/>
                  </a:cubicBezTo>
                  <a:cubicBezTo>
                    <a:pt x="0" y="312"/>
                    <a:pt x="8" y="311"/>
                    <a:pt x="9" y="309"/>
                  </a:cubicBezTo>
                  <a:cubicBezTo>
                    <a:pt x="62" y="209"/>
                    <a:pt x="95" y="100"/>
                    <a:pt x="151" y="1"/>
                  </a:cubicBezTo>
                  <a:cubicBezTo>
                    <a:pt x="152" y="0"/>
                    <a:pt x="144" y="0"/>
                    <a:pt x="143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6" name="Freeform 79"/>
            <p:cNvSpPr/>
            <p:nvPr/>
          </p:nvSpPr>
          <p:spPr bwMode="auto">
            <a:xfrm>
              <a:off x="2899" y="801"/>
              <a:ext cx="554" cy="776"/>
            </a:xfrm>
            <a:custGeom>
              <a:avLst/>
              <a:gdLst>
                <a:gd name="T0" fmla="*/ 2 w 234"/>
                <a:gd name="T1" fmla="*/ 6 h 328"/>
                <a:gd name="T2" fmla="*/ 224 w 234"/>
                <a:gd name="T3" fmla="*/ 326 h 328"/>
                <a:gd name="T4" fmla="*/ 232 w 234"/>
                <a:gd name="T5" fmla="*/ 322 h 328"/>
                <a:gd name="T6" fmla="*/ 10 w 234"/>
                <a:gd name="T7" fmla="*/ 3 h 328"/>
                <a:gd name="T8" fmla="*/ 2 w 234"/>
                <a:gd name="T9" fmla="*/ 6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328">
                  <a:moveTo>
                    <a:pt x="2" y="6"/>
                  </a:moveTo>
                  <a:cubicBezTo>
                    <a:pt x="70" y="116"/>
                    <a:pt x="144" y="223"/>
                    <a:pt x="224" y="326"/>
                  </a:cubicBezTo>
                  <a:cubicBezTo>
                    <a:pt x="226" y="328"/>
                    <a:pt x="234" y="325"/>
                    <a:pt x="232" y="322"/>
                  </a:cubicBezTo>
                  <a:cubicBezTo>
                    <a:pt x="151" y="220"/>
                    <a:pt x="78" y="112"/>
                    <a:pt x="10" y="3"/>
                  </a:cubicBezTo>
                  <a:cubicBezTo>
                    <a:pt x="8" y="0"/>
                    <a:pt x="0" y="3"/>
                    <a:pt x="2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7" name="Freeform 80"/>
            <p:cNvSpPr/>
            <p:nvPr/>
          </p:nvSpPr>
          <p:spPr bwMode="auto">
            <a:xfrm>
              <a:off x="2880" y="874"/>
              <a:ext cx="43" cy="123"/>
            </a:xfrm>
            <a:custGeom>
              <a:avLst/>
              <a:gdLst>
                <a:gd name="T0" fmla="*/ 1 w 18"/>
                <a:gd name="T1" fmla="*/ 5 h 52"/>
                <a:gd name="T2" fmla="*/ 1 w 18"/>
                <a:gd name="T3" fmla="*/ 50 h 52"/>
                <a:gd name="T4" fmla="*/ 10 w 18"/>
                <a:gd name="T5" fmla="*/ 49 h 52"/>
                <a:gd name="T6" fmla="*/ 10 w 18"/>
                <a:gd name="T7" fmla="*/ 3 h 52"/>
                <a:gd name="T8" fmla="*/ 1 w 18"/>
                <a:gd name="T9" fmla="*/ 5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52">
                  <a:moveTo>
                    <a:pt x="1" y="5"/>
                  </a:moveTo>
                  <a:cubicBezTo>
                    <a:pt x="10" y="18"/>
                    <a:pt x="6" y="36"/>
                    <a:pt x="1" y="50"/>
                  </a:cubicBezTo>
                  <a:cubicBezTo>
                    <a:pt x="1" y="52"/>
                    <a:pt x="9" y="51"/>
                    <a:pt x="10" y="49"/>
                  </a:cubicBezTo>
                  <a:cubicBezTo>
                    <a:pt x="15" y="35"/>
                    <a:pt x="18" y="16"/>
                    <a:pt x="10" y="3"/>
                  </a:cubicBezTo>
                  <a:cubicBezTo>
                    <a:pt x="8" y="0"/>
                    <a:pt x="0" y="3"/>
                    <a:pt x="1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8" name="Freeform 81"/>
            <p:cNvSpPr/>
            <p:nvPr/>
          </p:nvSpPr>
          <p:spPr bwMode="auto">
            <a:xfrm>
              <a:off x="2864" y="1236"/>
              <a:ext cx="21" cy="60"/>
            </a:xfrm>
            <a:custGeom>
              <a:avLst/>
              <a:gdLst>
                <a:gd name="T0" fmla="*/ 0 w 9"/>
                <a:gd name="T1" fmla="*/ 4 h 25"/>
                <a:gd name="T2" fmla="*/ 0 w 9"/>
                <a:gd name="T3" fmla="*/ 23 h 25"/>
                <a:gd name="T4" fmla="*/ 9 w 9"/>
                <a:gd name="T5" fmla="*/ 21 h 25"/>
                <a:gd name="T6" fmla="*/ 9 w 9"/>
                <a:gd name="T7" fmla="*/ 2 h 25"/>
                <a:gd name="T8" fmla="*/ 0 w 9"/>
                <a:gd name="T9" fmla="*/ 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25">
                  <a:moveTo>
                    <a:pt x="0" y="4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5"/>
                    <a:pt x="9" y="23"/>
                    <a:pt x="9" y="21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0"/>
                    <a:pt x="0" y="1"/>
                    <a:pt x="0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9" name="Freeform 82"/>
            <p:cNvSpPr/>
            <p:nvPr/>
          </p:nvSpPr>
          <p:spPr bwMode="auto">
            <a:xfrm>
              <a:off x="2836" y="1454"/>
              <a:ext cx="30" cy="64"/>
            </a:xfrm>
            <a:custGeom>
              <a:avLst/>
              <a:gdLst>
                <a:gd name="T0" fmla="*/ 4 w 13"/>
                <a:gd name="T1" fmla="*/ 3 h 27"/>
                <a:gd name="T2" fmla="*/ 0 w 13"/>
                <a:gd name="T3" fmla="*/ 26 h 27"/>
                <a:gd name="T4" fmla="*/ 9 w 13"/>
                <a:gd name="T5" fmla="*/ 24 h 27"/>
                <a:gd name="T6" fmla="*/ 13 w 13"/>
                <a:gd name="T7" fmla="*/ 1 h 27"/>
                <a:gd name="T8" fmla="*/ 4 w 13"/>
                <a:gd name="T9" fmla="*/ 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27">
                  <a:moveTo>
                    <a:pt x="4" y="3"/>
                  </a:moveTo>
                  <a:cubicBezTo>
                    <a:pt x="4" y="11"/>
                    <a:pt x="1" y="18"/>
                    <a:pt x="0" y="26"/>
                  </a:cubicBezTo>
                  <a:cubicBezTo>
                    <a:pt x="0" y="27"/>
                    <a:pt x="9" y="26"/>
                    <a:pt x="9" y="24"/>
                  </a:cubicBezTo>
                  <a:cubicBezTo>
                    <a:pt x="9" y="16"/>
                    <a:pt x="12" y="9"/>
                    <a:pt x="13" y="1"/>
                  </a:cubicBezTo>
                  <a:cubicBezTo>
                    <a:pt x="13" y="0"/>
                    <a:pt x="4" y="1"/>
                    <a:pt x="4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0" name="Freeform 83"/>
            <p:cNvSpPr/>
            <p:nvPr/>
          </p:nvSpPr>
          <p:spPr bwMode="auto">
            <a:xfrm>
              <a:off x="2826" y="1632"/>
              <a:ext cx="31" cy="78"/>
            </a:xfrm>
            <a:custGeom>
              <a:avLst/>
              <a:gdLst>
                <a:gd name="T0" fmla="*/ 4 w 13"/>
                <a:gd name="T1" fmla="*/ 4 h 33"/>
                <a:gd name="T2" fmla="*/ 0 w 13"/>
                <a:gd name="T3" fmla="*/ 31 h 33"/>
                <a:gd name="T4" fmla="*/ 9 w 13"/>
                <a:gd name="T5" fmla="*/ 29 h 33"/>
                <a:gd name="T6" fmla="*/ 13 w 13"/>
                <a:gd name="T7" fmla="*/ 2 h 33"/>
                <a:gd name="T8" fmla="*/ 4 w 13"/>
                <a:gd name="T9" fmla="*/ 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33">
                  <a:moveTo>
                    <a:pt x="4" y="4"/>
                  </a:moveTo>
                  <a:cubicBezTo>
                    <a:pt x="4" y="13"/>
                    <a:pt x="0" y="22"/>
                    <a:pt x="0" y="31"/>
                  </a:cubicBezTo>
                  <a:cubicBezTo>
                    <a:pt x="0" y="33"/>
                    <a:pt x="9" y="32"/>
                    <a:pt x="9" y="29"/>
                  </a:cubicBezTo>
                  <a:cubicBezTo>
                    <a:pt x="9" y="20"/>
                    <a:pt x="12" y="11"/>
                    <a:pt x="13" y="2"/>
                  </a:cubicBezTo>
                  <a:cubicBezTo>
                    <a:pt x="13" y="0"/>
                    <a:pt x="4" y="2"/>
                    <a:pt x="4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1" name="Freeform 84"/>
            <p:cNvSpPr/>
            <p:nvPr/>
          </p:nvSpPr>
          <p:spPr bwMode="auto">
            <a:xfrm>
              <a:off x="2779" y="1847"/>
              <a:ext cx="19" cy="52"/>
            </a:xfrm>
            <a:custGeom>
              <a:avLst/>
              <a:gdLst>
                <a:gd name="T0" fmla="*/ 0 w 8"/>
                <a:gd name="T1" fmla="*/ 5 h 22"/>
                <a:gd name="T2" fmla="*/ 0 w 8"/>
                <a:gd name="T3" fmla="*/ 20 h 22"/>
                <a:gd name="T4" fmla="*/ 8 w 8"/>
                <a:gd name="T5" fmla="*/ 18 h 22"/>
                <a:gd name="T6" fmla="*/ 8 w 8"/>
                <a:gd name="T7" fmla="*/ 3 h 22"/>
                <a:gd name="T8" fmla="*/ 0 w 8"/>
                <a:gd name="T9" fmla="*/ 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2">
                  <a:moveTo>
                    <a:pt x="0" y="5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2"/>
                    <a:pt x="8" y="21"/>
                    <a:pt x="8" y="18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0"/>
                    <a:pt x="0" y="2"/>
                    <a:pt x="0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2" name="Freeform 85"/>
            <p:cNvSpPr/>
            <p:nvPr/>
          </p:nvSpPr>
          <p:spPr bwMode="auto">
            <a:xfrm>
              <a:off x="3820" y="1165"/>
              <a:ext cx="227" cy="320"/>
            </a:xfrm>
            <a:custGeom>
              <a:avLst/>
              <a:gdLst>
                <a:gd name="T0" fmla="*/ 9 w 96"/>
                <a:gd name="T1" fmla="*/ 29 h 135"/>
                <a:gd name="T2" fmla="*/ 13 w 96"/>
                <a:gd name="T3" fmla="*/ 7 h 135"/>
                <a:gd name="T4" fmla="*/ 4 w 96"/>
                <a:gd name="T5" fmla="*/ 7 h 135"/>
                <a:gd name="T6" fmla="*/ 23 w 96"/>
                <a:gd name="T7" fmla="*/ 77 h 135"/>
                <a:gd name="T8" fmla="*/ 41 w 96"/>
                <a:gd name="T9" fmla="*/ 133 h 135"/>
                <a:gd name="T10" fmla="*/ 48 w 96"/>
                <a:gd name="T11" fmla="*/ 133 h 135"/>
                <a:gd name="T12" fmla="*/ 68 w 96"/>
                <a:gd name="T13" fmla="*/ 67 h 135"/>
                <a:gd name="T14" fmla="*/ 72 w 96"/>
                <a:gd name="T15" fmla="*/ 37 h 135"/>
                <a:gd name="T16" fmla="*/ 77 w 96"/>
                <a:gd name="T17" fmla="*/ 16 h 135"/>
                <a:gd name="T18" fmla="*/ 86 w 96"/>
                <a:gd name="T19" fmla="*/ 19 h 135"/>
                <a:gd name="T20" fmla="*/ 93 w 96"/>
                <a:gd name="T21" fmla="*/ 16 h 135"/>
                <a:gd name="T22" fmla="*/ 77 w 96"/>
                <a:gd name="T23" fmla="*/ 5 h 135"/>
                <a:gd name="T24" fmla="*/ 64 w 96"/>
                <a:gd name="T25" fmla="*/ 33 h 135"/>
                <a:gd name="T26" fmla="*/ 58 w 96"/>
                <a:gd name="T27" fmla="*/ 76 h 135"/>
                <a:gd name="T28" fmla="*/ 42 w 96"/>
                <a:gd name="T29" fmla="*/ 131 h 135"/>
                <a:gd name="T30" fmla="*/ 49 w 96"/>
                <a:gd name="T31" fmla="*/ 130 h 135"/>
                <a:gd name="T32" fmla="*/ 31 w 96"/>
                <a:gd name="T33" fmla="*/ 75 h 135"/>
                <a:gd name="T34" fmla="*/ 13 w 96"/>
                <a:gd name="T35" fmla="*/ 5 h 135"/>
                <a:gd name="T36" fmla="*/ 5 w 96"/>
                <a:gd name="T37" fmla="*/ 6 h 135"/>
                <a:gd name="T38" fmla="*/ 0 w 96"/>
                <a:gd name="T39" fmla="*/ 29 h 135"/>
                <a:gd name="T40" fmla="*/ 9 w 96"/>
                <a:gd name="T41" fmla="*/ 29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6" h="135">
                  <a:moveTo>
                    <a:pt x="9" y="29"/>
                  </a:moveTo>
                  <a:cubicBezTo>
                    <a:pt x="9" y="21"/>
                    <a:pt x="9" y="14"/>
                    <a:pt x="13" y="7"/>
                  </a:cubicBezTo>
                  <a:cubicBezTo>
                    <a:pt x="10" y="7"/>
                    <a:pt x="7" y="7"/>
                    <a:pt x="4" y="7"/>
                  </a:cubicBezTo>
                  <a:cubicBezTo>
                    <a:pt x="15" y="29"/>
                    <a:pt x="20" y="54"/>
                    <a:pt x="23" y="77"/>
                  </a:cubicBezTo>
                  <a:cubicBezTo>
                    <a:pt x="25" y="95"/>
                    <a:pt x="26" y="120"/>
                    <a:pt x="41" y="133"/>
                  </a:cubicBezTo>
                  <a:cubicBezTo>
                    <a:pt x="43" y="135"/>
                    <a:pt x="47" y="134"/>
                    <a:pt x="48" y="133"/>
                  </a:cubicBezTo>
                  <a:cubicBezTo>
                    <a:pt x="66" y="117"/>
                    <a:pt x="65" y="88"/>
                    <a:pt x="68" y="67"/>
                  </a:cubicBezTo>
                  <a:cubicBezTo>
                    <a:pt x="69" y="57"/>
                    <a:pt x="70" y="47"/>
                    <a:pt x="72" y="37"/>
                  </a:cubicBezTo>
                  <a:cubicBezTo>
                    <a:pt x="73" y="29"/>
                    <a:pt x="75" y="22"/>
                    <a:pt x="77" y="16"/>
                  </a:cubicBezTo>
                  <a:cubicBezTo>
                    <a:pt x="81" y="7"/>
                    <a:pt x="83" y="16"/>
                    <a:pt x="86" y="19"/>
                  </a:cubicBezTo>
                  <a:cubicBezTo>
                    <a:pt x="87" y="22"/>
                    <a:pt x="96" y="19"/>
                    <a:pt x="93" y="16"/>
                  </a:cubicBezTo>
                  <a:cubicBezTo>
                    <a:pt x="89" y="9"/>
                    <a:pt x="87" y="0"/>
                    <a:pt x="77" y="5"/>
                  </a:cubicBezTo>
                  <a:cubicBezTo>
                    <a:pt x="68" y="10"/>
                    <a:pt x="66" y="24"/>
                    <a:pt x="64" y="33"/>
                  </a:cubicBezTo>
                  <a:cubicBezTo>
                    <a:pt x="61" y="47"/>
                    <a:pt x="60" y="62"/>
                    <a:pt x="58" y="76"/>
                  </a:cubicBezTo>
                  <a:cubicBezTo>
                    <a:pt x="56" y="94"/>
                    <a:pt x="56" y="118"/>
                    <a:pt x="42" y="131"/>
                  </a:cubicBezTo>
                  <a:cubicBezTo>
                    <a:pt x="44" y="131"/>
                    <a:pt x="46" y="130"/>
                    <a:pt x="49" y="130"/>
                  </a:cubicBezTo>
                  <a:cubicBezTo>
                    <a:pt x="34" y="117"/>
                    <a:pt x="34" y="93"/>
                    <a:pt x="31" y="75"/>
                  </a:cubicBezTo>
                  <a:cubicBezTo>
                    <a:pt x="29" y="52"/>
                    <a:pt x="23" y="27"/>
                    <a:pt x="13" y="5"/>
                  </a:cubicBezTo>
                  <a:cubicBezTo>
                    <a:pt x="12" y="3"/>
                    <a:pt x="6" y="3"/>
                    <a:pt x="5" y="6"/>
                  </a:cubicBezTo>
                  <a:cubicBezTo>
                    <a:pt x="1" y="14"/>
                    <a:pt x="0" y="21"/>
                    <a:pt x="0" y="29"/>
                  </a:cubicBezTo>
                  <a:cubicBezTo>
                    <a:pt x="0" y="33"/>
                    <a:pt x="9" y="32"/>
                    <a:pt x="9" y="2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3" name="Freeform 86"/>
            <p:cNvSpPr/>
            <p:nvPr/>
          </p:nvSpPr>
          <p:spPr bwMode="auto">
            <a:xfrm>
              <a:off x="4099" y="1203"/>
              <a:ext cx="180" cy="26"/>
            </a:xfrm>
            <a:custGeom>
              <a:avLst/>
              <a:gdLst>
                <a:gd name="T0" fmla="*/ 6 w 76"/>
                <a:gd name="T1" fmla="*/ 11 h 11"/>
                <a:gd name="T2" fmla="*/ 66 w 76"/>
                <a:gd name="T3" fmla="*/ 7 h 11"/>
                <a:gd name="T4" fmla="*/ 71 w 76"/>
                <a:gd name="T5" fmla="*/ 4 h 11"/>
                <a:gd name="T6" fmla="*/ 10 w 76"/>
                <a:gd name="T7" fmla="*/ 7 h 11"/>
                <a:gd name="T8" fmla="*/ 6 w 76"/>
                <a:gd name="T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11">
                  <a:moveTo>
                    <a:pt x="6" y="11"/>
                  </a:moveTo>
                  <a:cubicBezTo>
                    <a:pt x="26" y="11"/>
                    <a:pt x="46" y="4"/>
                    <a:pt x="66" y="7"/>
                  </a:cubicBezTo>
                  <a:cubicBezTo>
                    <a:pt x="68" y="8"/>
                    <a:pt x="76" y="4"/>
                    <a:pt x="71" y="4"/>
                  </a:cubicBezTo>
                  <a:cubicBezTo>
                    <a:pt x="50" y="0"/>
                    <a:pt x="30" y="7"/>
                    <a:pt x="10" y="7"/>
                  </a:cubicBezTo>
                  <a:cubicBezTo>
                    <a:pt x="7" y="7"/>
                    <a:pt x="0" y="11"/>
                    <a:pt x="6" y="1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4" name="Freeform 87"/>
            <p:cNvSpPr/>
            <p:nvPr/>
          </p:nvSpPr>
          <p:spPr bwMode="auto">
            <a:xfrm>
              <a:off x="4156" y="1265"/>
              <a:ext cx="130" cy="50"/>
            </a:xfrm>
            <a:custGeom>
              <a:avLst/>
              <a:gdLst>
                <a:gd name="T0" fmla="*/ 0 w 55"/>
                <a:gd name="T1" fmla="*/ 3 h 21"/>
                <a:gd name="T2" fmla="*/ 46 w 55"/>
                <a:gd name="T3" fmla="*/ 19 h 21"/>
                <a:gd name="T4" fmla="*/ 51 w 55"/>
                <a:gd name="T5" fmla="*/ 16 h 21"/>
                <a:gd name="T6" fmla="*/ 8 w 55"/>
                <a:gd name="T7" fmla="*/ 1 h 21"/>
                <a:gd name="T8" fmla="*/ 0 w 55"/>
                <a:gd name="T9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21">
                  <a:moveTo>
                    <a:pt x="0" y="3"/>
                  </a:moveTo>
                  <a:cubicBezTo>
                    <a:pt x="1" y="21"/>
                    <a:pt x="33" y="19"/>
                    <a:pt x="46" y="19"/>
                  </a:cubicBezTo>
                  <a:cubicBezTo>
                    <a:pt x="47" y="19"/>
                    <a:pt x="55" y="16"/>
                    <a:pt x="51" y="16"/>
                  </a:cubicBezTo>
                  <a:cubicBezTo>
                    <a:pt x="39" y="16"/>
                    <a:pt x="9" y="17"/>
                    <a:pt x="8" y="1"/>
                  </a:cubicBezTo>
                  <a:cubicBezTo>
                    <a:pt x="8" y="0"/>
                    <a:pt x="0" y="1"/>
                    <a:pt x="0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5" name="Freeform 88"/>
            <p:cNvSpPr/>
            <p:nvPr/>
          </p:nvSpPr>
          <p:spPr bwMode="auto">
            <a:xfrm>
              <a:off x="4442" y="1113"/>
              <a:ext cx="59" cy="206"/>
            </a:xfrm>
            <a:custGeom>
              <a:avLst/>
              <a:gdLst>
                <a:gd name="T0" fmla="*/ 8 w 25"/>
                <a:gd name="T1" fmla="*/ 85 h 87"/>
                <a:gd name="T2" fmla="*/ 25 w 25"/>
                <a:gd name="T3" fmla="*/ 1 h 87"/>
                <a:gd name="T4" fmla="*/ 16 w 25"/>
                <a:gd name="T5" fmla="*/ 3 h 87"/>
                <a:gd name="T6" fmla="*/ 8 w 25"/>
                <a:gd name="T7" fmla="*/ 86 h 87"/>
                <a:gd name="T8" fmla="*/ 17 w 25"/>
                <a:gd name="T9" fmla="*/ 84 h 87"/>
                <a:gd name="T10" fmla="*/ 25 w 25"/>
                <a:gd name="T11" fmla="*/ 1 h 87"/>
                <a:gd name="T12" fmla="*/ 16 w 25"/>
                <a:gd name="T13" fmla="*/ 2 h 87"/>
                <a:gd name="T14" fmla="*/ 0 w 25"/>
                <a:gd name="T15" fmla="*/ 86 h 87"/>
                <a:gd name="T16" fmla="*/ 8 w 25"/>
                <a:gd name="T17" fmla="*/ 85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87">
                  <a:moveTo>
                    <a:pt x="8" y="85"/>
                  </a:moveTo>
                  <a:cubicBezTo>
                    <a:pt x="16" y="57"/>
                    <a:pt x="17" y="28"/>
                    <a:pt x="25" y="1"/>
                  </a:cubicBezTo>
                  <a:cubicBezTo>
                    <a:pt x="22" y="1"/>
                    <a:pt x="19" y="2"/>
                    <a:pt x="16" y="3"/>
                  </a:cubicBezTo>
                  <a:cubicBezTo>
                    <a:pt x="12" y="31"/>
                    <a:pt x="8" y="58"/>
                    <a:pt x="8" y="86"/>
                  </a:cubicBezTo>
                  <a:cubicBezTo>
                    <a:pt x="8" y="87"/>
                    <a:pt x="16" y="86"/>
                    <a:pt x="17" y="84"/>
                  </a:cubicBezTo>
                  <a:cubicBezTo>
                    <a:pt x="17" y="56"/>
                    <a:pt x="20" y="28"/>
                    <a:pt x="25" y="1"/>
                  </a:cubicBezTo>
                  <a:cubicBezTo>
                    <a:pt x="25" y="0"/>
                    <a:pt x="17" y="1"/>
                    <a:pt x="16" y="2"/>
                  </a:cubicBezTo>
                  <a:cubicBezTo>
                    <a:pt x="8" y="30"/>
                    <a:pt x="8" y="59"/>
                    <a:pt x="0" y="86"/>
                  </a:cubicBezTo>
                  <a:cubicBezTo>
                    <a:pt x="0" y="87"/>
                    <a:pt x="8" y="86"/>
                    <a:pt x="8" y="8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6" name="Freeform 89"/>
            <p:cNvSpPr/>
            <p:nvPr/>
          </p:nvSpPr>
          <p:spPr bwMode="auto">
            <a:xfrm>
              <a:off x="4516" y="1191"/>
              <a:ext cx="123" cy="313"/>
            </a:xfrm>
            <a:custGeom>
              <a:avLst/>
              <a:gdLst>
                <a:gd name="T0" fmla="*/ 42 w 52"/>
                <a:gd name="T1" fmla="*/ 3 h 132"/>
                <a:gd name="T2" fmla="*/ 21 w 52"/>
                <a:gd name="T3" fmla="*/ 53 h 132"/>
                <a:gd name="T4" fmla="*/ 1 w 52"/>
                <a:gd name="T5" fmla="*/ 129 h 132"/>
                <a:gd name="T6" fmla="*/ 10 w 52"/>
                <a:gd name="T7" fmla="*/ 128 h 132"/>
                <a:gd name="T8" fmla="*/ 28 w 52"/>
                <a:gd name="T9" fmla="*/ 59 h 132"/>
                <a:gd name="T10" fmla="*/ 50 w 52"/>
                <a:gd name="T11" fmla="*/ 3 h 132"/>
                <a:gd name="T12" fmla="*/ 42 w 52"/>
                <a:gd name="T13" fmla="*/ 3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132">
                  <a:moveTo>
                    <a:pt x="42" y="3"/>
                  </a:moveTo>
                  <a:cubicBezTo>
                    <a:pt x="29" y="17"/>
                    <a:pt x="26" y="35"/>
                    <a:pt x="21" y="53"/>
                  </a:cubicBezTo>
                  <a:cubicBezTo>
                    <a:pt x="15" y="78"/>
                    <a:pt x="10" y="104"/>
                    <a:pt x="1" y="129"/>
                  </a:cubicBezTo>
                  <a:cubicBezTo>
                    <a:pt x="0" y="132"/>
                    <a:pt x="9" y="131"/>
                    <a:pt x="10" y="128"/>
                  </a:cubicBezTo>
                  <a:cubicBezTo>
                    <a:pt x="17" y="105"/>
                    <a:pt x="22" y="82"/>
                    <a:pt x="28" y="59"/>
                  </a:cubicBezTo>
                  <a:cubicBezTo>
                    <a:pt x="33" y="40"/>
                    <a:pt x="36" y="18"/>
                    <a:pt x="50" y="3"/>
                  </a:cubicBezTo>
                  <a:cubicBezTo>
                    <a:pt x="52" y="0"/>
                    <a:pt x="44" y="1"/>
                    <a:pt x="42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7" name="Freeform 90"/>
            <p:cNvSpPr/>
            <p:nvPr/>
          </p:nvSpPr>
          <p:spPr bwMode="auto">
            <a:xfrm>
              <a:off x="4613" y="1267"/>
              <a:ext cx="144" cy="303"/>
            </a:xfrm>
            <a:custGeom>
              <a:avLst/>
              <a:gdLst>
                <a:gd name="T0" fmla="*/ 16 w 61"/>
                <a:gd name="T1" fmla="*/ 18 h 128"/>
                <a:gd name="T2" fmla="*/ 27 w 61"/>
                <a:gd name="T3" fmla="*/ 39 h 128"/>
                <a:gd name="T4" fmla="*/ 22 w 61"/>
                <a:gd name="T5" fmla="*/ 55 h 128"/>
                <a:gd name="T6" fmla="*/ 31 w 61"/>
                <a:gd name="T7" fmla="*/ 81 h 128"/>
                <a:gd name="T8" fmla="*/ 38 w 61"/>
                <a:gd name="T9" fmla="*/ 87 h 128"/>
                <a:gd name="T10" fmla="*/ 23 w 61"/>
                <a:gd name="T11" fmla="*/ 110 h 128"/>
                <a:gd name="T12" fmla="*/ 21 w 61"/>
                <a:gd name="T13" fmla="*/ 124 h 128"/>
                <a:gd name="T14" fmla="*/ 29 w 61"/>
                <a:gd name="T15" fmla="*/ 122 h 128"/>
                <a:gd name="T16" fmla="*/ 50 w 61"/>
                <a:gd name="T17" fmla="*/ 87 h 128"/>
                <a:gd name="T18" fmla="*/ 31 w 61"/>
                <a:gd name="T19" fmla="*/ 64 h 128"/>
                <a:gd name="T20" fmla="*/ 41 w 61"/>
                <a:gd name="T21" fmla="*/ 27 h 128"/>
                <a:gd name="T22" fmla="*/ 10 w 61"/>
                <a:gd name="T23" fmla="*/ 23 h 128"/>
                <a:gd name="T24" fmla="*/ 16 w 61"/>
                <a:gd name="T25" fmla="*/ 1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128">
                  <a:moveTo>
                    <a:pt x="16" y="18"/>
                  </a:moveTo>
                  <a:cubicBezTo>
                    <a:pt x="33" y="32"/>
                    <a:pt x="34" y="27"/>
                    <a:pt x="27" y="39"/>
                  </a:cubicBezTo>
                  <a:cubicBezTo>
                    <a:pt x="25" y="44"/>
                    <a:pt x="23" y="49"/>
                    <a:pt x="22" y="55"/>
                  </a:cubicBezTo>
                  <a:cubicBezTo>
                    <a:pt x="20" y="64"/>
                    <a:pt x="26" y="74"/>
                    <a:pt x="31" y="81"/>
                  </a:cubicBezTo>
                  <a:cubicBezTo>
                    <a:pt x="33" y="82"/>
                    <a:pt x="36" y="85"/>
                    <a:pt x="38" y="87"/>
                  </a:cubicBezTo>
                  <a:cubicBezTo>
                    <a:pt x="49" y="95"/>
                    <a:pt x="27" y="106"/>
                    <a:pt x="23" y="110"/>
                  </a:cubicBezTo>
                  <a:cubicBezTo>
                    <a:pt x="18" y="114"/>
                    <a:pt x="18" y="119"/>
                    <a:pt x="21" y="124"/>
                  </a:cubicBezTo>
                  <a:cubicBezTo>
                    <a:pt x="23" y="128"/>
                    <a:pt x="31" y="125"/>
                    <a:pt x="29" y="122"/>
                  </a:cubicBezTo>
                  <a:cubicBezTo>
                    <a:pt x="24" y="110"/>
                    <a:pt x="61" y="98"/>
                    <a:pt x="50" y="87"/>
                  </a:cubicBezTo>
                  <a:cubicBezTo>
                    <a:pt x="42" y="79"/>
                    <a:pt x="36" y="74"/>
                    <a:pt x="31" y="64"/>
                  </a:cubicBezTo>
                  <a:cubicBezTo>
                    <a:pt x="25" y="51"/>
                    <a:pt x="39" y="39"/>
                    <a:pt x="41" y="27"/>
                  </a:cubicBezTo>
                  <a:cubicBezTo>
                    <a:pt x="46" y="0"/>
                    <a:pt x="0" y="15"/>
                    <a:pt x="10" y="23"/>
                  </a:cubicBezTo>
                  <a:cubicBezTo>
                    <a:pt x="13" y="25"/>
                    <a:pt x="20" y="21"/>
                    <a:pt x="16" y="1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8" name="Freeform 91"/>
            <p:cNvSpPr/>
            <p:nvPr/>
          </p:nvSpPr>
          <p:spPr bwMode="auto">
            <a:xfrm>
              <a:off x="4849" y="1189"/>
              <a:ext cx="88" cy="234"/>
            </a:xfrm>
            <a:custGeom>
              <a:avLst/>
              <a:gdLst>
                <a:gd name="T0" fmla="*/ 2 w 37"/>
                <a:gd name="T1" fmla="*/ 5 h 99"/>
                <a:gd name="T2" fmla="*/ 14 w 37"/>
                <a:gd name="T3" fmla="*/ 96 h 99"/>
                <a:gd name="T4" fmla="*/ 22 w 37"/>
                <a:gd name="T5" fmla="*/ 94 h 99"/>
                <a:gd name="T6" fmla="*/ 10 w 37"/>
                <a:gd name="T7" fmla="*/ 2 h 99"/>
                <a:gd name="T8" fmla="*/ 2 w 37"/>
                <a:gd name="T9" fmla="*/ 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99">
                  <a:moveTo>
                    <a:pt x="2" y="5"/>
                  </a:moveTo>
                  <a:cubicBezTo>
                    <a:pt x="29" y="25"/>
                    <a:pt x="6" y="69"/>
                    <a:pt x="14" y="96"/>
                  </a:cubicBezTo>
                  <a:cubicBezTo>
                    <a:pt x="15" y="99"/>
                    <a:pt x="23" y="97"/>
                    <a:pt x="22" y="94"/>
                  </a:cubicBezTo>
                  <a:cubicBezTo>
                    <a:pt x="15" y="67"/>
                    <a:pt x="37" y="22"/>
                    <a:pt x="10" y="2"/>
                  </a:cubicBezTo>
                  <a:cubicBezTo>
                    <a:pt x="7" y="0"/>
                    <a:pt x="0" y="4"/>
                    <a:pt x="2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9" name="Freeform 92"/>
            <p:cNvSpPr/>
            <p:nvPr/>
          </p:nvSpPr>
          <p:spPr bwMode="auto">
            <a:xfrm>
              <a:off x="4840" y="1146"/>
              <a:ext cx="158" cy="263"/>
            </a:xfrm>
            <a:custGeom>
              <a:avLst/>
              <a:gdLst>
                <a:gd name="T0" fmla="*/ 10 w 67"/>
                <a:gd name="T1" fmla="*/ 18 h 111"/>
                <a:gd name="T2" fmla="*/ 35 w 67"/>
                <a:gd name="T3" fmla="*/ 27 h 111"/>
                <a:gd name="T4" fmla="*/ 31 w 67"/>
                <a:gd name="T5" fmla="*/ 46 h 111"/>
                <a:gd name="T6" fmla="*/ 32 w 67"/>
                <a:gd name="T7" fmla="*/ 68 h 111"/>
                <a:gd name="T8" fmla="*/ 50 w 67"/>
                <a:gd name="T9" fmla="*/ 88 h 111"/>
                <a:gd name="T10" fmla="*/ 16 w 67"/>
                <a:gd name="T11" fmla="*/ 107 h 111"/>
                <a:gd name="T12" fmla="*/ 12 w 67"/>
                <a:gd name="T13" fmla="*/ 111 h 111"/>
                <a:gd name="T14" fmla="*/ 51 w 67"/>
                <a:gd name="T15" fmla="*/ 102 h 111"/>
                <a:gd name="T16" fmla="*/ 43 w 67"/>
                <a:gd name="T17" fmla="*/ 69 h 111"/>
                <a:gd name="T18" fmla="*/ 43 w 67"/>
                <a:gd name="T19" fmla="*/ 30 h 111"/>
                <a:gd name="T20" fmla="*/ 34 w 67"/>
                <a:gd name="T21" fmla="*/ 9 h 111"/>
                <a:gd name="T22" fmla="*/ 2 w 67"/>
                <a:gd name="T23" fmla="*/ 18 h 111"/>
                <a:gd name="T24" fmla="*/ 10 w 67"/>
                <a:gd name="T25" fmla="*/ 1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7" h="111">
                  <a:moveTo>
                    <a:pt x="10" y="18"/>
                  </a:moveTo>
                  <a:cubicBezTo>
                    <a:pt x="26" y="4"/>
                    <a:pt x="33" y="17"/>
                    <a:pt x="35" y="27"/>
                  </a:cubicBezTo>
                  <a:cubicBezTo>
                    <a:pt x="35" y="33"/>
                    <a:pt x="33" y="40"/>
                    <a:pt x="31" y="46"/>
                  </a:cubicBezTo>
                  <a:cubicBezTo>
                    <a:pt x="29" y="53"/>
                    <a:pt x="28" y="61"/>
                    <a:pt x="32" y="68"/>
                  </a:cubicBezTo>
                  <a:cubicBezTo>
                    <a:pt x="36" y="76"/>
                    <a:pt x="45" y="81"/>
                    <a:pt x="50" y="88"/>
                  </a:cubicBezTo>
                  <a:cubicBezTo>
                    <a:pt x="59" y="103"/>
                    <a:pt x="24" y="107"/>
                    <a:pt x="16" y="107"/>
                  </a:cubicBezTo>
                  <a:cubicBezTo>
                    <a:pt x="13" y="108"/>
                    <a:pt x="7" y="111"/>
                    <a:pt x="12" y="111"/>
                  </a:cubicBezTo>
                  <a:cubicBezTo>
                    <a:pt x="25" y="111"/>
                    <a:pt x="41" y="109"/>
                    <a:pt x="51" y="102"/>
                  </a:cubicBezTo>
                  <a:cubicBezTo>
                    <a:pt x="67" y="90"/>
                    <a:pt x="53" y="80"/>
                    <a:pt x="43" y="69"/>
                  </a:cubicBezTo>
                  <a:cubicBezTo>
                    <a:pt x="32" y="59"/>
                    <a:pt x="41" y="42"/>
                    <a:pt x="43" y="30"/>
                  </a:cubicBezTo>
                  <a:cubicBezTo>
                    <a:pt x="44" y="21"/>
                    <a:pt x="41" y="15"/>
                    <a:pt x="34" y="9"/>
                  </a:cubicBezTo>
                  <a:cubicBezTo>
                    <a:pt x="26" y="0"/>
                    <a:pt x="8" y="13"/>
                    <a:pt x="2" y="18"/>
                  </a:cubicBezTo>
                  <a:cubicBezTo>
                    <a:pt x="0" y="20"/>
                    <a:pt x="8" y="19"/>
                    <a:pt x="10" y="1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0" name="Freeform 93"/>
            <p:cNvSpPr/>
            <p:nvPr/>
          </p:nvSpPr>
          <p:spPr bwMode="auto">
            <a:xfrm>
              <a:off x="5055" y="1234"/>
              <a:ext cx="40" cy="45"/>
            </a:xfrm>
            <a:custGeom>
              <a:avLst/>
              <a:gdLst>
                <a:gd name="T0" fmla="*/ 10 w 17"/>
                <a:gd name="T1" fmla="*/ 1 h 19"/>
                <a:gd name="T2" fmla="*/ 1 w 17"/>
                <a:gd name="T3" fmla="*/ 9 h 19"/>
                <a:gd name="T4" fmla="*/ 4 w 17"/>
                <a:gd name="T5" fmla="*/ 17 h 19"/>
                <a:gd name="T6" fmla="*/ 10 w 17"/>
                <a:gd name="T7" fmla="*/ 18 h 19"/>
                <a:gd name="T8" fmla="*/ 12 w 17"/>
                <a:gd name="T9" fmla="*/ 13 h 19"/>
                <a:gd name="T10" fmla="*/ 9 w 17"/>
                <a:gd name="T11" fmla="*/ 10 h 19"/>
                <a:gd name="T12" fmla="*/ 14 w 17"/>
                <a:gd name="T13" fmla="*/ 6 h 19"/>
                <a:gd name="T14" fmla="*/ 16 w 17"/>
                <a:gd name="T15" fmla="*/ 2 h 19"/>
                <a:gd name="T16" fmla="*/ 10 w 17"/>
                <a:gd name="T17" fmla="*/ 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19">
                  <a:moveTo>
                    <a:pt x="10" y="1"/>
                  </a:moveTo>
                  <a:cubicBezTo>
                    <a:pt x="7" y="3"/>
                    <a:pt x="2" y="5"/>
                    <a:pt x="1" y="9"/>
                  </a:cubicBezTo>
                  <a:cubicBezTo>
                    <a:pt x="0" y="12"/>
                    <a:pt x="2" y="15"/>
                    <a:pt x="4" y="17"/>
                  </a:cubicBezTo>
                  <a:cubicBezTo>
                    <a:pt x="5" y="19"/>
                    <a:pt x="8" y="19"/>
                    <a:pt x="10" y="18"/>
                  </a:cubicBezTo>
                  <a:cubicBezTo>
                    <a:pt x="11" y="17"/>
                    <a:pt x="13" y="15"/>
                    <a:pt x="12" y="13"/>
                  </a:cubicBezTo>
                  <a:cubicBezTo>
                    <a:pt x="11" y="12"/>
                    <a:pt x="9" y="11"/>
                    <a:pt x="9" y="10"/>
                  </a:cubicBezTo>
                  <a:cubicBezTo>
                    <a:pt x="10" y="8"/>
                    <a:pt x="12" y="7"/>
                    <a:pt x="14" y="6"/>
                  </a:cubicBezTo>
                  <a:cubicBezTo>
                    <a:pt x="15" y="6"/>
                    <a:pt x="17" y="4"/>
                    <a:pt x="16" y="2"/>
                  </a:cubicBezTo>
                  <a:cubicBezTo>
                    <a:pt x="14" y="0"/>
                    <a:pt x="12" y="1"/>
                    <a:pt x="10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1" name="Freeform 94"/>
            <p:cNvSpPr/>
            <p:nvPr/>
          </p:nvSpPr>
          <p:spPr bwMode="auto">
            <a:xfrm>
              <a:off x="5140" y="1125"/>
              <a:ext cx="55" cy="235"/>
            </a:xfrm>
            <a:custGeom>
              <a:avLst/>
              <a:gdLst>
                <a:gd name="T0" fmla="*/ 0 w 23"/>
                <a:gd name="T1" fmla="*/ 5 h 99"/>
                <a:gd name="T2" fmla="*/ 8 w 23"/>
                <a:gd name="T3" fmla="*/ 96 h 99"/>
                <a:gd name="T4" fmla="*/ 16 w 23"/>
                <a:gd name="T5" fmla="*/ 95 h 99"/>
                <a:gd name="T6" fmla="*/ 8 w 23"/>
                <a:gd name="T7" fmla="*/ 4 h 99"/>
                <a:gd name="T8" fmla="*/ 0 w 23"/>
                <a:gd name="T9" fmla="*/ 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99">
                  <a:moveTo>
                    <a:pt x="0" y="5"/>
                  </a:moveTo>
                  <a:cubicBezTo>
                    <a:pt x="1" y="35"/>
                    <a:pt x="14" y="65"/>
                    <a:pt x="8" y="96"/>
                  </a:cubicBezTo>
                  <a:cubicBezTo>
                    <a:pt x="7" y="99"/>
                    <a:pt x="16" y="98"/>
                    <a:pt x="16" y="95"/>
                  </a:cubicBezTo>
                  <a:cubicBezTo>
                    <a:pt x="23" y="64"/>
                    <a:pt x="9" y="35"/>
                    <a:pt x="8" y="4"/>
                  </a:cubicBezTo>
                  <a:cubicBezTo>
                    <a:pt x="8" y="0"/>
                    <a:pt x="0" y="2"/>
                    <a:pt x="0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2" name="Freeform 95"/>
            <p:cNvSpPr/>
            <p:nvPr/>
          </p:nvSpPr>
          <p:spPr bwMode="auto">
            <a:xfrm>
              <a:off x="5124" y="1116"/>
              <a:ext cx="170" cy="265"/>
            </a:xfrm>
            <a:custGeom>
              <a:avLst/>
              <a:gdLst>
                <a:gd name="T0" fmla="*/ 10 w 72"/>
                <a:gd name="T1" fmla="*/ 78 h 112"/>
                <a:gd name="T2" fmla="*/ 68 w 72"/>
                <a:gd name="T3" fmla="*/ 4 h 112"/>
                <a:gd name="T4" fmla="*/ 59 w 72"/>
                <a:gd name="T5" fmla="*/ 5 h 112"/>
                <a:gd name="T6" fmla="*/ 63 w 72"/>
                <a:gd name="T7" fmla="*/ 107 h 112"/>
                <a:gd name="T8" fmla="*/ 72 w 72"/>
                <a:gd name="T9" fmla="*/ 107 h 112"/>
                <a:gd name="T10" fmla="*/ 68 w 72"/>
                <a:gd name="T11" fmla="*/ 4 h 112"/>
                <a:gd name="T12" fmla="*/ 59 w 72"/>
                <a:gd name="T13" fmla="*/ 5 h 112"/>
                <a:gd name="T14" fmla="*/ 4 w 72"/>
                <a:gd name="T15" fmla="*/ 75 h 112"/>
                <a:gd name="T16" fmla="*/ 10 w 72"/>
                <a:gd name="T17" fmla="*/ 78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112">
                  <a:moveTo>
                    <a:pt x="10" y="78"/>
                  </a:moveTo>
                  <a:cubicBezTo>
                    <a:pt x="36" y="57"/>
                    <a:pt x="59" y="37"/>
                    <a:pt x="68" y="4"/>
                  </a:cubicBezTo>
                  <a:cubicBezTo>
                    <a:pt x="65" y="4"/>
                    <a:pt x="62" y="5"/>
                    <a:pt x="59" y="5"/>
                  </a:cubicBezTo>
                  <a:cubicBezTo>
                    <a:pt x="56" y="39"/>
                    <a:pt x="63" y="73"/>
                    <a:pt x="63" y="107"/>
                  </a:cubicBezTo>
                  <a:cubicBezTo>
                    <a:pt x="63" y="112"/>
                    <a:pt x="72" y="110"/>
                    <a:pt x="72" y="107"/>
                  </a:cubicBezTo>
                  <a:cubicBezTo>
                    <a:pt x="71" y="72"/>
                    <a:pt x="65" y="38"/>
                    <a:pt x="68" y="4"/>
                  </a:cubicBezTo>
                  <a:cubicBezTo>
                    <a:pt x="68" y="0"/>
                    <a:pt x="60" y="2"/>
                    <a:pt x="59" y="5"/>
                  </a:cubicBezTo>
                  <a:cubicBezTo>
                    <a:pt x="51" y="36"/>
                    <a:pt x="29" y="55"/>
                    <a:pt x="4" y="75"/>
                  </a:cubicBezTo>
                  <a:cubicBezTo>
                    <a:pt x="0" y="78"/>
                    <a:pt x="7" y="81"/>
                    <a:pt x="10" y="7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3" name="Freeform 96"/>
            <p:cNvSpPr/>
            <p:nvPr/>
          </p:nvSpPr>
          <p:spPr bwMode="auto">
            <a:xfrm>
              <a:off x="2973" y="917"/>
              <a:ext cx="1999" cy="241"/>
            </a:xfrm>
            <a:custGeom>
              <a:avLst/>
              <a:gdLst>
                <a:gd name="T0" fmla="*/ 10 w 845"/>
                <a:gd name="T1" fmla="*/ 100 h 102"/>
                <a:gd name="T2" fmla="*/ 62 w 845"/>
                <a:gd name="T3" fmla="*/ 84 h 102"/>
                <a:gd name="T4" fmla="*/ 117 w 845"/>
                <a:gd name="T5" fmla="*/ 70 h 102"/>
                <a:gd name="T6" fmla="*/ 220 w 845"/>
                <a:gd name="T7" fmla="*/ 47 h 102"/>
                <a:gd name="T8" fmla="*/ 446 w 845"/>
                <a:gd name="T9" fmla="*/ 12 h 102"/>
                <a:gd name="T10" fmla="*/ 661 w 845"/>
                <a:gd name="T11" fmla="*/ 12 h 102"/>
                <a:gd name="T12" fmla="*/ 762 w 845"/>
                <a:gd name="T13" fmla="*/ 36 h 102"/>
                <a:gd name="T14" fmla="*/ 840 w 845"/>
                <a:gd name="T15" fmla="*/ 48 h 102"/>
                <a:gd name="T16" fmla="*/ 839 w 845"/>
                <a:gd name="T17" fmla="*/ 45 h 102"/>
                <a:gd name="T18" fmla="*/ 726 w 845"/>
                <a:gd name="T19" fmla="*/ 19 h 102"/>
                <a:gd name="T20" fmla="*/ 627 w 845"/>
                <a:gd name="T21" fmla="*/ 5 h 102"/>
                <a:gd name="T22" fmla="*/ 415 w 845"/>
                <a:gd name="T23" fmla="*/ 11 h 102"/>
                <a:gd name="T24" fmla="*/ 195 w 845"/>
                <a:gd name="T25" fmla="*/ 48 h 102"/>
                <a:gd name="T26" fmla="*/ 84 w 845"/>
                <a:gd name="T27" fmla="*/ 74 h 102"/>
                <a:gd name="T28" fmla="*/ 32 w 845"/>
                <a:gd name="T29" fmla="*/ 88 h 102"/>
                <a:gd name="T30" fmla="*/ 4 w 845"/>
                <a:gd name="T31" fmla="*/ 99 h 102"/>
                <a:gd name="T32" fmla="*/ 10 w 845"/>
                <a:gd name="T33" fmla="*/ 10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45" h="102">
                  <a:moveTo>
                    <a:pt x="10" y="100"/>
                  </a:moveTo>
                  <a:cubicBezTo>
                    <a:pt x="23" y="91"/>
                    <a:pt x="47" y="88"/>
                    <a:pt x="62" y="84"/>
                  </a:cubicBezTo>
                  <a:cubicBezTo>
                    <a:pt x="80" y="79"/>
                    <a:pt x="99" y="75"/>
                    <a:pt x="117" y="70"/>
                  </a:cubicBezTo>
                  <a:cubicBezTo>
                    <a:pt x="151" y="62"/>
                    <a:pt x="185" y="54"/>
                    <a:pt x="220" y="47"/>
                  </a:cubicBezTo>
                  <a:cubicBezTo>
                    <a:pt x="295" y="33"/>
                    <a:pt x="370" y="19"/>
                    <a:pt x="446" y="12"/>
                  </a:cubicBezTo>
                  <a:cubicBezTo>
                    <a:pt x="517" y="4"/>
                    <a:pt x="590" y="5"/>
                    <a:pt x="661" y="12"/>
                  </a:cubicBezTo>
                  <a:cubicBezTo>
                    <a:pt x="695" y="16"/>
                    <a:pt x="731" y="22"/>
                    <a:pt x="762" y="36"/>
                  </a:cubicBezTo>
                  <a:cubicBezTo>
                    <a:pt x="787" y="48"/>
                    <a:pt x="812" y="54"/>
                    <a:pt x="840" y="48"/>
                  </a:cubicBezTo>
                  <a:cubicBezTo>
                    <a:pt x="845" y="47"/>
                    <a:pt x="844" y="44"/>
                    <a:pt x="839" y="45"/>
                  </a:cubicBezTo>
                  <a:cubicBezTo>
                    <a:pt x="799" y="53"/>
                    <a:pt x="763" y="28"/>
                    <a:pt x="726" y="19"/>
                  </a:cubicBezTo>
                  <a:cubicBezTo>
                    <a:pt x="694" y="10"/>
                    <a:pt x="660" y="7"/>
                    <a:pt x="627" y="5"/>
                  </a:cubicBezTo>
                  <a:cubicBezTo>
                    <a:pt x="556" y="0"/>
                    <a:pt x="485" y="3"/>
                    <a:pt x="415" y="11"/>
                  </a:cubicBezTo>
                  <a:cubicBezTo>
                    <a:pt x="341" y="20"/>
                    <a:pt x="268" y="34"/>
                    <a:pt x="195" y="48"/>
                  </a:cubicBezTo>
                  <a:cubicBezTo>
                    <a:pt x="158" y="56"/>
                    <a:pt x="121" y="65"/>
                    <a:pt x="84" y="74"/>
                  </a:cubicBezTo>
                  <a:cubicBezTo>
                    <a:pt x="66" y="79"/>
                    <a:pt x="49" y="84"/>
                    <a:pt x="32" y="88"/>
                  </a:cubicBezTo>
                  <a:cubicBezTo>
                    <a:pt x="21" y="91"/>
                    <a:pt x="13" y="93"/>
                    <a:pt x="4" y="99"/>
                  </a:cubicBezTo>
                  <a:cubicBezTo>
                    <a:pt x="0" y="102"/>
                    <a:pt x="8" y="102"/>
                    <a:pt x="10" y="10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4" name="Freeform 97"/>
            <p:cNvSpPr/>
            <p:nvPr/>
          </p:nvSpPr>
          <p:spPr bwMode="auto">
            <a:xfrm>
              <a:off x="4863" y="969"/>
              <a:ext cx="124" cy="116"/>
            </a:xfrm>
            <a:custGeom>
              <a:avLst/>
              <a:gdLst>
                <a:gd name="T0" fmla="*/ 13 w 52"/>
                <a:gd name="T1" fmla="*/ 4 h 49"/>
                <a:gd name="T2" fmla="*/ 40 w 52"/>
                <a:gd name="T3" fmla="*/ 28 h 49"/>
                <a:gd name="T4" fmla="*/ 5 w 52"/>
                <a:gd name="T5" fmla="*/ 47 h 49"/>
                <a:gd name="T6" fmla="*/ 11 w 52"/>
                <a:gd name="T7" fmla="*/ 48 h 49"/>
                <a:gd name="T8" fmla="*/ 48 w 52"/>
                <a:gd name="T9" fmla="*/ 25 h 49"/>
                <a:gd name="T10" fmla="*/ 19 w 52"/>
                <a:gd name="T11" fmla="*/ 0 h 49"/>
                <a:gd name="T12" fmla="*/ 13 w 52"/>
                <a:gd name="T13" fmla="*/ 4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49">
                  <a:moveTo>
                    <a:pt x="13" y="4"/>
                  </a:moveTo>
                  <a:cubicBezTo>
                    <a:pt x="22" y="4"/>
                    <a:pt x="43" y="18"/>
                    <a:pt x="40" y="28"/>
                  </a:cubicBezTo>
                  <a:cubicBezTo>
                    <a:pt x="36" y="38"/>
                    <a:pt x="15" y="42"/>
                    <a:pt x="5" y="47"/>
                  </a:cubicBezTo>
                  <a:cubicBezTo>
                    <a:pt x="0" y="49"/>
                    <a:pt x="8" y="49"/>
                    <a:pt x="11" y="48"/>
                  </a:cubicBezTo>
                  <a:cubicBezTo>
                    <a:pt x="22" y="43"/>
                    <a:pt x="44" y="39"/>
                    <a:pt x="48" y="25"/>
                  </a:cubicBezTo>
                  <a:cubicBezTo>
                    <a:pt x="52" y="15"/>
                    <a:pt x="28" y="1"/>
                    <a:pt x="19" y="0"/>
                  </a:cubicBezTo>
                  <a:cubicBezTo>
                    <a:pt x="17" y="0"/>
                    <a:pt x="9" y="3"/>
                    <a:pt x="13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5" name="Freeform 98"/>
            <p:cNvSpPr/>
            <p:nvPr/>
          </p:nvSpPr>
          <p:spPr bwMode="auto">
            <a:xfrm>
              <a:off x="3555" y="1478"/>
              <a:ext cx="1339" cy="443"/>
            </a:xfrm>
            <a:custGeom>
              <a:avLst/>
              <a:gdLst>
                <a:gd name="T0" fmla="*/ 557 w 566"/>
                <a:gd name="T1" fmla="*/ 4 h 187"/>
                <a:gd name="T2" fmla="*/ 497 w 566"/>
                <a:gd name="T3" fmla="*/ 129 h 187"/>
                <a:gd name="T4" fmla="*/ 358 w 566"/>
                <a:gd name="T5" fmla="*/ 173 h 187"/>
                <a:gd name="T6" fmla="*/ 10 w 566"/>
                <a:gd name="T7" fmla="*/ 127 h 187"/>
                <a:gd name="T8" fmla="*/ 4 w 566"/>
                <a:gd name="T9" fmla="*/ 131 h 187"/>
                <a:gd name="T10" fmla="*/ 5 w 566"/>
                <a:gd name="T11" fmla="*/ 131 h 187"/>
                <a:gd name="T12" fmla="*/ 10 w 566"/>
                <a:gd name="T13" fmla="*/ 134 h 187"/>
                <a:gd name="T14" fmla="*/ 13 w 566"/>
                <a:gd name="T15" fmla="*/ 133 h 187"/>
                <a:gd name="T16" fmla="*/ 14 w 566"/>
                <a:gd name="T17" fmla="*/ 129 h 187"/>
                <a:gd name="T18" fmla="*/ 11 w 566"/>
                <a:gd name="T19" fmla="*/ 127 h 187"/>
                <a:gd name="T20" fmla="*/ 5 w 566"/>
                <a:gd name="T21" fmla="*/ 132 h 187"/>
                <a:gd name="T22" fmla="*/ 381 w 566"/>
                <a:gd name="T23" fmla="*/ 176 h 187"/>
                <a:gd name="T24" fmla="*/ 500 w 566"/>
                <a:gd name="T25" fmla="*/ 135 h 187"/>
                <a:gd name="T26" fmla="*/ 565 w 566"/>
                <a:gd name="T27" fmla="*/ 3 h 187"/>
                <a:gd name="T28" fmla="*/ 557 w 566"/>
                <a:gd name="T29" fmla="*/ 4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66" h="187">
                  <a:moveTo>
                    <a:pt x="557" y="4"/>
                  </a:moveTo>
                  <a:cubicBezTo>
                    <a:pt x="547" y="50"/>
                    <a:pt x="533" y="95"/>
                    <a:pt x="497" y="129"/>
                  </a:cubicBezTo>
                  <a:cubicBezTo>
                    <a:pt x="461" y="163"/>
                    <a:pt x="406" y="171"/>
                    <a:pt x="358" y="173"/>
                  </a:cubicBezTo>
                  <a:cubicBezTo>
                    <a:pt x="242" y="178"/>
                    <a:pt x="121" y="157"/>
                    <a:pt x="10" y="127"/>
                  </a:cubicBezTo>
                  <a:cubicBezTo>
                    <a:pt x="8" y="126"/>
                    <a:pt x="0" y="129"/>
                    <a:pt x="4" y="131"/>
                  </a:cubicBezTo>
                  <a:cubicBezTo>
                    <a:pt x="4" y="131"/>
                    <a:pt x="5" y="131"/>
                    <a:pt x="5" y="131"/>
                  </a:cubicBezTo>
                  <a:cubicBezTo>
                    <a:pt x="0" y="135"/>
                    <a:pt x="7" y="136"/>
                    <a:pt x="10" y="134"/>
                  </a:cubicBezTo>
                  <a:cubicBezTo>
                    <a:pt x="11" y="134"/>
                    <a:pt x="12" y="133"/>
                    <a:pt x="13" y="133"/>
                  </a:cubicBezTo>
                  <a:cubicBezTo>
                    <a:pt x="15" y="132"/>
                    <a:pt x="16" y="130"/>
                    <a:pt x="14" y="129"/>
                  </a:cubicBezTo>
                  <a:cubicBezTo>
                    <a:pt x="13" y="128"/>
                    <a:pt x="12" y="128"/>
                    <a:pt x="11" y="127"/>
                  </a:cubicBezTo>
                  <a:cubicBezTo>
                    <a:pt x="9" y="129"/>
                    <a:pt x="7" y="130"/>
                    <a:pt x="5" y="132"/>
                  </a:cubicBezTo>
                  <a:cubicBezTo>
                    <a:pt x="124" y="164"/>
                    <a:pt x="256" y="187"/>
                    <a:pt x="381" y="176"/>
                  </a:cubicBezTo>
                  <a:cubicBezTo>
                    <a:pt x="424" y="173"/>
                    <a:pt x="466" y="161"/>
                    <a:pt x="500" y="135"/>
                  </a:cubicBezTo>
                  <a:cubicBezTo>
                    <a:pt x="541" y="102"/>
                    <a:pt x="555" y="50"/>
                    <a:pt x="565" y="3"/>
                  </a:cubicBezTo>
                  <a:cubicBezTo>
                    <a:pt x="566" y="0"/>
                    <a:pt x="557" y="1"/>
                    <a:pt x="557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6" name="Freeform 99"/>
            <p:cNvSpPr/>
            <p:nvPr/>
          </p:nvSpPr>
          <p:spPr bwMode="auto">
            <a:xfrm>
              <a:off x="3496" y="1679"/>
              <a:ext cx="142" cy="185"/>
            </a:xfrm>
            <a:custGeom>
              <a:avLst/>
              <a:gdLst>
                <a:gd name="T0" fmla="*/ 0 w 60"/>
                <a:gd name="T1" fmla="*/ 30 h 78"/>
                <a:gd name="T2" fmla="*/ 20 w 60"/>
                <a:gd name="T3" fmla="*/ 76 h 78"/>
                <a:gd name="T4" fmla="*/ 29 w 60"/>
                <a:gd name="T5" fmla="*/ 74 h 78"/>
                <a:gd name="T6" fmla="*/ 54 w 60"/>
                <a:gd name="T7" fmla="*/ 3 h 78"/>
                <a:gd name="T8" fmla="*/ 51 w 60"/>
                <a:gd name="T9" fmla="*/ 1 h 78"/>
                <a:gd name="T10" fmla="*/ 16 w 60"/>
                <a:gd name="T11" fmla="*/ 25 h 78"/>
                <a:gd name="T12" fmla="*/ 20 w 60"/>
                <a:gd name="T13" fmla="*/ 76 h 78"/>
                <a:gd name="T14" fmla="*/ 29 w 60"/>
                <a:gd name="T15" fmla="*/ 74 h 78"/>
                <a:gd name="T16" fmla="*/ 8 w 60"/>
                <a:gd name="T17" fmla="*/ 28 h 78"/>
                <a:gd name="T18" fmla="*/ 0 w 60"/>
                <a:gd name="T19" fmla="*/ 3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" h="78">
                  <a:moveTo>
                    <a:pt x="0" y="30"/>
                  </a:moveTo>
                  <a:cubicBezTo>
                    <a:pt x="5" y="46"/>
                    <a:pt x="12" y="61"/>
                    <a:pt x="20" y="76"/>
                  </a:cubicBezTo>
                  <a:cubicBezTo>
                    <a:pt x="23" y="75"/>
                    <a:pt x="26" y="74"/>
                    <a:pt x="29" y="74"/>
                  </a:cubicBezTo>
                  <a:cubicBezTo>
                    <a:pt x="12" y="44"/>
                    <a:pt x="18" y="15"/>
                    <a:pt x="54" y="3"/>
                  </a:cubicBezTo>
                  <a:cubicBezTo>
                    <a:pt x="60" y="1"/>
                    <a:pt x="54" y="0"/>
                    <a:pt x="51" y="1"/>
                  </a:cubicBezTo>
                  <a:cubicBezTo>
                    <a:pt x="37" y="6"/>
                    <a:pt x="24" y="13"/>
                    <a:pt x="16" y="25"/>
                  </a:cubicBezTo>
                  <a:cubicBezTo>
                    <a:pt x="5" y="41"/>
                    <a:pt x="12" y="61"/>
                    <a:pt x="20" y="76"/>
                  </a:cubicBezTo>
                  <a:cubicBezTo>
                    <a:pt x="21" y="78"/>
                    <a:pt x="29" y="75"/>
                    <a:pt x="29" y="74"/>
                  </a:cubicBezTo>
                  <a:cubicBezTo>
                    <a:pt x="21" y="59"/>
                    <a:pt x="13" y="44"/>
                    <a:pt x="8" y="28"/>
                  </a:cubicBezTo>
                  <a:cubicBezTo>
                    <a:pt x="8" y="26"/>
                    <a:pt x="0" y="28"/>
                    <a:pt x="0" y="3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7" name="Freeform 100"/>
            <p:cNvSpPr/>
            <p:nvPr/>
          </p:nvSpPr>
          <p:spPr bwMode="auto">
            <a:xfrm>
              <a:off x="5313" y="1899"/>
              <a:ext cx="55" cy="74"/>
            </a:xfrm>
            <a:custGeom>
              <a:avLst/>
              <a:gdLst>
                <a:gd name="T0" fmla="*/ 2 w 23"/>
                <a:gd name="T1" fmla="*/ 7 h 31"/>
                <a:gd name="T2" fmla="*/ 13 w 23"/>
                <a:gd name="T3" fmla="*/ 28 h 31"/>
                <a:gd name="T4" fmla="*/ 21 w 23"/>
                <a:gd name="T5" fmla="*/ 24 h 31"/>
                <a:gd name="T6" fmla="*/ 9 w 23"/>
                <a:gd name="T7" fmla="*/ 3 h 31"/>
                <a:gd name="T8" fmla="*/ 2 w 23"/>
                <a:gd name="T9" fmla="*/ 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31">
                  <a:moveTo>
                    <a:pt x="2" y="7"/>
                  </a:moveTo>
                  <a:cubicBezTo>
                    <a:pt x="5" y="14"/>
                    <a:pt x="9" y="21"/>
                    <a:pt x="13" y="28"/>
                  </a:cubicBezTo>
                  <a:cubicBezTo>
                    <a:pt x="15" y="31"/>
                    <a:pt x="23" y="28"/>
                    <a:pt x="21" y="24"/>
                  </a:cubicBezTo>
                  <a:cubicBezTo>
                    <a:pt x="17" y="17"/>
                    <a:pt x="13" y="10"/>
                    <a:pt x="9" y="3"/>
                  </a:cubicBezTo>
                  <a:cubicBezTo>
                    <a:pt x="8" y="0"/>
                    <a:pt x="0" y="3"/>
                    <a:pt x="2" y="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8" name="Freeform 101"/>
            <p:cNvSpPr/>
            <p:nvPr/>
          </p:nvSpPr>
          <p:spPr bwMode="auto">
            <a:xfrm>
              <a:off x="5183" y="1573"/>
              <a:ext cx="213" cy="125"/>
            </a:xfrm>
            <a:custGeom>
              <a:avLst/>
              <a:gdLst>
                <a:gd name="T0" fmla="*/ 9 w 90"/>
                <a:gd name="T1" fmla="*/ 49 h 53"/>
                <a:gd name="T2" fmla="*/ 57 w 90"/>
                <a:gd name="T3" fmla="*/ 6 h 53"/>
                <a:gd name="T4" fmla="*/ 74 w 90"/>
                <a:gd name="T5" fmla="*/ 25 h 53"/>
                <a:gd name="T6" fmla="*/ 51 w 90"/>
                <a:gd name="T7" fmla="*/ 45 h 53"/>
                <a:gd name="T8" fmla="*/ 56 w 90"/>
                <a:gd name="T9" fmla="*/ 47 h 53"/>
                <a:gd name="T10" fmla="*/ 84 w 90"/>
                <a:gd name="T11" fmla="*/ 20 h 53"/>
                <a:gd name="T12" fmla="*/ 69 w 90"/>
                <a:gd name="T13" fmla="*/ 1 h 53"/>
                <a:gd name="T14" fmla="*/ 1 w 90"/>
                <a:gd name="T15" fmla="*/ 50 h 53"/>
                <a:gd name="T16" fmla="*/ 9 w 90"/>
                <a:gd name="T17" fmla="*/ 49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" h="53">
                  <a:moveTo>
                    <a:pt x="9" y="49"/>
                  </a:moveTo>
                  <a:cubicBezTo>
                    <a:pt x="14" y="29"/>
                    <a:pt x="37" y="11"/>
                    <a:pt x="57" y="6"/>
                  </a:cubicBezTo>
                  <a:cubicBezTo>
                    <a:pt x="73" y="2"/>
                    <a:pt x="82" y="13"/>
                    <a:pt x="74" y="25"/>
                  </a:cubicBezTo>
                  <a:cubicBezTo>
                    <a:pt x="69" y="33"/>
                    <a:pt x="60" y="40"/>
                    <a:pt x="51" y="45"/>
                  </a:cubicBezTo>
                  <a:cubicBezTo>
                    <a:pt x="46" y="47"/>
                    <a:pt x="53" y="48"/>
                    <a:pt x="56" y="47"/>
                  </a:cubicBezTo>
                  <a:cubicBezTo>
                    <a:pt x="68" y="41"/>
                    <a:pt x="78" y="31"/>
                    <a:pt x="84" y="20"/>
                  </a:cubicBezTo>
                  <a:cubicBezTo>
                    <a:pt x="90" y="9"/>
                    <a:pt x="80" y="1"/>
                    <a:pt x="69" y="1"/>
                  </a:cubicBezTo>
                  <a:cubicBezTo>
                    <a:pt x="42" y="0"/>
                    <a:pt x="7" y="25"/>
                    <a:pt x="1" y="50"/>
                  </a:cubicBezTo>
                  <a:cubicBezTo>
                    <a:pt x="0" y="53"/>
                    <a:pt x="9" y="51"/>
                    <a:pt x="9" y="4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9" name="Freeform 102"/>
            <p:cNvSpPr/>
            <p:nvPr/>
          </p:nvSpPr>
          <p:spPr bwMode="auto">
            <a:xfrm>
              <a:off x="5218" y="1708"/>
              <a:ext cx="138" cy="267"/>
            </a:xfrm>
            <a:custGeom>
              <a:avLst/>
              <a:gdLst>
                <a:gd name="T0" fmla="*/ 1 w 58"/>
                <a:gd name="T1" fmla="*/ 4 h 113"/>
                <a:gd name="T2" fmla="*/ 49 w 58"/>
                <a:gd name="T3" fmla="*/ 112 h 113"/>
                <a:gd name="T4" fmla="*/ 57 w 58"/>
                <a:gd name="T5" fmla="*/ 109 h 113"/>
                <a:gd name="T6" fmla="*/ 9 w 58"/>
                <a:gd name="T7" fmla="*/ 2 h 113"/>
                <a:gd name="T8" fmla="*/ 1 w 58"/>
                <a:gd name="T9" fmla="*/ 4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113">
                  <a:moveTo>
                    <a:pt x="1" y="4"/>
                  </a:moveTo>
                  <a:cubicBezTo>
                    <a:pt x="20" y="38"/>
                    <a:pt x="31" y="76"/>
                    <a:pt x="49" y="112"/>
                  </a:cubicBezTo>
                  <a:cubicBezTo>
                    <a:pt x="50" y="113"/>
                    <a:pt x="58" y="111"/>
                    <a:pt x="57" y="109"/>
                  </a:cubicBezTo>
                  <a:cubicBezTo>
                    <a:pt x="39" y="74"/>
                    <a:pt x="29" y="36"/>
                    <a:pt x="9" y="2"/>
                  </a:cubicBezTo>
                  <a:cubicBezTo>
                    <a:pt x="8" y="0"/>
                    <a:pt x="0" y="2"/>
                    <a:pt x="1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0" name="Freeform 103"/>
            <p:cNvSpPr/>
            <p:nvPr/>
          </p:nvSpPr>
          <p:spPr bwMode="auto">
            <a:xfrm>
              <a:off x="5465" y="1608"/>
              <a:ext cx="156" cy="126"/>
            </a:xfrm>
            <a:custGeom>
              <a:avLst/>
              <a:gdLst>
                <a:gd name="T0" fmla="*/ 9 w 66"/>
                <a:gd name="T1" fmla="*/ 48 h 53"/>
                <a:gd name="T2" fmla="*/ 31 w 66"/>
                <a:gd name="T3" fmla="*/ 22 h 53"/>
                <a:gd name="T4" fmla="*/ 59 w 66"/>
                <a:gd name="T5" fmla="*/ 6 h 53"/>
                <a:gd name="T6" fmla="*/ 60 w 66"/>
                <a:gd name="T7" fmla="*/ 0 h 53"/>
                <a:gd name="T8" fmla="*/ 25 w 66"/>
                <a:gd name="T9" fmla="*/ 18 h 53"/>
                <a:gd name="T10" fmla="*/ 0 w 66"/>
                <a:gd name="T11" fmla="*/ 48 h 53"/>
                <a:gd name="T12" fmla="*/ 9 w 66"/>
                <a:gd name="T13" fmla="*/ 4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" h="53">
                  <a:moveTo>
                    <a:pt x="9" y="48"/>
                  </a:moveTo>
                  <a:cubicBezTo>
                    <a:pt x="10" y="38"/>
                    <a:pt x="23" y="28"/>
                    <a:pt x="31" y="22"/>
                  </a:cubicBezTo>
                  <a:cubicBezTo>
                    <a:pt x="38" y="16"/>
                    <a:pt x="50" y="6"/>
                    <a:pt x="59" y="6"/>
                  </a:cubicBezTo>
                  <a:cubicBezTo>
                    <a:pt x="64" y="5"/>
                    <a:pt x="66" y="0"/>
                    <a:pt x="60" y="0"/>
                  </a:cubicBezTo>
                  <a:cubicBezTo>
                    <a:pt x="47" y="1"/>
                    <a:pt x="35" y="11"/>
                    <a:pt x="25" y="18"/>
                  </a:cubicBezTo>
                  <a:cubicBezTo>
                    <a:pt x="16" y="25"/>
                    <a:pt x="1" y="36"/>
                    <a:pt x="0" y="48"/>
                  </a:cubicBezTo>
                  <a:cubicBezTo>
                    <a:pt x="0" y="53"/>
                    <a:pt x="8" y="51"/>
                    <a:pt x="9" y="4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1" name="Freeform 104"/>
            <p:cNvSpPr/>
            <p:nvPr/>
          </p:nvSpPr>
          <p:spPr bwMode="auto">
            <a:xfrm>
              <a:off x="5467" y="1599"/>
              <a:ext cx="270" cy="189"/>
            </a:xfrm>
            <a:custGeom>
              <a:avLst/>
              <a:gdLst>
                <a:gd name="T0" fmla="*/ 11 w 114"/>
                <a:gd name="T1" fmla="*/ 77 h 80"/>
                <a:gd name="T2" fmla="*/ 110 w 114"/>
                <a:gd name="T3" fmla="*/ 5 h 80"/>
                <a:gd name="T4" fmla="*/ 104 w 114"/>
                <a:gd name="T5" fmla="*/ 2 h 80"/>
                <a:gd name="T6" fmla="*/ 4 w 114"/>
                <a:gd name="T7" fmla="*/ 75 h 80"/>
                <a:gd name="T8" fmla="*/ 11 w 114"/>
                <a:gd name="T9" fmla="*/ 77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0">
                  <a:moveTo>
                    <a:pt x="11" y="77"/>
                  </a:moveTo>
                  <a:cubicBezTo>
                    <a:pt x="41" y="50"/>
                    <a:pt x="75" y="27"/>
                    <a:pt x="110" y="5"/>
                  </a:cubicBezTo>
                  <a:cubicBezTo>
                    <a:pt x="114" y="2"/>
                    <a:pt x="107" y="0"/>
                    <a:pt x="104" y="2"/>
                  </a:cubicBezTo>
                  <a:cubicBezTo>
                    <a:pt x="69" y="24"/>
                    <a:pt x="34" y="47"/>
                    <a:pt x="4" y="75"/>
                  </a:cubicBezTo>
                  <a:cubicBezTo>
                    <a:pt x="0" y="79"/>
                    <a:pt x="8" y="80"/>
                    <a:pt x="11" y="7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2" name="Freeform 105"/>
            <p:cNvSpPr/>
            <p:nvPr/>
          </p:nvSpPr>
          <p:spPr bwMode="auto">
            <a:xfrm>
              <a:off x="5751" y="1374"/>
              <a:ext cx="113" cy="227"/>
            </a:xfrm>
            <a:custGeom>
              <a:avLst/>
              <a:gdLst>
                <a:gd name="T0" fmla="*/ 1 w 48"/>
                <a:gd name="T1" fmla="*/ 6 h 96"/>
                <a:gd name="T2" fmla="*/ 38 w 48"/>
                <a:gd name="T3" fmla="*/ 93 h 96"/>
                <a:gd name="T4" fmla="*/ 46 w 48"/>
                <a:gd name="T5" fmla="*/ 90 h 96"/>
                <a:gd name="T6" fmla="*/ 10 w 48"/>
                <a:gd name="T7" fmla="*/ 3 h 96"/>
                <a:gd name="T8" fmla="*/ 1 w 48"/>
                <a:gd name="T9" fmla="*/ 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96">
                  <a:moveTo>
                    <a:pt x="1" y="6"/>
                  </a:moveTo>
                  <a:cubicBezTo>
                    <a:pt x="9" y="36"/>
                    <a:pt x="26" y="63"/>
                    <a:pt x="38" y="93"/>
                  </a:cubicBezTo>
                  <a:cubicBezTo>
                    <a:pt x="39" y="96"/>
                    <a:pt x="48" y="93"/>
                    <a:pt x="46" y="90"/>
                  </a:cubicBezTo>
                  <a:cubicBezTo>
                    <a:pt x="34" y="61"/>
                    <a:pt x="17" y="34"/>
                    <a:pt x="10" y="3"/>
                  </a:cubicBezTo>
                  <a:cubicBezTo>
                    <a:pt x="9" y="0"/>
                    <a:pt x="0" y="2"/>
                    <a:pt x="1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3" name="Freeform 106"/>
            <p:cNvSpPr/>
            <p:nvPr/>
          </p:nvSpPr>
          <p:spPr bwMode="auto">
            <a:xfrm>
              <a:off x="5737" y="1260"/>
              <a:ext cx="260" cy="346"/>
            </a:xfrm>
            <a:custGeom>
              <a:avLst/>
              <a:gdLst>
                <a:gd name="T0" fmla="*/ 12 w 110"/>
                <a:gd name="T1" fmla="*/ 44 h 146"/>
                <a:gd name="T2" fmla="*/ 16 w 110"/>
                <a:gd name="T3" fmla="*/ 19 h 146"/>
                <a:gd name="T4" fmla="*/ 39 w 110"/>
                <a:gd name="T5" fmla="*/ 14 h 146"/>
                <a:gd name="T6" fmla="*/ 39 w 110"/>
                <a:gd name="T7" fmla="*/ 31 h 146"/>
                <a:gd name="T8" fmla="*/ 38 w 110"/>
                <a:gd name="T9" fmla="*/ 81 h 146"/>
                <a:gd name="T10" fmla="*/ 77 w 110"/>
                <a:gd name="T11" fmla="*/ 104 h 146"/>
                <a:gd name="T12" fmla="*/ 51 w 110"/>
                <a:gd name="T13" fmla="*/ 143 h 146"/>
                <a:gd name="T14" fmla="*/ 60 w 110"/>
                <a:gd name="T15" fmla="*/ 142 h 146"/>
                <a:gd name="T16" fmla="*/ 82 w 110"/>
                <a:gd name="T17" fmla="*/ 100 h 146"/>
                <a:gd name="T18" fmla="*/ 51 w 110"/>
                <a:gd name="T19" fmla="*/ 83 h 146"/>
                <a:gd name="T20" fmla="*/ 45 w 110"/>
                <a:gd name="T21" fmla="*/ 43 h 146"/>
                <a:gd name="T22" fmla="*/ 30 w 110"/>
                <a:gd name="T23" fmla="*/ 3 h 146"/>
                <a:gd name="T24" fmla="*/ 3 w 110"/>
                <a:gd name="T25" fmla="*/ 47 h 146"/>
                <a:gd name="T26" fmla="*/ 12 w 110"/>
                <a:gd name="T27" fmla="*/ 44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0" h="146">
                  <a:moveTo>
                    <a:pt x="12" y="44"/>
                  </a:moveTo>
                  <a:cubicBezTo>
                    <a:pt x="10" y="35"/>
                    <a:pt x="12" y="27"/>
                    <a:pt x="16" y="19"/>
                  </a:cubicBezTo>
                  <a:cubicBezTo>
                    <a:pt x="20" y="10"/>
                    <a:pt x="33" y="3"/>
                    <a:pt x="39" y="14"/>
                  </a:cubicBezTo>
                  <a:cubicBezTo>
                    <a:pt x="41" y="19"/>
                    <a:pt x="40" y="26"/>
                    <a:pt x="39" y="31"/>
                  </a:cubicBezTo>
                  <a:cubicBezTo>
                    <a:pt x="37" y="48"/>
                    <a:pt x="29" y="65"/>
                    <a:pt x="38" y="81"/>
                  </a:cubicBezTo>
                  <a:cubicBezTo>
                    <a:pt x="45" y="93"/>
                    <a:pt x="66" y="97"/>
                    <a:pt x="77" y="104"/>
                  </a:cubicBezTo>
                  <a:cubicBezTo>
                    <a:pt x="97" y="118"/>
                    <a:pt x="54" y="129"/>
                    <a:pt x="51" y="143"/>
                  </a:cubicBezTo>
                  <a:cubicBezTo>
                    <a:pt x="51" y="146"/>
                    <a:pt x="59" y="145"/>
                    <a:pt x="60" y="142"/>
                  </a:cubicBezTo>
                  <a:cubicBezTo>
                    <a:pt x="62" y="127"/>
                    <a:pt x="110" y="120"/>
                    <a:pt x="82" y="100"/>
                  </a:cubicBezTo>
                  <a:cubicBezTo>
                    <a:pt x="73" y="93"/>
                    <a:pt x="61" y="89"/>
                    <a:pt x="51" y="83"/>
                  </a:cubicBezTo>
                  <a:cubicBezTo>
                    <a:pt x="38" y="73"/>
                    <a:pt x="43" y="56"/>
                    <a:pt x="45" y="43"/>
                  </a:cubicBezTo>
                  <a:cubicBezTo>
                    <a:pt x="48" y="31"/>
                    <a:pt x="55" y="0"/>
                    <a:pt x="30" y="3"/>
                  </a:cubicBezTo>
                  <a:cubicBezTo>
                    <a:pt x="9" y="6"/>
                    <a:pt x="0" y="29"/>
                    <a:pt x="3" y="47"/>
                  </a:cubicBezTo>
                  <a:cubicBezTo>
                    <a:pt x="4" y="49"/>
                    <a:pt x="12" y="47"/>
                    <a:pt x="12" y="4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4" name="Freeform 107"/>
            <p:cNvSpPr/>
            <p:nvPr/>
          </p:nvSpPr>
          <p:spPr bwMode="auto">
            <a:xfrm>
              <a:off x="1688" y="2056"/>
              <a:ext cx="331" cy="158"/>
            </a:xfrm>
            <a:custGeom>
              <a:avLst/>
              <a:gdLst>
                <a:gd name="T0" fmla="*/ 45 w 140"/>
                <a:gd name="T1" fmla="*/ 2 h 67"/>
                <a:gd name="T2" fmla="*/ 30 w 140"/>
                <a:gd name="T3" fmla="*/ 52 h 67"/>
                <a:gd name="T4" fmla="*/ 103 w 140"/>
                <a:gd name="T5" fmla="*/ 34 h 67"/>
                <a:gd name="T6" fmla="*/ 96 w 140"/>
                <a:gd name="T7" fmla="*/ 35 h 67"/>
                <a:gd name="T8" fmla="*/ 137 w 140"/>
                <a:gd name="T9" fmla="*/ 29 h 67"/>
                <a:gd name="T10" fmla="*/ 99 w 140"/>
                <a:gd name="T11" fmla="*/ 34 h 67"/>
                <a:gd name="T12" fmla="*/ 108 w 140"/>
                <a:gd name="T13" fmla="*/ 33 h 67"/>
                <a:gd name="T14" fmla="*/ 129 w 140"/>
                <a:gd name="T15" fmla="*/ 27 h 67"/>
                <a:gd name="T16" fmla="*/ 104 w 140"/>
                <a:gd name="T17" fmla="*/ 32 h 67"/>
                <a:gd name="T18" fmla="*/ 97 w 140"/>
                <a:gd name="T19" fmla="*/ 33 h 67"/>
                <a:gd name="T20" fmla="*/ 27 w 140"/>
                <a:gd name="T21" fmla="*/ 37 h 67"/>
                <a:gd name="T22" fmla="*/ 51 w 140"/>
                <a:gd name="T23" fmla="*/ 2 h 67"/>
                <a:gd name="T24" fmla="*/ 45 w 140"/>
                <a:gd name="T25" fmla="*/ 2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0" h="67">
                  <a:moveTo>
                    <a:pt x="45" y="2"/>
                  </a:moveTo>
                  <a:cubicBezTo>
                    <a:pt x="30" y="11"/>
                    <a:pt x="0" y="39"/>
                    <a:pt x="30" y="52"/>
                  </a:cubicBezTo>
                  <a:cubicBezTo>
                    <a:pt x="58" y="65"/>
                    <a:pt x="81" y="50"/>
                    <a:pt x="103" y="34"/>
                  </a:cubicBezTo>
                  <a:cubicBezTo>
                    <a:pt x="101" y="34"/>
                    <a:pt x="98" y="34"/>
                    <a:pt x="96" y="35"/>
                  </a:cubicBezTo>
                  <a:cubicBezTo>
                    <a:pt x="107" y="47"/>
                    <a:pt x="136" y="51"/>
                    <a:pt x="137" y="29"/>
                  </a:cubicBezTo>
                  <a:cubicBezTo>
                    <a:pt x="140" y="3"/>
                    <a:pt x="106" y="24"/>
                    <a:pt x="99" y="34"/>
                  </a:cubicBezTo>
                  <a:cubicBezTo>
                    <a:pt x="99" y="35"/>
                    <a:pt x="106" y="35"/>
                    <a:pt x="108" y="33"/>
                  </a:cubicBezTo>
                  <a:cubicBezTo>
                    <a:pt x="111" y="28"/>
                    <a:pt x="127" y="13"/>
                    <a:pt x="129" y="27"/>
                  </a:cubicBezTo>
                  <a:cubicBezTo>
                    <a:pt x="132" y="43"/>
                    <a:pt x="111" y="41"/>
                    <a:pt x="104" y="32"/>
                  </a:cubicBezTo>
                  <a:cubicBezTo>
                    <a:pt x="103" y="31"/>
                    <a:pt x="98" y="32"/>
                    <a:pt x="97" y="33"/>
                  </a:cubicBezTo>
                  <a:cubicBezTo>
                    <a:pt x="77" y="48"/>
                    <a:pt x="42" y="67"/>
                    <a:pt x="27" y="37"/>
                  </a:cubicBezTo>
                  <a:cubicBezTo>
                    <a:pt x="19" y="23"/>
                    <a:pt x="41" y="9"/>
                    <a:pt x="51" y="2"/>
                  </a:cubicBezTo>
                  <a:cubicBezTo>
                    <a:pt x="55" y="0"/>
                    <a:pt x="47" y="1"/>
                    <a:pt x="45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5" name="Freeform 108"/>
            <p:cNvSpPr/>
            <p:nvPr/>
          </p:nvSpPr>
          <p:spPr bwMode="auto">
            <a:xfrm>
              <a:off x="2005" y="2058"/>
              <a:ext cx="142" cy="90"/>
            </a:xfrm>
            <a:custGeom>
              <a:avLst/>
              <a:gdLst>
                <a:gd name="T0" fmla="*/ 17 w 60"/>
                <a:gd name="T1" fmla="*/ 2 h 38"/>
                <a:gd name="T2" fmla="*/ 19 w 60"/>
                <a:gd name="T3" fmla="*/ 27 h 38"/>
                <a:gd name="T4" fmla="*/ 38 w 60"/>
                <a:gd name="T5" fmla="*/ 23 h 38"/>
                <a:gd name="T6" fmla="*/ 45 w 60"/>
                <a:gd name="T7" fmla="*/ 31 h 38"/>
                <a:gd name="T8" fmla="*/ 51 w 60"/>
                <a:gd name="T9" fmla="*/ 37 h 38"/>
                <a:gd name="T10" fmla="*/ 58 w 60"/>
                <a:gd name="T11" fmla="*/ 34 h 38"/>
                <a:gd name="T12" fmla="*/ 51 w 60"/>
                <a:gd name="T13" fmla="*/ 21 h 38"/>
                <a:gd name="T14" fmla="*/ 51 w 60"/>
                <a:gd name="T15" fmla="*/ 21 h 38"/>
                <a:gd name="T16" fmla="*/ 26 w 60"/>
                <a:gd name="T17" fmla="*/ 24 h 38"/>
                <a:gd name="T18" fmla="*/ 26 w 60"/>
                <a:gd name="T19" fmla="*/ 0 h 38"/>
                <a:gd name="T20" fmla="*/ 17 w 60"/>
                <a:gd name="T21" fmla="*/ 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" h="38">
                  <a:moveTo>
                    <a:pt x="17" y="2"/>
                  </a:moveTo>
                  <a:cubicBezTo>
                    <a:pt x="11" y="9"/>
                    <a:pt x="0" y="29"/>
                    <a:pt x="19" y="27"/>
                  </a:cubicBezTo>
                  <a:cubicBezTo>
                    <a:pt x="26" y="27"/>
                    <a:pt x="32" y="26"/>
                    <a:pt x="38" y="23"/>
                  </a:cubicBezTo>
                  <a:cubicBezTo>
                    <a:pt x="44" y="20"/>
                    <a:pt x="44" y="28"/>
                    <a:pt x="45" y="31"/>
                  </a:cubicBezTo>
                  <a:cubicBezTo>
                    <a:pt x="46" y="34"/>
                    <a:pt x="48" y="37"/>
                    <a:pt x="51" y="37"/>
                  </a:cubicBezTo>
                  <a:cubicBezTo>
                    <a:pt x="53" y="38"/>
                    <a:pt x="60" y="35"/>
                    <a:pt x="58" y="34"/>
                  </a:cubicBezTo>
                  <a:cubicBezTo>
                    <a:pt x="54" y="33"/>
                    <a:pt x="52" y="25"/>
                    <a:pt x="51" y="21"/>
                  </a:cubicBezTo>
                  <a:cubicBezTo>
                    <a:pt x="51" y="21"/>
                    <a:pt x="51" y="21"/>
                    <a:pt x="51" y="21"/>
                  </a:cubicBezTo>
                  <a:cubicBezTo>
                    <a:pt x="41" y="18"/>
                    <a:pt x="35" y="23"/>
                    <a:pt x="26" y="24"/>
                  </a:cubicBezTo>
                  <a:cubicBezTo>
                    <a:pt x="8" y="27"/>
                    <a:pt x="21" y="6"/>
                    <a:pt x="26" y="0"/>
                  </a:cubicBezTo>
                  <a:cubicBezTo>
                    <a:pt x="26" y="0"/>
                    <a:pt x="19" y="0"/>
                    <a:pt x="17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6" name="Freeform 109"/>
            <p:cNvSpPr/>
            <p:nvPr/>
          </p:nvSpPr>
          <p:spPr bwMode="auto">
            <a:xfrm>
              <a:off x="2152" y="2056"/>
              <a:ext cx="144" cy="125"/>
            </a:xfrm>
            <a:custGeom>
              <a:avLst/>
              <a:gdLst>
                <a:gd name="T0" fmla="*/ 55 w 61"/>
                <a:gd name="T1" fmla="*/ 1 h 53"/>
                <a:gd name="T2" fmla="*/ 29 w 61"/>
                <a:gd name="T3" fmla="*/ 24 h 53"/>
                <a:gd name="T4" fmla="*/ 31 w 61"/>
                <a:gd name="T5" fmla="*/ 37 h 53"/>
                <a:gd name="T6" fmla="*/ 9 w 61"/>
                <a:gd name="T7" fmla="*/ 49 h 53"/>
                <a:gd name="T8" fmla="*/ 6 w 61"/>
                <a:gd name="T9" fmla="*/ 52 h 53"/>
                <a:gd name="T10" fmla="*/ 38 w 61"/>
                <a:gd name="T11" fmla="*/ 39 h 53"/>
                <a:gd name="T12" fmla="*/ 38 w 61"/>
                <a:gd name="T13" fmla="*/ 29 h 53"/>
                <a:gd name="T14" fmla="*/ 56 w 61"/>
                <a:gd name="T15" fmla="*/ 3 h 53"/>
                <a:gd name="T16" fmla="*/ 55 w 61"/>
                <a:gd name="T17" fmla="*/ 1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53">
                  <a:moveTo>
                    <a:pt x="55" y="1"/>
                  </a:moveTo>
                  <a:cubicBezTo>
                    <a:pt x="41" y="5"/>
                    <a:pt x="34" y="11"/>
                    <a:pt x="29" y="24"/>
                  </a:cubicBezTo>
                  <a:cubicBezTo>
                    <a:pt x="28" y="28"/>
                    <a:pt x="31" y="33"/>
                    <a:pt x="31" y="37"/>
                  </a:cubicBezTo>
                  <a:cubicBezTo>
                    <a:pt x="32" y="45"/>
                    <a:pt x="15" y="49"/>
                    <a:pt x="9" y="49"/>
                  </a:cubicBezTo>
                  <a:cubicBezTo>
                    <a:pt x="7" y="49"/>
                    <a:pt x="0" y="53"/>
                    <a:pt x="6" y="52"/>
                  </a:cubicBezTo>
                  <a:cubicBezTo>
                    <a:pt x="18" y="52"/>
                    <a:pt x="31" y="48"/>
                    <a:pt x="38" y="39"/>
                  </a:cubicBezTo>
                  <a:cubicBezTo>
                    <a:pt x="41" y="35"/>
                    <a:pt x="39" y="32"/>
                    <a:pt x="38" y="29"/>
                  </a:cubicBezTo>
                  <a:cubicBezTo>
                    <a:pt x="35" y="17"/>
                    <a:pt x="45" y="6"/>
                    <a:pt x="56" y="3"/>
                  </a:cubicBezTo>
                  <a:cubicBezTo>
                    <a:pt x="61" y="2"/>
                    <a:pt x="60" y="0"/>
                    <a:pt x="55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7" name="Freeform 110"/>
            <p:cNvSpPr/>
            <p:nvPr/>
          </p:nvSpPr>
          <p:spPr bwMode="auto">
            <a:xfrm>
              <a:off x="2348" y="1954"/>
              <a:ext cx="135" cy="225"/>
            </a:xfrm>
            <a:custGeom>
              <a:avLst/>
              <a:gdLst>
                <a:gd name="T0" fmla="*/ 9 w 57"/>
                <a:gd name="T1" fmla="*/ 3 h 95"/>
                <a:gd name="T2" fmla="*/ 0 w 57"/>
                <a:gd name="T3" fmla="*/ 45 h 95"/>
                <a:gd name="T4" fmla="*/ 10 w 57"/>
                <a:gd name="T5" fmla="*/ 83 h 95"/>
                <a:gd name="T6" fmla="*/ 51 w 57"/>
                <a:gd name="T7" fmla="*/ 65 h 95"/>
                <a:gd name="T8" fmla="*/ 42 w 57"/>
                <a:gd name="T9" fmla="*/ 67 h 95"/>
                <a:gd name="T10" fmla="*/ 15 w 57"/>
                <a:gd name="T11" fmla="*/ 77 h 95"/>
                <a:gd name="T12" fmla="*/ 9 w 57"/>
                <a:gd name="T13" fmla="*/ 54 h 95"/>
                <a:gd name="T14" fmla="*/ 17 w 57"/>
                <a:gd name="T15" fmla="*/ 4 h 95"/>
                <a:gd name="T16" fmla="*/ 9 w 57"/>
                <a:gd name="T17" fmla="*/ 3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95">
                  <a:moveTo>
                    <a:pt x="9" y="3"/>
                  </a:moveTo>
                  <a:cubicBezTo>
                    <a:pt x="1" y="15"/>
                    <a:pt x="0" y="31"/>
                    <a:pt x="0" y="45"/>
                  </a:cubicBezTo>
                  <a:cubicBezTo>
                    <a:pt x="0" y="57"/>
                    <a:pt x="0" y="74"/>
                    <a:pt x="10" y="83"/>
                  </a:cubicBezTo>
                  <a:cubicBezTo>
                    <a:pt x="23" y="95"/>
                    <a:pt x="57" y="85"/>
                    <a:pt x="51" y="65"/>
                  </a:cubicBezTo>
                  <a:cubicBezTo>
                    <a:pt x="49" y="61"/>
                    <a:pt x="41" y="64"/>
                    <a:pt x="42" y="67"/>
                  </a:cubicBezTo>
                  <a:cubicBezTo>
                    <a:pt x="47" y="83"/>
                    <a:pt x="25" y="86"/>
                    <a:pt x="15" y="77"/>
                  </a:cubicBezTo>
                  <a:cubicBezTo>
                    <a:pt x="10" y="72"/>
                    <a:pt x="10" y="61"/>
                    <a:pt x="9" y="54"/>
                  </a:cubicBezTo>
                  <a:cubicBezTo>
                    <a:pt x="7" y="38"/>
                    <a:pt x="7" y="17"/>
                    <a:pt x="17" y="4"/>
                  </a:cubicBezTo>
                  <a:cubicBezTo>
                    <a:pt x="20" y="0"/>
                    <a:pt x="11" y="0"/>
                    <a:pt x="9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8" name="Freeform 111"/>
            <p:cNvSpPr/>
            <p:nvPr/>
          </p:nvSpPr>
          <p:spPr bwMode="auto">
            <a:xfrm>
              <a:off x="2282" y="2023"/>
              <a:ext cx="154" cy="33"/>
            </a:xfrm>
            <a:custGeom>
              <a:avLst/>
              <a:gdLst>
                <a:gd name="T0" fmla="*/ 10 w 65"/>
                <a:gd name="T1" fmla="*/ 13 h 14"/>
                <a:gd name="T2" fmla="*/ 60 w 65"/>
                <a:gd name="T3" fmla="*/ 4 h 14"/>
                <a:gd name="T4" fmla="*/ 59 w 65"/>
                <a:gd name="T5" fmla="*/ 1 h 14"/>
                <a:gd name="T6" fmla="*/ 5 w 65"/>
                <a:gd name="T7" fmla="*/ 12 h 14"/>
                <a:gd name="T8" fmla="*/ 10 w 65"/>
                <a:gd name="T9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14">
                  <a:moveTo>
                    <a:pt x="10" y="13"/>
                  </a:moveTo>
                  <a:cubicBezTo>
                    <a:pt x="26" y="7"/>
                    <a:pt x="44" y="7"/>
                    <a:pt x="60" y="4"/>
                  </a:cubicBezTo>
                  <a:cubicBezTo>
                    <a:pt x="65" y="3"/>
                    <a:pt x="64" y="0"/>
                    <a:pt x="59" y="1"/>
                  </a:cubicBezTo>
                  <a:cubicBezTo>
                    <a:pt x="41" y="5"/>
                    <a:pt x="22" y="5"/>
                    <a:pt x="5" y="12"/>
                  </a:cubicBezTo>
                  <a:cubicBezTo>
                    <a:pt x="0" y="14"/>
                    <a:pt x="8" y="14"/>
                    <a:pt x="10" y="1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9" name="Freeform 112"/>
            <p:cNvSpPr/>
            <p:nvPr/>
          </p:nvSpPr>
          <p:spPr bwMode="auto">
            <a:xfrm>
              <a:off x="2481" y="2151"/>
              <a:ext cx="30" cy="30"/>
            </a:xfrm>
            <a:custGeom>
              <a:avLst/>
              <a:gdLst>
                <a:gd name="T0" fmla="*/ 8 w 13"/>
                <a:gd name="T1" fmla="*/ 12 h 13"/>
                <a:gd name="T2" fmla="*/ 12 w 13"/>
                <a:gd name="T3" fmla="*/ 7 h 13"/>
                <a:gd name="T4" fmla="*/ 13 w 13"/>
                <a:gd name="T5" fmla="*/ 3 h 13"/>
                <a:gd name="T6" fmla="*/ 5 w 13"/>
                <a:gd name="T7" fmla="*/ 4 h 13"/>
                <a:gd name="T8" fmla="*/ 4 w 13"/>
                <a:gd name="T9" fmla="*/ 7 h 13"/>
                <a:gd name="T10" fmla="*/ 2 w 13"/>
                <a:gd name="T11" fmla="*/ 10 h 13"/>
                <a:gd name="T12" fmla="*/ 2 w 13"/>
                <a:gd name="T13" fmla="*/ 13 h 13"/>
                <a:gd name="T14" fmla="*/ 8 w 13"/>
                <a:gd name="T15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13">
                  <a:moveTo>
                    <a:pt x="8" y="12"/>
                  </a:moveTo>
                  <a:cubicBezTo>
                    <a:pt x="10" y="10"/>
                    <a:pt x="11" y="9"/>
                    <a:pt x="12" y="7"/>
                  </a:cubicBezTo>
                  <a:cubicBezTo>
                    <a:pt x="13" y="6"/>
                    <a:pt x="13" y="5"/>
                    <a:pt x="13" y="3"/>
                  </a:cubicBezTo>
                  <a:cubicBezTo>
                    <a:pt x="13" y="0"/>
                    <a:pt x="5" y="2"/>
                    <a:pt x="5" y="4"/>
                  </a:cubicBezTo>
                  <a:cubicBezTo>
                    <a:pt x="5" y="5"/>
                    <a:pt x="5" y="7"/>
                    <a:pt x="4" y="7"/>
                  </a:cubicBezTo>
                  <a:cubicBezTo>
                    <a:pt x="4" y="8"/>
                    <a:pt x="3" y="9"/>
                    <a:pt x="2" y="10"/>
                  </a:cubicBezTo>
                  <a:cubicBezTo>
                    <a:pt x="0" y="11"/>
                    <a:pt x="1" y="13"/>
                    <a:pt x="2" y="13"/>
                  </a:cubicBezTo>
                  <a:cubicBezTo>
                    <a:pt x="4" y="13"/>
                    <a:pt x="7" y="13"/>
                    <a:pt x="8" y="1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pic>
        <p:nvPicPr>
          <p:cNvPr id="6" name="图片 5">
            <a:extLst>
              <a:ext uri="{FF2B5EF4-FFF2-40B4-BE49-F238E27FC236}">
                <a16:creationId xmlns:a16="http://schemas.microsoft.com/office/drawing/2014/main" id="{2E7B3F51-0A5B-4111-A570-79BED7B5F8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8092" y="51114"/>
            <a:ext cx="4766209" cy="694336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35784A57-6A59-4FFF-915A-65895EFBB84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01625" y="885615"/>
            <a:ext cx="7297571" cy="724701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3471C97C-2C1A-4B03-B3BA-433DB9B7E86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36385" y="1927590"/>
            <a:ext cx="6037165" cy="727369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6F291DB1-18CF-4718-879E-108FEF5FE8C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82444" y="2876255"/>
            <a:ext cx="6441588" cy="765161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B5C2DEB7-E8A4-4DA1-8AE1-F6BD12925FD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172458" y="3885862"/>
            <a:ext cx="6303331" cy="702321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3B8B53AA-7383-4FD3-A5C1-C8F287AAC41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834404" y="4845443"/>
            <a:ext cx="6592488" cy="932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5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12205072" cy="4572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2714" y="5722027"/>
            <a:ext cx="1766090" cy="963089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pic>
        <p:nvPicPr>
          <p:cNvPr id="37" name="图片 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71" y="6301399"/>
            <a:ext cx="657364" cy="116674"/>
          </a:xfrm>
          <a:prstGeom prst="rect">
            <a:avLst/>
          </a:prstGeom>
          <a:effectLst/>
        </p:spPr>
      </p:pic>
      <p:grpSp>
        <p:nvGrpSpPr>
          <p:cNvPr id="2" name="Group 30"/>
          <p:cNvGrpSpPr>
            <a:grpSpLocks noChangeAspect="1"/>
          </p:cNvGrpSpPr>
          <p:nvPr/>
        </p:nvGrpSpPr>
        <p:grpSpPr bwMode="auto">
          <a:xfrm>
            <a:off x="10166744" y="252312"/>
            <a:ext cx="1619689" cy="1020904"/>
            <a:chOff x="1688" y="801"/>
            <a:chExt cx="4309" cy="2716"/>
          </a:xfrm>
          <a:solidFill>
            <a:schemeClr val="bg1">
              <a:lumMod val="95000"/>
              <a:alpha val="60000"/>
            </a:schemeClr>
          </a:solidFill>
        </p:grpSpPr>
        <p:sp>
          <p:nvSpPr>
            <p:cNvPr id="168" name="Freeform 31"/>
            <p:cNvSpPr/>
            <p:nvPr/>
          </p:nvSpPr>
          <p:spPr bwMode="auto">
            <a:xfrm>
              <a:off x="2523" y="3280"/>
              <a:ext cx="187" cy="187"/>
            </a:xfrm>
            <a:custGeom>
              <a:avLst/>
              <a:gdLst>
                <a:gd name="T0" fmla="*/ 68 w 79"/>
                <a:gd name="T1" fmla="*/ 2 h 79"/>
                <a:gd name="T2" fmla="*/ 4 w 79"/>
                <a:gd name="T3" fmla="*/ 75 h 79"/>
                <a:gd name="T4" fmla="*/ 10 w 79"/>
                <a:gd name="T5" fmla="*/ 77 h 79"/>
                <a:gd name="T6" fmla="*/ 75 w 79"/>
                <a:gd name="T7" fmla="*/ 4 h 79"/>
                <a:gd name="T8" fmla="*/ 68 w 79"/>
                <a:gd name="T9" fmla="*/ 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79">
                  <a:moveTo>
                    <a:pt x="68" y="2"/>
                  </a:moveTo>
                  <a:cubicBezTo>
                    <a:pt x="44" y="23"/>
                    <a:pt x="28" y="53"/>
                    <a:pt x="4" y="75"/>
                  </a:cubicBezTo>
                  <a:cubicBezTo>
                    <a:pt x="0" y="78"/>
                    <a:pt x="8" y="79"/>
                    <a:pt x="10" y="77"/>
                  </a:cubicBezTo>
                  <a:cubicBezTo>
                    <a:pt x="35" y="55"/>
                    <a:pt x="50" y="25"/>
                    <a:pt x="75" y="4"/>
                  </a:cubicBezTo>
                  <a:cubicBezTo>
                    <a:pt x="79" y="0"/>
                    <a:pt x="71" y="0"/>
                    <a:pt x="68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9" name="Freeform 32"/>
            <p:cNvSpPr/>
            <p:nvPr/>
          </p:nvSpPr>
          <p:spPr bwMode="auto">
            <a:xfrm>
              <a:off x="3515" y="3406"/>
              <a:ext cx="158" cy="19"/>
            </a:xfrm>
            <a:custGeom>
              <a:avLst/>
              <a:gdLst>
                <a:gd name="T0" fmla="*/ 6 w 67"/>
                <a:gd name="T1" fmla="*/ 7 h 8"/>
                <a:gd name="T2" fmla="*/ 57 w 67"/>
                <a:gd name="T3" fmla="*/ 7 h 8"/>
                <a:gd name="T4" fmla="*/ 62 w 67"/>
                <a:gd name="T5" fmla="*/ 4 h 8"/>
                <a:gd name="T6" fmla="*/ 8 w 67"/>
                <a:gd name="T7" fmla="*/ 4 h 8"/>
                <a:gd name="T8" fmla="*/ 6 w 67"/>
                <a:gd name="T9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8">
                  <a:moveTo>
                    <a:pt x="6" y="7"/>
                  </a:moveTo>
                  <a:cubicBezTo>
                    <a:pt x="23" y="3"/>
                    <a:pt x="40" y="7"/>
                    <a:pt x="57" y="7"/>
                  </a:cubicBezTo>
                  <a:cubicBezTo>
                    <a:pt x="59" y="7"/>
                    <a:pt x="67" y="4"/>
                    <a:pt x="62" y="4"/>
                  </a:cubicBezTo>
                  <a:cubicBezTo>
                    <a:pt x="44" y="4"/>
                    <a:pt x="26" y="0"/>
                    <a:pt x="8" y="4"/>
                  </a:cubicBezTo>
                  <a:cubicBezTo>
                    <a:pt x="5" y="5"/>
                    <a:pt x="0" y="8"/>
                    <a:pt x="6" y="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0" name="Freeform 33"/>
            <p:cNvSpPr/>
            <p:nvPr/>
          </p:nvSpPr>
          <p:spPr bwMode="auto">
            <a:xfrm>
              <a:off x="3269" y="3297"/>
              <a:ext cx="118" cy="125"/>
            </a:xfrm>
            <a:custGeom>
              <a:avLst/>
              <a:gdLst>
                <a:gd name="T0" fmla="*/ 39 w 50"/>
                <a:gd name="T1" fmla="*/ 3 h 53"/>
                <a:gd name="T2" fmla="*/ 4 w 50"/>
                <a:gd name="T3" fmla="*/ 46 h 53"/>
                <a:gd name="T4" fmla="*/ 10 w 50"/>
                <a:gd name="T5" fmla="*/ 51 h 53"/>
                <a:gd name="T6" fmla="*/ 48 w 50"/>
                <a:gd name="T7" fmla="*/ 5 h 53"/>
                <a:gd name="T8" fmla="*/ 39 w 50"/>
                <a:gd name="T9" fmla="*/ 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53">
                  <a:moveTo>
                    <a:pt x="39" y="3"/>
                  </a:moveTo>
                  <a:cubicBezTo>
                    <a:pt x="31" y="20"/>
                    <a:pt x="19" y="35"/>
                    <a:pt x="4" y="46"/>
                  </a:cubicBezTo>
                  <a:cubicBezTo>
                    <a:pt x="0" y="50"/>
                    <a:pt x="6" y="53"/>
                    <a:pt x="10" y="51"/>
                  </a:cubicBezTo>
                  <a:cubicBezTo>
                    <a:pt x="26" y="38"/>
                    <a:pt x="38" y="22"/>
                    <a:pt x="48" y="5"/>
                  </a:cubicBezTo>
                  <a:cubicBezTo>
                    <a:pt x="50" y="0"/>
                    <a:pt x="41" y="0"/>
                    <a:pt x="39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1" name="Freeform 34"/>
            <p:cNvSpPr/>
            <p:nvPr/>
          </p:nvSpPr>
          <p:spPr bwMode="auto">
            <a:xfrm>
              <a:off x="3243" y="3323"/>
              <a:ext cx="137" cy="118"/>
            </a:xfrm>
            <a:custGeom>
              <a:avLst/>
              <a:gdLst>
                <a:gd name="T0" fmla="*/ 2 w 58"/>
                <a:gd name="T1" fmla="*/ 7 h 50"/>
                <a:gd name="T2" fmla="*/ 47 w 58"/>
                <a:gd name="T3" fmla="*/ 48 h 50"/>
                <a:gd name="T4" fmla="*/ 54 w 58"/>
                <a:gd name="T5" fmla="*/ 43 h 50"/>
                <a:gd name="T6" fmla="*/ 10 w 58"/>
                <a:gd name="T7" fmla="*/ 3 h 50"/>
                <a:gd name="T8" fmla="*/ 2 w 58"/>
                <a:gd name="T9" fmla="*/ 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0">
                  <a:moveTo>
                    <a:pt x="2" y="7"/>
                  </a:moveTo>
                  <a:cubicBezTo>
                    <a:pt x="15" y="23"/>
                    <a:pt x="31" y="36"/>
                    <a:pt x="47" y="48"/>
                  </a:cubicBezTo>
                  <a:cubicBezTo>
                    <a:pt x="50" y="50"/>
                    <a:pt x="58" y="46"/>
                    <a:pt x="54" y="43"/>
                  </a:cubicBezTo>
                  <a:cubicBezTo>
                    <a:pt x="38" y="31"/>
                    <a:pt x="22" y="19"/>
                    <a:pt x="10" y="3"/>
                  </a:cubicBezTo>
                  <a:cubicBezTo>
                    <a:pt x="8" y="0"/>
                    <a:pt x="0" y="4"/>
                    <a:pt x="2" y="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2" name="Freeform 35"/>
            <p:cNvSpPr/>
            <p:nvPr/>
          </p:nvSpPr>
          <p:spPr bwMode="auto">
            <a:xfrm>
              <a:off x="3493" y="3275"/>
              <a:ext cx="52" cy="242"/>
            </a:xfrm>
            <a:custGeom>
              <a:avLst/>
              <a:gdLst>
                <a:gd name="T0" fmla="*/ 1 w 22"/>
                <a:gd name="T1" fmla="*/ 6 h 102"/>
                <a:gd name="T2" fmla="*/ 5 w 22"/>
                <a:gd name="T3" fmla="*/ 97 h 102"/>
                <a:gd name="T4" fmla="*/ 13 w 22"/>
                <a:gd name="T5" fmla="*/ 98 h 102"/>
                <a:gd name="T6" fmla="*/ 9 w 22"/>
                <a:gd name="T7" fmla="*/ 4 h 102"/>
                <a:gd name="T8" fmla="*/ 1 w 22"/>
                <a:gd name="T9" fmla="*/ 6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102">
                  <a:moveTo>
                    <a:pt x="1" y="6"/>
                  </a:moveTo>
                  <a:cubicBezTo>
                    <a:pt x="10" y="34"/>
                    <a:pt x="14" y="68"/>
                    <a:pt x="5" y="97"/>
                  </a:cubicBezTo>
                  <a:cubicBezTo>
                    <a:pt x="4" y="102"/>
                    <a:pt x="12" y="102"/>
                    <a:pt x="13" y="98"/>
                  </a:cubicBezTo>
                  <a:cubicBezTo>
                    <a:pt x="22" y="69"/>
                    <a:pt x="18" y="33"/>
                    <a:pt x="9" y="4"/>
                  </a:cubicBezTo>
                  <a:cubicBezTo>
                    <a:pt x="8" y="0"/>
                    <a:pt x="0" y="2"/>
                    <a:pt x="1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3" name="Freeform 36"/>
            <p:cNvSpPr/>
            <p:nvPr/>
          </p:nvSpPr>
          <p:spPr bwMode="auto">
            <a:xfrm>
              <a:off x="4068" y="3328"/>
              <a:ext cx="90" cy="111"/>
            </a:xfrm>
            <a:custGeom>
              <a:avLst/>
              <a:gdLst>
                <a:gd name="T0" fmla="*/ 0 w 38"/>
                <a:gd name="T1" fmla="*/ 4 h 47"/>
                <a:gd name="T2" fmla="*/ 29 w 38"/>
                <a:gd name="T3" fmla="*/ 45 h 47"/>
                <a:gd name="T4" fmla="*/ 37 w 38"/>
                <a:gd name="T5" fmla="*/ 42 h 47"/>
                <a:gd name="T6" fmla="*/ 9 w 38"/>
                <a:gd name="T7" fmla="*/ 2 h 47"/>
                <a:gd name="T8" fmla="*/ 0 w 38"/>
                <a:gd name="T9" fmla="*/ 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47">
                  <a:moveTo>
                    <a:pt x="0" y="4"/>
                  </a:moveTo>
                  <a:cubicBezTo>
                    <a:pt x="8" y="19"/>
                    <a:pt x="19" y="31"/>
                    <a:pt x="29" y="45"/>
                  </a:cubicBezTo>
                  <a:cubicBezTo>
                    <a:pt x="30" y="47"/>
                    <a:pt x="38" y="43"/>
                    <a:pt x="37" y="42"/>
                  </a:cubicBezTo>
                  <a:cubicBezTo>
                    <a:pt x="28" y="29"/>
                    <a:pt x="16" y="17"/>
                    <a:pt x="9" y="2"/>
                  </a:cubicBezTo>
                  <a:cubicBezTo>
                    <a:pt x="8" y="0"/>
                    <a:pt x="0" y="3"/>
                    <a:pt x="0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4" name="Freeform 37"/>
            <p:cNvSpPr/>
            <p:nvPr/>
          </p:nvSpPr>
          <p:spPr bwMode="auto">
            <a:xfrm>
              <a:off x="2566" y="2127"/>
              <a:ext cx="184" cy="298"/>
            </a:xfrm>
            <a:custGeom>
              <a:avLst/>
              <a:gdLst>
                <a:gd name="T0" fmla="*/ 69 w 78"/>
                <a:gd name="T1" fmla="*/ 3 h 126"/>
                <a:gd name="T2" fmla="*/ 40 w 78"/>
                <a:gd name="T3" fmla="*/ 69 h 126"/>
                <a:gd name="T4" fmla="*/ 5 w 78"/>
                <a:gd name="T5" fmla="*/ 124 h 126"/>
                <a:gd name="T6" fmla="*/ 13 w 78"/>
                <a:gd name="T7" fmla="*/ 123 h 126"/>
                <a:gd name="T8" fmla="*/ 9 w 78"/>
                <a:gd name="T9" fmla="*/ 115 h 126"/>
                <a:gd name="T10" fmla="*/ 0 w 78"/>
                <a:gd name="T11" fmla="*/ 117 h 126"/>
                <a:gd name="T12" fmla="*/ 4 w 78"/>
                <a:gd name="T13" fmla="*/ 125 h 126"/>
                <a:gd name="T14" fmla="*/ 12 w 78"/>
                <a:gd name="T15" fmla="*/ 123 h 126"/>
                <a:gd name="T16" fmla="*/ 46 w 78"/>
                <a:gd name="T17" fmla="*/ 72 h 126"/>
                <a:gd name="T18" fmla="*/ 77 w 78"/>
                <a:gd name="T19" fmla="*/ 1 h 126"/>
                <a:gd name="T20" fmla="*/ 69 w 78"/>
                <a:gd name="T21" fmla="*/ 3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8" h="126">
                  <a:moveTo>
                    <a:pt x="69" y="3"/>
                  </a:moveTo>
                  <a:cubicBezTo>
                    <a:pt x="58" y="24"/>
                    <a:pt x="50" y="47"/>
                    <a:pt x="40" y="69"/>
                  </a:cubicBezTo>
                  <a:cubicBezTo>
                    <a:pt x="31" y="88"/>
                    <a:pt x="24" y="111"/>
                    <a:pt x="5" y="124"/>
                  </a:cubicBezTo>
                  <a:cubicBezTo>
                    <a:pt x="7" y="124"/>
                    <a:pt x="10" y="123"/>
                    <a:pt x="13" y="123"/>
                  </a:cubicBezTo>
                  <a:cubicBezTo>
                    <a:pt x="10" y="121"/>
                    <a:pt x="8" y="118"/>
                    <a:pt x="9" y="115"/>
                  </a:cubicBezTo>
                  <a:cubicBezTo>
                    <a:pt x="8" y="114"/>
                    <a:pt x="0" y="115"/>
                    <a:pt x="0" y="117"/>
                  </a:cubicBezTo>
                  <a:cubicBezTo>
                    <a:pt x="0" y="120"/>
                    <a:pt x="1" y="123"/>
                    <a:pt x="4" y="125"/>
                  </a:cubicBezTo>
                  <a:cubicBezTo>
                    <a:pt x="6" y="126"/>
                    <a:pt x="11" y="124"/>
                    <a:pt x="12" y="123"/>
                  </a:cubicBezTo>
                  <a:cubicBezTo>
                    <a:pt x="30" y="111"/>
                    <a:pt x="38" y="90"/>
                    <a:pt x="46" y="72"/>
                  </a:cubicBezTo>
                  <a:cubicBezTo>
                    <a:pt x="57" y="48"/>
                    <a:pt x="65" y="24"/>
                    <a:pt x="77" y="1"/>
                  </a:cubicBezTo>
                  <a:cubicBezTo>
                    <a:pt x="78" y="0"/>
                    <a:pt x="70" y="1"/>
                    <a:pt x="69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5" name="Freeform 38"/>
            <p:cNvSpPr/>
            <p:nvPr/>
          </p:nvSpPr>
          <p:spPr bwMode="auto">
            <a:xfrm>
              <a:off x="2530" y="2205"/>
              <a:ext cx="253" cy="199"/>
            </a:xfrm>
            <a:custGeom>
              <a:avLst/>
              <a:gdLst>
                <a:gd name="T0" fmla="*/ 9 w 107"/>
                <a:gd name="T1" fmla="*/ 13 h 84"/>
                <a:gd name="T2" fmla="*/ 60 w 107"/>
                <a:gd name="T3" fmla="*/ 48 h 84"/>
                <a:gd name="T4" fmla="*/ 97 w 107"/>
                <a:gd name="T5" fmla="*/ 81 h 84"/>
                <a:gd name="T6" fmla="*/ 103 w 107"/>
                <a:gd name="T7" fmla="*/ 77 h 84"/>
                <a:gd name="T8" fmla="*/ 50 w 107"/>
                <a:gd name="T9" fmla="*/ 28 h 84"/>
                <a:gd name="T10" fmla="*/ 5 w 107"/>
                <a:gd name="T11" fmla="*/ 8 h 84"/>
                <a:gd name="T12" fmla="*/ 9 w 107"/>
                <a:gd name="T13" fmla="*/ 1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84">
                  <a:moveTo>
                    <a:pt x="9" y="13"/>
                  </a:moveTo>
                  <a:cubicBezTo>
                    <a:pt x="21" y="6"/>
                    <a:pt x="54" y="41"/>
                    <a:pt x="60" y="48"/>
                  </a:cubicBezTo>
                  <a:cubicBezTo>
                    <a:pt x="72" y="59"/>
                    <a:pt x="84" y="72"/>
                    <a:pt x="97" y="81"/>
                  </a:cubicBezTo>
                  <a:cubicBezTo>
                    <a:pt x="100" y="84"/>
                    <a:pt x="107" y="80"/>
                    <a:pt x="103" y="77"/>
                  </a:cubicBezTo>
                  <a:cubicBezTo>
                    <a:pt x="84" y="63"/>
                    <a:pt x="68" y="44"/>
                    <a:pt x="50" y="28"/>
                  </a:cubicBezTo>
                  <a:cubicBezTo>
                    <a:pt x="40" y="20"/>
                    <a:pt x="20" y="0"/>
                    <a:pt x="5" y="8"/>
                  </a:cubicBezTo>
                  <a:cubicBezTo>
                    <a:pt x="0" y="11"/>
                    <a:pt x="5" y="15"/>
                    <a:pt x="9" y="1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6" name="Freeform 39"/>
            <p:cNvSpPr/>
            <p:nvPr/>
          </p:nvSpPr>
          <p:spPr bwMode="auto">
            <a:xfrm>
              <a:off x="2765" y="2023"/>
              <a:ext cx="191" cy="168"/>
            </a:xfrm>
            <a:custGeom>
              <a:avLst/>
              <a:gdLst>
                <a:gd name="T0" fmla="*/ 9 w 81"/>
                <a:gd name="T1" fmla="*/ 15 h 71"/>
                <a:gd name="T2" fmla="*/ 25 w 81"/>
                <a:gd name="T3" fmla="*/ 15 h 71"/>
                <a:gd name="T4" fmla="*/ 22 w 81"/>
                <a:gd name="T5" fmla="*/ 30 h 71"/>
                <a:gd name="T6" fmla="*/ 22 w 81"/>
                <a:gd name="T7" fmla="*/ 55 h 71"/>
                <a:gd name="T8" fmla="*/ 71 w 81"/>
                <a:gd name="T9" fmla="*/ 71 h 71"/>
                <a:gd name="T10" fmla="*/ 77 w 81"/>
                <a:gd name="T11" fmla="*/ 67 h 71"/>
                <a:gd name="T12" fmla="*/ 35 w 81"/>
                <a:gd name="T13" fmla="*/ 58 h 71"/>
                <a:gd name="T14" fmla="*/ 31 w 81"/>
                <a:gd name="T15" fmla="*/ 23 h 71"/>
                <a:gd name="T16" fmla="*/ 25 w 81"/>
                <a:gd name="T17" fmla="*/ 1 h 71"/>
                <a:gd name="T18" fmla="*/ 1 w 81"/>
                <a:gd name="T19" fmla="*/ 15 h 71"/>
                <a:gd name="T20" fmla="*/ 9 w 81"/>
                <a:gd name="T21" fmla="*/ 1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1" h="71">
                  <a:moveTo>
                    <a:pt x="9" y="15"/>
                  </a:moveTo>
                  <a:cubicBezTo>
                    <a:pt x="14" y="8"/>
                    <a:pt x="25" y="3"/>
                    <a:pt x="25" y="15"/>
                  </a:cubicBezTo>
                  <a:cubicBezTo>
                    <a:pt x="24" y="20"/>
                    <a:pt x="23" y="25"/>
                    <a:pt x="22" y="30"/>
                  </a:cubicBezTo>
                  <a:cubicBezTo>
                    <a:pt x="20" y="38"/>
                    <a:pt x="18" y="47"/>
                    <a:pt x="22" y="55"/>
                  </a:cubicBezTo>
                  <a:cubicBezTo>
                    <a:pt x="28" y="70"/>
                    <a:pt x="58" y="69"/>
                    <a:pt x="71" y="71"/>
                  </a:cubicBezTo>
                  <a:cubicBezTo>
                    <a:pt x="74" y="71"/>
                    <a:pt x="81" y="67"/>
                    <a:pt x="77" y="67"/>
                  </a:cubicBezTo>
                  <a:cubicBezTo>
                    <a:pt x="63" y="65"/>
                    <a:pt x="47" y="65"/>
                    <a:pt x="35" y="58"/>
                  </a:cubicBezTo>
                  <a:cubicBezTo>
                    <a:pt x="23" y="51"/>
                    <a:pt x="29" y="34"/>
                    <a:pt x="31" y="23"/>
                  </a:cubicBezTo>
                  <a:cubicBezTo>
                    <a:pt x="33" y="16"/>
                    <a:pt x="37" y="3"/>
                    <a:pt x="25" y="1"/>
                  </a:cubicBezTo>
                  <a:cubicBezTo>
                    <a:pt x="14" y="0"/>
                    <a:pt x="6" y="8"/>
                    <a:pt x="1" y="15"/>
                  </a:cubicBezTo>
                  <a:cubicBezTo>
                    <a:pt x="0" y="18"/>
                    <a:pt x="8" y="17"/>
                    <a:pt x="9" y="1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7" name="Freeform 40"/>
            <p:cNvSpPr/>
            <p:nvPr/>
          </p:nvSpPr>
          <p:spPr bwMode="auto">
            <a:xfrm>
              <a:off x="2980" y="2136"/>
              <a:ext cx="66" cy="244"/>
            </a:xfrm>
            <a:custGeom>
              <a:avLst/>
              <a:gdLst>
                <a:gd name="T0" fmla="*/ 11 w 28"/>
                <a:gd name="T1" fmla="*/ 2 h 103"/>
                <a:gd name="T2" fmla="*/ 19 w 28"/>
                <a:gd name="T3" fmla="*/ 102 h 103"/>
                <a:gd name="T4" fmla="*/ 28 w 28"/>
                <a:gd name="T5" fmla="*/ 100 h 103"/>
                <a:gd name="T6" fmla="*/ 19 w 28"/>
                <a:gd name="T7" fmla="*/ 1 h 103"/>
                <a:gd name="T8" fmla="*/ 11 w 28"/>
                <a:gd name="T9" fmla="*/ 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03">
                  <a:moveTo>
                    <a:pt x="11" y="2"/>
                  </a:moveTo>
                  <a:cubicBezTo>
                    <a:pt x="0" y="36"/>
                    <a:pt x="14" y="69"/>
                    <a:pt x="19" y="102"/>
                  </a:cubicBezTo>
                  <a:cubicBezTo>
                    <a:pt x="19" y="103"/>
                    <a:pt x="28" y="101"/>
                    <a:pt x="28" y="100"/>
                  </a:cubicBezTo>
                  <a:cubicBezTo>
                    <a:pt x="23" y="67"/>
                    <a:pt x="8" y="34"/>
                    <a:pt x="19" y="1"/>
                  </a:cubicBezTo>
                  <a:cubicBezTo>
                    <a:pt x="20" y="0"/>
                    <a:pt x="12" y="1"/>
                    <a:pt x="11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8" name="Freeform 41"/>
            <p:cNvSpPr/>
            <p:nvPr/>
          </p:nvSpPr>
          <p:spPr bwMode="auto">
            <a:xfrm>
              <a:off x="2949" y="2229"/>
              <a:ext cx="215" cy="85"/>
            </a:xfrm>
            <a:custGeom>
              <a:avLst/>
              <a:gdLst>
                <a:gd name="T0" fmla="*/ 12 w 91"/>
                <a:gd name="T1" fmla="*/ 29 h 36"/>
                <a:gd name="T2" fmla="*/ 17 w 91"/>
                <a:gd name="T3" fmla="*/ 23 h 36"/>
                <a:gd name="T4" fmla="*/ 41 w 91"/>
                <a:gd name="T5" fmla="*/ 18 h 36"/>
                <a:gd name="T6" fmla="*/ 86 w 91"/>
                <a:gd name="T7" fmla="*/ 7 h 36"/>
                <a:gd name="T8" fmla="*/ 84 w 91"/>
                <a:gd name="T9" fmla="*/ 2 h 36"/>
                <a:gd name="T10" fmla="*/ 3 w 91"/>
                <a:gd name="T11" fmla="*/ 21 h 36"/>
                <a:gd name="T12" fmla="*/ 0 w 91"/>
                <a:gd name="T13" fmla="*/ 24 h 36"/>
                <a:gd name="T14" fmla="*/ 4 w 91"/>
                <a:gd name="T15" fmla="*/ 33 h 36"/>
                <a:gd name="T16" fmla="*/ 12 w 91"/>
                <a:gd name="T17" fmla="*/ 29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1" h="36">
                  <a:moveTo>
                    <a:pt x="12" y="29"/>
                  </a:moveTo>
                  <a:cubicBezTo>
                    <a:pt x="7" y="25"/>
                    <a:pt x="11" y="25"/>
                    <a:pt x="17" y="23"/>
                  </a:cubicBezTo>
                  <a:cubicBezTo>
                    <a:pt x="25" y="21"/>
                    <a:pt x="33" y="20"/>
                    <a:pt x="41" y="18"/>
                  </a:cubicBezTo>
                  <a:cubicBezTo>
                    <a:pt x="56" y="15"/>
                    <a:pt x="71" y="12"/>
                    <a:pt x="86" y="7"/>
                  </a:cubicBezTo>
                  <a:cubicBezTo>
                    <a:pt x="91" y="6"/>
                    <a:pt x="89" y="0"/>
                    <a:pt x="84" y="2"/>
                  </a:cubicBezTo>
                  <a:cubicBezTo>
                    <a:pt x="58" y="10"/>
                    <a:pt x="30" y="14"/>
                    <a:pt x="3" y="21"/>
                  </a:cubicBezTo>
                  <a:cubicBezTo>
                    <a:pt x="2" y="21"/>
                    <a:pt x="0" y="22"/>
                    <a:pt x="0" y="24"/>
                  </a:cubicBezTo>
                  <a:cubicBezTo>
                    <a:pt x="0" y="28"/>
                    <a:pt x="1" y="30"/>
                    <a:pt x="4" y="33"/>
                  </a:cubicBezTo>
                  <a:cubicBezTo>
                    <a:pt x="7" y="36"/>
                    <a:pt x="15" y="32"/>
                    <a:pt x="12" y="2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9" name="Freeform 42"/>
            <p:cNvSpPr/>
            <p:nvPr/>
          </p:nvSpPr>
          <p:spPr bwMode="auto">
            <a:xfrm>
              <a:off x="3143" y="2160"/>
              <a:ext cx="227" cy="483"/>
            </a:xfrm>
            <a:custGeom>
              <a:avLst/>
              <a:gdLst>
                <a:gd name="T0" fmla="*/ 11 w 96"/>
                <a:gd name="T1" fmla="*/ 4 h 204"/>
                <a:gd name="T2" fmla="*/ 43 w 96"/>
                <a:gd name="T3" fmla="*/ 28 h 204"/>
                <a:gd name="T4" fmla="*/ 80 w 96"/>
                <a:gd name="T5" fmla="*/ 28 h 204"/>
                <a:gd name="T6" fmla="*/ 82 w 96"/>
                <a:gd name="T7" fmla="*/ 78 h 204"/>
                <a:gd name="T8" fmla="*/ 65 w 96"/>
                <a:gd name="T9" fmla="*/ 164 h 204"/>
                <a:gd name="T10" fmla="*/ 24 w 96"/>
                <a:gd name="T11" fmla="*/ 185 h 204"/>
                <a:gd name="T12" fmla="*/ 13 w 96"/>
                <a:gd name="T13" fmla="*/ 144 h 204"/>
                <a:gd name="T14" fmla="*/ 59 w 96"/>
                <a:gd name="T15" fmla="*/ 83 h 204"/>
                <a:gd name="T16" fmla="*/ 51 w 96"/>
                <a:gd name="T17" fmla="*/ 83 h 204"/>
                <a:gd name="T18" fmla="*/ 5 w 96"/>
                <a:gd name="T19" fmla="*/ 145 h 204"/>
                <a:gd name="T20" fmla="*/ 30 w 96"/>
                <a:gd name="T21" fmla="*/ 196 h 204"/>
                <a:gd name="T22" fmla="*/ 81 w 96"/>
                <a:gd name="T23" fmla="*/ 132 h 204"/>
                <a:gd name="T24" fmla="*/ 91 w 96"/>
                <a:gd name="T25" fmla="*/ 69 h 204"/>
                <a:gd name="T26" fmla="*/ 86 w 96"/>
                <a:gd name="T27" fmla="*/ 22 h 204"/>
                <a:gd name="T28" fmla="*/ 19 w 96"/>
                <a:gd name="T29" fmla="*/ 3 h 204"/>
                <a:gd name="T30" fmla="*/ 11 w 96"/>
                <a:gd name="T31" fmla="*/ 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6" h="204">
                  <a:moveTo>
                    <a:pt x="11" y="4"/>
                  </a:moveTo>
                  <a:cubicBezTo>
                    <a:pt x="3" y="30"/>
                    <a:pt x="20" y="34"/>
                    <a:pt x="43" y="28"/>
                  </a:cubicBezTo>
                  <a:cubicBezTo>
                    <a:pt x="55" y="25"/>
                    <a:pt x="73" y="14"/>
                    <a:pt x="80" y="28"/>
                  </a:cubicBezTo>
                  <a:cubicBezTo>
                    <a:pt x="87" y="43"/>
                    <a:pt x="84" y="63"/>
                    <a:pt x="82" y="78"/>
                  </a:cubicBezTo>
                  <a:cubicBezTo>
                    <a:pt x="79" y="106"/>
                    <a:pt x="76" y="138"/>
                    <a:pt x="65" y="164"/>
                  </a:cubicBezTo>
                  <a:cubicBezTo>
                    <a:pt x="60" y="178"/>
                    <a:pt x="41" y="202"/>
                    <a:pt x="24" y="185"/>
                  </a:cubicBezTo>
                  <a:cubicBezTo>
                    <a:pt x="14" y="175"/>
                    <a:pt x="12" y="157"/>
                    <a:pt x="13" y="144"/>
                  </a:cubicBezTo>
                  <a:cubicBezTo>
                    <a:pt x="17" y="120"/>
                    <a:pt x="43" y="101"/>
                    <a:pt x="59" y="83"/>
                  </a:cubicBezTo>
                  <a:cubicBezTo>
                    <a:pt x="62" y="80"/>
                    <a:pt x="53" y="81"/>
                    <a:pt x="51" y="83"/>
                  </a:cubicBezTo>
                  <a:cubicBezTo>
                    <a:pt x="34" y="102"/>
                    <a:pt x="12" y="120"/>
                    <a:pt x="5" y="145"/>
                  </a:cubicBezTo>
                  <a:cubicBezTo>
                    <a:pt x="0" y="163"/>
                    <a:pt x="10" y="191"/>
                    <a:pt x="30" y="196"/>
                  </a:cubicBezTo>
                  <a:cubicBezTo>
                    <a:pt x="65" y="204"/>
                    <a:pt x="77" y="154"/>
                    <a:pt x="81" y="132"/>
                  </a:cubicBezTo>
                  <a:cubicBezTo>
                    <a:pt x="86" y="111"/>
                    <a:pt x="90" y="90"/>
                    <a:pt x="91" y="69"/>
                  </a:cubicBezTo>
                  <a:cubicBezTo>
                    <a:pt x="93" y="55"/>
                    <a:pt x="96" y="33"/>
                    <a:pt x="86" y="22"/>
                  </a:cubicBezTo>
                  <a:cubicBezTo>
                    <a:pt x="68" y="0"/>
                    <a:pt x="4" y="54"/>
                    <a:pt x="19" y="3"/>
                  </a:cubicBezTo>
                  <a:cubicBezTo>
                    <a:pt x="20" y="0"/>
                    <a:pt x="11" y="1"/>
                    <a:pt x="11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0" name="Freeform 43"/>
            <p:cNvSpPr/>
            <p:nvPr/>
          </p:nvSpPr>
          <p:spPr bwMode="auto">
            <a:xfrm>
              <a:off x="3411" y="2044"/>
              <a:ext cx="184" cy="168"/>
            </a:xfrm>
            <a:custGeom>
              <a:avLst/>
              <a:gdLst>
                <a:gd name="T0" fmla="*/ 5 w 78"/>
                <a:gd name="T1" fmla="*/ 5 h 71"/>
                <a:gd name="T2" fmla="*/ 17 w 78"/>
                <a:gd name="T3" fmla="*/ 29 h 71"/>
                <a:gd name="T4" fmla="*/ 23 w 78"/>
                <a:gd name="T5" fmla="*/ 54 h 71"/>
                <a:gd name="T6" fmla="*/ 71 w 78"/>
                <a:gd name="T7" fmla="*/ 66 h 71"/>
                <a:gd name="T8" fmla="*/ 72 w 78"/>
                <a:gd name="T9" fmla="*/ 61 h 71"/>
                <a:gd name="T10" fmla="*/ 37 w 78"/>
                <a:gd name="T11" fmla="*/ 58 h 71"/>
                <a:gd name="T12" fmla="*/ 26 w 78"/>
                <a:gd name="T13" fmla="*/ 31 h 71"/>
                <a:gd name="T14" fmla="*/ 9 w 78"/>
                <a:gd name="T15" fmla="*/ 0 h 71"/>
                <a:gd name="T16" fmla="*/ 5 w 78"/>
                <a:gd name="T17" fmla="*/ 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8" h="71">
                  <a:moveTo>
                    <a:pt x="5" y="5"/>
                  </a:moveTo>
                  <a:cubicBezTo>
                    <a:pt x="17" y="6"/>
                    <a:pt x="17" y="21"/>
                    <a:pt x="17" y="29"/>
                  </a:cubicBezTo>
                  <a:cubicBezTo>
                    <a:pt x="18" y="38"/>
                    <a:pt x="18" y="46"/>
                    <a:pt x="23" y="54"/>
                  </a:cubicBezTo>
                  <a:cubicBezTo>
                    <a:pt x="33" y="71"/>
                    <a:pt x="55" y="68"/>
                    <a:pt x="71" y="66"/>
                  </a:cubicBezTo>
                  <a:cubicBezTo>
                    <a:pt x="75" y="65"/>
                    <a:pt x="78" y="61"/>
                    <a:pt x="72" y="61"/>
                  </a:cubicBezTo>
                  <a:cubicBezTo>
                    <a:pt x="60" y="63"/>
                    <a:pt x="47" y="66"/>
                    <a:pt x="37" y="58"/>
                  </a:cubicBezTo>
                  <a:cubicBezTo>
                    <a:pt x="28" y="52"/>
                    <a:pt x="26" y="41"/>
                    <a:pt x="26" y="31"/>
                  </a:cubicBezTo>
                  <a:cubicBezTo>
                    <a:pt x="26" y="18"/>
                    <a:pt x="26" y="2"/>
                    <a:pt x="9" y="0"/>
                  </a:cubicBezTo>
                  <a:cubicBezTo>
                    <a:pt x="6" y="0"/>
                    <a:pt x="0" y="4"/>
                    <a:pt x="5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1" name="Freeform 44"/>
            <p:cNvSpPr/>
            <p:nvPr/>
          </p:nvSpPr>
          <p:spPr bwMode="auto">
            <a:xfrm>
              <a:off x="3626" y="2262"/>
              <a:ext cx="199" cy="16"/>
            </a:xfrm>
            <a:custGeom>
              <a:avLst/>
              <a:gdLst>
                <a:gd name="T0" fmla="*/ 9 w 84"/>
                <a:gd name="T1" fmla="*/ 5 h 7"/>
                <a:gd name="T2" fmla="*/ 45 w 84"/>
                <a:gd name="T3" fmla="*/ 5 h 7"/>
                <a:gd name="T4" fmla="*/ 75 w 84"/>
                <a:gd name="T5" fmla="*/ 7 h 7"/>
                <a:gd name="T6" fmla="*/ 80 w 84"/>
                <a:gd name="T7" fmla="*/ 4 h 7"/>
                <a:gd name="T8" fmla="*/ 28 w 84"/>
                <a:gd name="T9" fmla="*/ 1 h 7"/>
                <a:gd name="T10" fmla="*/ 1 w 84"/>
                <a:gd name="T11" fmla="*/ 6 h 7"/>
                <a:gd name="T12" fmla="*/ 9 w 84"/>
                <a:gd name="T13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7">
                  <a:moveTo>
                    <a:pt x="9" y="5"/>
                  </a:moveTo>
                  <a:cubicBezTo>
                    <a:pt x="13" y="0"/>
                    <a:pt x="39" y="5"/>
                    <a:pt x="45" y="5"/>
                  </a:cubicBezTo>
                  <a:cubicBezTo>
                    <a:pt x="55" y="6"/>
                    <a:pt x="65" y="7"/>
                    <a:pt x="75" y="7"/>
                  </a:cubicBezTo>
                  <a:cubicBezTo>
                    <a:pt x="77" y="7"/>
                    <a:pt x="84" y="4"/>
                    <a:pt x="80" y="4"/>
                  </a:cubicBezTo>
                  <a:cubicBezTo>
                    <a:pt x="63" y="4"/>
                    <a:pt x="46" y="1"/>
                    <a:pt x="28" y="1"/>
                  </a:cubicBezTo>
                  <a:cubicBezTo>
                    <a:pt x="21" y="1"/>
                    <a:pt x="6" y="0"/>
                    <a:pt x="1" y="6"/>
                  </a:cubicBezTo>
                  <a:cubicBezTo>
                    <a:pt x="0" y="7"/>
                    <a:pt x="8" y="7"/>
                    <a:pt x="9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2" name="Freeform 45"/>
            <p:cNvSpPr/>
            <p:nvPr/>
          </p:nvSpPr>
          <p:spPr bwMode="auto">
            <a:xfrm>
              <a:off x="3960" y="2120"/>
              <a:ext cx="104" cy="310"/>
            </a:xfrm>
            <a:custGeom>
              <a:avLst/>
              <a:gdLst>
                <a:gd name="T0" fmla="*/ 9 w 44"/>
                <a:gd name="T1" fmla="*/ 66 h 131"/>
                <a:gd name="T2" fmla="*/ 18 w 44"/>
                <a:gd name="T3" fmla="*/ 5 h 131"/>
                <a:gd name="T4" fmla="*/ 9 w 44"/>
                <a:gd name="T5" fmla="*/ 6 h 131"/>
                <a:gd name="T6" fmla="*/ 22 w 44"/>
                <a:gd name="T7" fmla="*/ 76 h 131"/>
                <a:gd name="T8" fmla="*/ 34 w 44"/>
                <a:gd name="T9" fmla="*/ 128 h 131"/>
                <a:gd name="T10" fmla="*/ 41 w 44"/>
                <a:gd name="T11" fmla="*/ 125 h 131"/>
                <a:gd name="T12" fmla="*/ 30 w 44"/>
                <a:gd name="T13" fmla="*/ 69 h 131"/>
                <a:gd name="T14" fmla="*/ 18 w 44"/>
                <a:gd name="T15" fmla="*/ 4 h 131"/>
                <a:gd name="T16" fmla="*/ 9 w 44"/>
                <a:gd name="T17" fmla="*/ 5 h 131"/>
                <a:gd name="T18" fmla="*/ 1 w 44"/>
                <a:gd name="T19" fmla="*/ 65 h 131"/>
                <a:gd name="T20" fmla="*/ 9 w 44"/>
                <a:gd name="T21" fmla="*/ 66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" h="131">
                  <a:moveTo>
                    <a:pt x="9" y="66"/>
                  </a:moveTo>
                  <a:cubicBezTo>
                    <a:pt x="17" y="46"/>
                    <a:pt x="18" y="26"/>
                    <a:pt x="18" y="5"/>
                  </a:cubicBezTo>
                  <a:cubicBezTo>
                    <a:pt x="15" y="5"/>
                    <a:pt x="12" y="6"/>
                    <a:pt x="9" y="6"/>
                  </a:cubicBezTo>
                  <a:cubicBezTo>
                    <a:pt x="16" y="29"/>
                    <a:pt x="18" y="53"/>
                    <a:pt x="22" y="76"/>
                  </a:cubicBezTo>
                  <a:cubicBezTo>
                    <a:pt x="25" y="95"/>
                    <a:pt x="23" y="112"/>
                    <a:pt x="34" y="128"/>
                  </a:cubicBezTo>
                  <a:cubicBezTo>
                    <a:pt x="36" y="131"/>
                    <a:pt x="44" y="128"/>
                    <a:pt x="41" y="125"/>
                  </a:cubicBezTo>
                  <a:cubicBezTo>
                    <a:pt x="30" y="108"/>
                    <a:pt x="33" y="88"/>
                    <a:pt x="30" y="69"/>
                  </a:cubicBezTo>
                  <a:cubicBezTo>
                    <a:pt x="26" y="47"/>
                    <a:pt x="24" y="25"/>
                    <a:pt x="18" y="4"/>
                  </a:cubicBezTo>
                  <a:cubicBezTo>
                    <a:pt x="16" y="0"/>
                    <a:pt x="9" y="2"/>
                    <a:pt x="9" y="5"/>
                  </a:cubicBezTo>
                  <a:cubicBezTo>
                    <a:pt x="9" y="26"/>
                    <a:pt x="9" y="46"/>
                    <a:pt x="1" y="65"/>
                  </a:cubicBezTo>
                  <a:cubicBezTo>
                    <a:pt x="0" y="70"/>
                    <a:pt x="8" y="70"/>
                    <a:pt x="9" y="6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3" name="Freeform 46"/>
            <p:cNvSpPr/>
            <p:nvPr/>
          </p:nvSpPr>
          <p:spPr bwMode="auto">
            <a:xfrm>
              <a:off x="4177" y="2174"/>
              <a:ext cx="239" cy="64"/>
            </a:xfrm>
            <a:custGeom>
              <a:avLst/>
              <a:gdLst>
                <a:gd name="T0" fmla="*/ 11 w 101"/>
                <a:gd name="T1" fmla="*/ 8 h 27"/>
                <a:gd name="T2" fmla="*/ 8 w 101"/>
                <a:gd name="T3" fmla="*/ 10 h 27"/>
                <a:gd name="T4" fmla="*/ 7 w 101"/>
                <a:gd name="T5" fmla="*/ 14 h 27"/>
                <a:gd name="T6" fmla="*/ 91 w 101"/>
                <a:gd name="T7" fmla="*/ 25 h 27"/>
                <a:gd name="T8" fmla="*/ 99 w 101"/>
                <a:gd name="T9" fmla="*/ 22 h 27"/>
                <a:gd name="T10" fmla="*/ 6 w 101"/>
                <a:gd name="T11" fmla="*/ 10 h 27"/>
                <a:gd name="T12" fmla="*/ 5 w 101"/>
                <a:gd name="T13" fmla="*/ 15 h 27"/>
                <a:gd name="T14" fmla="*/ 18 w 101"/>
                <a:gd name="T15" fmla="*/ 9 h 27"/>
                <a:gd name="T16" fmla="*/ 11 w 101"/>
                <a:gd name="T17" fmla="*/ 8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1" h="27">
                  <a:moveTo>
                    <a:pt x="11" y="8"/>
                  </a:moveTo>
                  <a:cubicBezTo>
                    <a:pt x="10" y="9"/>
                    <a:pt x="9" y="9"/>
                    <a:pt x="8" y="10"/>
                  </a:cubicBezTo>
                  <a:cubicBezTo>
                    <a:pt x="7" y="12"/>
                    <a:pt x="7" y="13"/>
                    <a:pt x="7" y="14"/>
                  </a:cubicBezTo>
                  <a:cubicBezTo>
                    <a:pt x="32" y="7"/>
                    <a:pt x="72" y="5"/>
                    <a:pt x="91" y="25"/>
                  </a:cubicBezTo>
                  <a:cubicBezTo>
                    <a:pt x="93" y="27"/>
                    <a:pt x="101" y="24"/>
                    <a:pt x="99" y="22"/>
                  </a:cubicBezTo>
                  <a:cubicBezTo>
                    <a:pt x="78" y="0"/>
                    <a:pt x="33" y="2"/>
                    <a:pt x="6" y="10"/>
                  </a:cubicBezTo>
                  <a:cubicBezTo>
                    <a:pt x="3" y="11"/>
                    <a:pt x="0" y="15"/>
                    <a:pt x="5" y="15"/>
                  </a:cubicBezTo>
                  <a:cubicBezTo>
                    <a:pt x="10" y="14"/>
                    <a:pt x="13" y="13"/>
                    <a:pt x="18" y="9"/>
                  </a:cubicBezTo>
                  <a:cubicBezTo>
                    <a:pt x="21" y="6"/>
                    <a:pt x="13" y="6"/>
                    <a:pt x="11" y="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4" name="Freeform 47"/>
            <p:cNvSpPr/>
            <p:nvPr/>
          </p:nvSpPr>
          <p:spPr bwMode="auto">
            <a:xfrm>
              <a:off x="4222" y="2286"/>
              <a:ext cx="223" cy="45"/>
            </a:xfrm>
            <a:custGeom>
              <a:avLst/>
              <a:gdLst>
                <a:gd name="T0" fmla="*/ 5 w 94"/>
                <a:gd name="T1" fmla="*/ 10 h 19"/>
                <a:gd name="T2" fmla="*/ 89 w 94"/>
                <a:gd name="T3" fmla="*/ 6 h 19"/>
                <a:gd name="T4" fmla="*/ 87 w 94"/>
                <a:gd name="T5" fmla="*/ 0 h 19"/>
                <a:gd name="T6" fmla="*/ 10 w 94"/>
                <a:gd name="T7" fmla="*/ 4 h 19"/>
                <a:gd name="T8" fmla="*/ 5 w 94"/>
                <a:gd name="T9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19">
                  <a:moveTo>
                    <a:pt x="5" y="10"/>
                  </a:moveTo>
                  <a:cubicBezTo>
                    <a:pt x="32" y="19"/>
                    <a:pt x="62" y="11"/>
                    <a:pt x="89" y="6"/>
                  </a:cubicBezTo>
                  <a:cubicBezTo>
                    <a:pt x="94" y="5"/>
                    <a:pt x="93" y="0"/>
                    <a:pt x="87" y="0"/>
                  </a:cubicBezTo>
                  <a:cubicBezTo>
                    <a:pt x="63" y="4"/>
                    <a:pt x="34" y="12"/>
                    <a:pt x="10" y="4"/>
                  </a:cubicBezTo>
                  <a:cubicBezTo>
                    <a:pt x="6" y="3"/>
                    <a:pt x="0" y="8"/>
                    <a:pt x="5" y="1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5" name="Freeform 48"/>
            <p:cNvSpPr/>
            <p:nvPr/>
          </p:nvSpPr>
          <p:spPr bwMode="auto">
            <a:xfrm>
              <a:off x="4561" y="2108"/>
              <a:ext cx="229" cy="317"/>
            </a:xfrm>
            <a:custGeom>
              <a:avLst/>
              <a:gdLst>
                <a:gd name="T0" fmla="*/ 11 w 97"/>
                <a:gd name="T1" fmla="*/ 0 h 134"/>
                <a:gd name="T2" fmla="*/ 7 w 97"/>
                <a:gd name="T3" fmla="*/ 0 h 134"/>
                <a:gd name="T4" fmla="*/ 5 w 97"/>
                <a:gd name="T5" fmla="*/ 5 h 134"/>
                <a:gd name="T6" fmla="*/ 24 w 97"/>
                <a:gd name="T7" fmla="*/ 102 h 134"/>
                <a:gd name="T8" fmla="*/ 94 w 97"/>
                <a:gd name="T9" fmla="*/ 110 h 134"/>
                <a:gd name="T10" fmla="*/ 87 w 97"/>
                <a:gd name="T11" fmla="*/ 108 h 134"/>
                <a:gd name="T12" fmla="*/ 37 w 97"/>
                <a:gd name="T13" fmla="*/ 110 h 134"/>
                <a:gd name="T14" fmla="*/ 35 w 97"/>
                <a:gd name="T15" fmla="*/ 84 h 134"/>
                <a:gd name="T16" fmla="*/ 48 w 97"/>
                <a:gd name="T17" fmla="*/ 37 h 134"/>
                <a:gd name="T18" fmla="*/ 8 w 97"/>
                <a:gd name="T19" fmla="*/ 0 h 134"/>
                <a:gd name="T20" fmla="*/ 6 w 97"/>
                <a:gd name="T21" fmla="*/ 5 h 134"/>
                <a:gd name="T22" fmla="*/ 8 w 97"/>
                <a:gd name="T23" fmla="*/ 5 h 134"/>
                <a:gd name="T24" fmla="*/ 11 w 97"/>
                <a:gd name="T25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7" h="134">
                  <a:moveTo>
                    <a:pt x="11" y="0"/>
                  </a:moveTo>
                  <a:cubicBezTo>
                    <a:pt x="10" y="0"/>
                    <a:pt x="8" y="0"/>
                    <a:pt x="7" y="0"/>
                  </a:cubicBezTo>
                  <a:cubicBezTo>
                    <a:pt x="4" y="0"/>
                    <a:pt x="0" y="4"/>
                    <a:pt x="5" y="5"/>
                  </a:cubicBezTo>
                  <a:cubicBezTo>
                    <a:pt x="68" y="10"/>
                    <a:pt x="23" y="68"/>
                    <a:pt x="24" y="102"/>
                  </a:cubicBezTo>
                  <a:cubicBezTo>
                    <a:pt x="26" y="134"/>
                    <a:pt x="79" y="126"/>
                    <a:pt x="94" y="110"/>
                  </a:cubicBezTo>
                  <a:cubicBezTo>
                    <a:pt x="97" y="106"/>
                    <a:pt x="89" y="105"/>
                    <a:pt x="87" y="108"/>
                  </a:cubicBezTo>
                  <a:cubicBezTo>
                    <a:pt x="75" y="122"/>
                    <a:pt x="51" y="123"/>
                    <a:pt x="37" y="110"/>
                  </a:cubicBezTo>
                  <a:cubicBezTo>
                    <a:pt x="30" y="104"/>
                    <a:pt x="33" y="92"/>
                    <a:pt x="35" y="84"/>
                  </a:cubicBezTo>
                  <a:cubicBezTo>
                    <a:pt x="39" y="68"/>
                    <a:pt x="45" y="53"/>
                    <a:pt x="48" y="37"/>
                  </a:cubicBezTo>
                  <a:cubicBezTo>
                    <a:pt x="52" y="11"/>
                    <a:pt x="31" y="2"/>
                    <a:pt x="8" y="0"/>
                  </a:cubicBezTo>
                  <a:cubicBezTo>
                    <a:pt x="7" y="1"/>
                    <a:pt x="7" y="3"/>
                    <a:pt x="6" y="5"/>
                  </a:cubicBezTo>
                  <a:cubicBezTo>
                    <a:pt x="7" y="5"/>
                    <a:pt x="8" y="5"/>
                    <a:pt x="8" y="5"/>
                  </a:cubicBezTo>
                  <a:cubicBezTo>
                    <a:pt x="12" y="5"/>
                    <a:pt x="17" y="0"/>
                    <a:pt x="11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6" name="Freeform 49"/>
            <p:cNvSpPr/>
            <p:nvPr/>
          </p:nvSpPr>
          <p:spPr bwMode="auto">
            <a:xfrm>
              <a:off x="4584" y="2236"/>
              <a:ext cx="152" cy="38"/>
            </a:xfrm>
            <a:custGeom>
              <a:avLst/>
              <a:gdLst>
                <a:gd name="T0" fmla="*/ 8 w 64"/>
                <a:gd name="T1" fmla="*/ 12 h 16"/>
                <a:gd name="T2" fmla="*/ 8 w 64"/>
                <a:gd name="T3" fmla="*/ 8 h 16"/>
                <a:gd name="T4" fmla="*/ 5 w 64"/>
                <a:gd name="T5" fmla="*/ 10 h 16"/>
                <a:gd name="T6" fmla="*/ 55 w 64"/>
                <a:gd name="T7" fmla="*/ 7 h 16"/>
                <a:gd name="T8" fmla="*/ 58 w 64"/>
                <a:gd name="T9" fmla="*/ 3 h 16"/>
                <a:gd name="T10" fmla="*/ 2 w 64"/>
                <a:gd name="T11" fmla="*/ 8 h 16"/>
                <a:gd name="T12" fmla="*/ 0 w 64"/>
                <a:gd name="T13" fmla="*/ 10 h 16"/>
                <a:gd name="T14" fmla="*/ 0 w 64"/>
                <a:gd name="T15" fmla="*/ 14 h 16"/>
                <a:gd name="T16" fmla="*/ 8 w 64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16">
                  <a:moveTo>
                    <a:pt x="8" y="12"/>
                  </a:moveTo>
                  <a:cubicBezTo>
                    <a:pt x="8" y="8"/>
                    <a:pt x="8" y="8"/>
                    <a:pt x="8" y="8"/>
                  </a:cubicBezTo>
                  <a:cubicBezTo>
                    <a:pt x="7" y="9"/>
                    <a:pt x="6" y="10"/>
                    <a:pt x="5" y="10"/>
                  </a:cubicBezTo>
                  <a:cubicBezTo>
                    <a:pt x="21" y="4"/>
                    <a:pt x="38" y="7"/>
                    <a:pt x="55" y="7"/>
                  </a:cubicBezTo>
                  <a:cubicBezTo>
                    <a:pt x="57" y="7"/>
                    <a:pt x="64" y="3"/>
                    <a:pt x="58" y="3"/>
                  </a:cubicBezTo>
                  <a:cubicBezTo>
                    <a:pt x="39" y="3"/>
                    <a:pt x="20" y="0"/>
                    <a:pt x="2" y="8"/>
                  </a:cubicBezTo>
                  <a:cubicBezTo>
                    <a:pt x="1" y="8"/>
                    <a:pt x="0" y="9"/>
                    <a:pt x="0" y="10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6"/>
                    <a:pt x="8" y="15"/>
                    <a:pt x="8" y="1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7" name="Freeform 50"/>
            <p:cNvSpPr/>
            <p:nvPr/>
          </p:nvSpPr>
          <p:spPr bwMode="auto">
            <a:xfrm>
              <a:off x="2599" y="2783"/>
              <a:ext cx="182" cy="282"/>
            </a:xfrm>
            <a:custGeom>
              <a:avLst/>
              <a:gdLst>
                <a:gd name="T0" fmla="*/ 67 w 77"/>
                <a:gd name="T1" fmla="*/ 3 h 119"/>
                <a:gd name="T2" fmla="*/ 34 w 77"/>
                <a:gd name="T3" fmla="*/ 66 h 119"/>
                <a:gd name="T4" fmla="*/ 7 w 77"/>
                <a:gd name="T5" fmla="*/ 115 h 119"/>
                <a:gd name="T6" fmla="*/ 6 w 77"/>
                <a:gd name="T7" fmla="*/ 118 h 119"/>
                <a:gd name="T8" fmla="*/ 35 w 77"/>
                <a:gd name="T9" fmla="*/ 87 h 119"/>
                <a:gd name="T10" fmla="*/ 75 w 77"/>
                <a:gd name="T11" fmla="*/ 2 h 119"/>
                <a:gd name="T12" fmla="*/ 67 w 77"/>
                <a:gd name="T13" fmla="*/ 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119">
                  <a:moveTo>
                    <a:pt x="67" y="3"/>
                  </a:moveTo>
                  <a:cubicBezTo>
                    <a:pt x="52" y="22"/>
                    <a:pt x="41" y="43"/>
                    <a:pt x="34" y="66"/>
                  </a:cubicBezTo>
                  <a:cubicBezTo>
                    <a:pt x="30" y="79"/>
                    <a:pt x="25" y="113"/>
                    <a:pt x="7" y="115"/>
                  </a:cubicBezTo>
                  <a:cubicBezTo>
                    <a:pt x="4" y="116"/>
                    <a:pt x="0" y="119"/>
                    <a:pt x="6" y="118"/>
                  </a:cubicBezTo>
                  <a:cubicBezTo>
                    <a:pt x="23" y="116"/>
                    <a:pt x="30" y="102"/>
                    <a:pt x="35" y="87"/>
                  </a:cubicBezTo>
                  <a:cubicBezTo>
                    <a:pt x="47" y="57"/>
                    <a:pt x="54" y="29"/>
                    <a:pt x="75" y="2"/>
                  </a:cubicBezTo>
                  <a:cubicBezTo>
                    <a:pt x="77" y="0"/>
                    <a:pt x="69" y="1"/>
                    <a:pt x="67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8" name="Freeform 51"/>
            <p:cNvSpPr/>
            <p:nvPr/>
          </p:nvSpPr>
          <p:spPr bwMode="auto">
            <a:xfrm>
              <a:off x="2568" y="2871"/>
              <a:ext cx="253" cy="120"/>
            </a:xfrm>
            <a:custGeom>
              <a:avLst/>
              <a:gdLst>
                <a:gd name="T0" fmla="*/ 10 w 107"/>
                <a:gd name="T1" fmla="*/ 8 h 51"/>
                <a:gd name="T2" fmla="*/ 58 w 107"/>
                <a:gd name="T3" fmla="*/ 31 h 51"/>
                <a:gd name="T4" fmla="*/ 97 w 107"/>
                <a:gd name="T5" fmla="*/ 51 h 51"/>
                <a:gd name="T6" fmla="*/ 104 w 107"/>
                <a:gd name="T7" fmla="*/ 48 h 51"/>
                <a:gd name="T8" fmla="*/ 41 w 107"/>
                <a:gd name="T9" fmla="*/ 13 h 51"/>
                <a:gd name="T10" fmla="*/ 5 w 107"/>
                <a:gd name="T11" fmla="*/ 7 h 51"/>
                <a:gd name="T12" fmla="*/ 10 w 107"/>
                <a:gd name="T13" fmla="*/ 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51">
                  <a:moveTo>
                    <a:pt x="10" y="8"/>
                  </a:moveTo>
                  <a:cubicBezTo>
                    <a:pt x="21" y="2"/>
                    <a:pt x="49" y="26"/>
                    <a:pt x="58" y="31"/>
                  </a:cubicBezTo>
                  <a:cubicBezTo>
                    <a:pt x="70" y="39"/>
                    <a:pt x="83" y="48"/>
                    <a:pt x="97" y="51"/>
                  </a:cubicBezTo>
                  <a:cubicBezTo>
                    <a:pt x="99" y="51"/>
                    <a:pt x="107" y="48"/>
                    <a:pt x="104" y="48"/>
                  </a:cubicBezTo>
                  <a:cubicBezTo>
                    <a:pt x="81" y="43"/>
                    <a:pt x="61" y="24"/>
                    <a:pt x="41" y="13"/>
                  </a:cubicBezTo>
                  <a:cubicBezTo>
                    <a:pt x="30" y="7"/>
                    <a:pt x="17" y="0"/>
                    <a:pt x="5" y="7"/>
                  </a:cubicBezTo>
                  <a:cubicBezTo>
                    <a:pt x="0" y="9"/>
                    <a:pt x="8" y="9"/>
                    <a:pt x="10" y="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9" name="Freeform 52"/>
            <p:cNvSpPr/>
            <p:nvPr/>
          </p:nvSpPr>
          <p:spPr bwMode="auto">
            <a:xfrm>
              <a:off x="2838" y="2653"/>
              <a:ext cx="156" cy="201"/>
            </a:xfrm>
            <a:custGeom>
              <a:avLst/>
              <a:gdLst>
                <a:gd name="T0" fmla="*/ 11 w 66"/>
                <a:gd name="T1" fmla="*/ 16 h 85"/>
                <a:gd name="T2" fmla="*/ 27 w 66"/>
                <a:gd name="T3" fmla="*/ 14 h 85"/>
                <a:gd name="T4" fmla="*/ 27 w 66"/>
                <a:gd name="T5" fmla="*/ 31 h 85"/>
                <a:gd name="T6" fmla="*/ 26 w 66"/>
                <a:gd name="T7" fmla="*/ 55 h 85"/>
                <a:gd name="T8" fmla="*/ 56 w 66"/>
                <a:gd name="T9" fmla="*/ 83 h 85"/>
                <a:gd name="T10" fmla="*/ 62 w 66"/>
                <a:gd name="T11" fmla="*/ 78 h 85"/>
                <a:gd name="T12" fmla="*/ 35 w 66"/>
                <a:gd name="T13" fmla="*/ 55 h 85"/>
                <a:gd name="T14" fmla="*/ 36 w 66"/>
                <a:gd name="T15" fmla="*/ 19 h 85"/>
                <a:gd name="T16" fmla="*/ 24 w 66"/>
                <a:gd name="T17" fmla="*/ 1 h 85"/>
                <a:gd name="T18" fmla="*/ 3 w 66"/>
                <a:gd name="T19" fmla="*/ 15 h 85"/>
                <a:gd name="T20" fmla="*/ 11 w 66"/>
                <a:gd name="T21" fmla="*/ 1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6" h="85">
                  <a:moveTo>
                    <a:pt x="11" y="16"/>
                  </a:moveTo>
                  <a:cubicBezTo>
                    <a:pt x="14" y="11"/>
                    <a:pt x="24" y="3"/>
                    <a:pt x="27" y="14"/>
                  </a:cubicBezTo>
                  <a:cubicBezTo>
                    <a:pt x="28" y="19"/>
                    <a:pt x="28" y="25"/>
                    <a:pt x="27" y="31"/>
                  </a:cubicBezTo>
                  <a:cubicBezTo>
                    <a:pt x="27" y="39"/>
                    <a:pt x="25" y="47"/>
                    <a:pt x="26" y="55"/>
                  </a:cubicBezTo>
                  <a:cubicBezTo>
                    <a:pt x="28" y="68"/>
                    <a:pt x="46" y="75"/>
                    <a:pt x="56" y="83"/>
                  </a:cubicBezTo>
                  <a:cubicBezTo>
                    <a:pt x="59" y="85"/>
                    <a:pt x="66" y="81"/>
                    <a:pt x="62" y="78"/>
                  </a:cubicBezTo>
                  <a:cubicBezTo>
                    <a:pt x="53" y="72"/>
                    <a:pt x="40" y="66"/>
                    <a:pt x="35" y="55"/>
                  </a:cubicBezTo>
                  <a:cubicBezTo>
                    <a:pt x="31" y="44"/>
                    <a:pt x="37" y="30"/>
                    <a:pt x="36" y="19"/>
                  </a:cubicBezTo>
                  <a:cubicBezTo>
                    <a:pt x="35" y="11"/>
                    <a:pt x="34" y="2"/>
                    <a:pt x="24" y="1"/>
                  </a:cubicBezTo>
                  <a:cubicBezTo>
                    <a:pt x="14" y="0"/>
                    <a:pt x="7" y="8"/>
                    <a:pt x="3" y="15"/>
                  </a:cubicBezTo>
                  <a:cubicBezTo>
                    <a:pt x="0" y="19"/>
                    <a:pt x="9" y="19"/>
                    <a:pt x="11" y="1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0" name="Freeform 53"/>
            <p:cNvSpPr/>
            <p:nvPr/>
          </p:nvSpPr>
          <p:spPr bwMode="auto">
            <a:xfrm>
              <a:off x="3013" y="2823"/>
              <a:ext cx="69" cy="246"/>
            </a:xfrm>
            <a:custGeom>
              <a:avLst/>
              <a:gdLst>
                <a:gd name="T0" fmla="*/ 1 w 29"/>
                <a:gd name="T1" fmla="*/ 6 h 104"/>
                <a:gd name="T2" fmla="*/ 17 w 29"/>
                <a:gd name="T3" fmla="*/ 100 h 104"/>
                <a:gd name="T4" fmla="*/ 26 w 29"/>
                <a:gd name="T5" fmla="*/ 99 h 104"/>
                <a:gd name="T6" fmla="*/ 10 w 29"/>
                <a:gd name="T7" fmla="*/ 4 h 104"/>
                <a:gd name="T8" fmla="*/ 1 w 29"/>
                <a:gd name="T9" fmla="*/ 6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04">
                  <a:moveTo>
                    <a:pt x="1" y="6"/>
                  </a:moveTo>
                  <a:cubicBezTo>
                    <a:pt x="11" y="35"/>
                    <a:pt x="21" y="69"/>
                    <a:pt x="17" y="100"/>
                  </a:cubicBezTo>
                  <a:cubicBezTo>
                    <a:pt x="17" y="104"/>
                    <a:pt x="25" y="102"/>
                    <a:pt x="26" y="99"/>
                  </a:cubicBezTo>
                  <a:cubicBezTo>
                    <a:pt x="29" y="67"/>
                    <a:pt x="20" y="34"/>
                    <a:pt x="10" y="4"/>
                  </a:cubicBezTo>
                  <a:cubicBezTo>
                    <a:pt x="8" y="0"/>
                    <a:pt x="0" y="3"/>
                    <a:pt x="1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1" name="Freeform 54"/>
            <p:cNvSpPr/>
            <p:nvPr/>
          </p:nvSpPr>
          <p:spPr bwMode="auto">
            <a:xfrm>
              <a:off x="2942" y="2918"/>
              <a:ext cx="187" cy="66"/>
            </a:xfrm>
            <a:custGeom>
              <a:avLst/>
              <a:gdLst>
                <a:gd name="T0" fmla="*/ 10 w 79"/>
                <a:gd name="T1" fmla="*/ 26 h 28"/>
                <a:gd name="T2" fmla="*/ 70 w 79"/>
                <a:gd name="T3" fmla="*/ 5 h 28"/>
                <a:gd name="T4" fmla="*/ 73 w 79"/>
                <a:gd name="T5" fmla="*/ 0 h 28"/>
                <a:gd name="T6" fmla="*/ 4 w 79"/>
                <a:gd name="T7" fmla="*/ 25 h 28"/>
                <a:gd name="T8" fmla="*/ 10 w 79"/>
                <a:gd name="T9" fmla="*/ 2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28">
                  <a:moveTo>
                    <a:pt x="10" y="26"/>
                  </a:moveTo>
                  <a:cubicBezTo>
                    <a:pt x="26" y="12"/>
                    <a:pt x="49" y="6"/>
                    <a:pt x="70" y="5"/>
                  </a:cubicBezTo>
                  <a:cubicBezTo>
                    <a:pt x="74" y="5"/>
                    <a:pt x="79" y="0"/>
                    <a:pt x="73" y="0"/>
                  </a:cubicBezTo>
                  <a:cubicBezTo>
                    <a:pt x="48" y="1"/>
                    <a:pt x="22" y="8"/>
                    <a:pt x="4" y="25"/>
                  </a:cubicBezTo>
                  <a:cubicBezTo>
                    <a:pt x="0" y="28"/>
                    <a:pt x="8" y="28"/>
                    <a:pt x="10" y="2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2" name="Freeform 55"/>
            <p:cNvSpPr/>
            <p:nvPr/>
          </p:nvSpPr>
          <p:spPr bwMode="auto">
            <a:xfrm>
              <a:off x="3155" y="2790"/>
              <a:ext cx="144" cy="234"/>
            </a:xfrm>
            <a:custGeom>
              <a:avLst/>
              <a:gdLst>
                <a:gd name="T0" fmla="*/ 10 w 61"/>
                <a:gd name="T1" fmla="*/ 23 h 99"/>
                <a:gd name="T2" fmla="*/ 16 w 61"/>
                <a:gd name="T3" fmla="*/ 13 h 99"/>
                <a:gd name="T4" fmla="*/ 34 w 61"/>
                <a:gd name="T5" fmla="*/ 22 h 99"/>
                <a:gd name="T6" fmla="*/ 29 w 61"/>
                <a:gd name="T7" fmla="*/ 40 h 99"/>
                <a:gd name="T8" fmla="*/ 13 w 61"/>
                <a:gd name="T9" fmla="*/ 74 h 99"/>
                <a:gd name="T10" fmla="*/ 54 w 61"/>
                <a:gd name="T11" fmla="*/ 94 h 99"/>
                <a:gd name="T12" fmla="*/ 55 w 61"/>
                <a:gd name="T13" fmla="*/ 88 h 99"/>
                <a:gd name="T14" fmla="*/ 30 w 61"/>
                <a:gd name="T15" fmla="*/ 89 h 99"/>
                <a:gd name="T16" fmla="*/ 26 w 61"/>
                <a:gd name="T17" fmla="*/ 63 h 99"/>
                <a:gd name="T18" fmla="*/ 42 w 61"/>
                <a:gd name="T19" fmla="*/ 25 h 99"/>
                <a:gd name="T20" fmla="*/ 27 w 61"/>
                <a:gd name="T21" fmla="*/ 4 h 99"/>
                <a:gd name="T22" fmla="*/ 2 w 61"/>
                <a:gd name="T23" fmla="*/ 22 h 99"/>
                <a:gd name="T24" fmla="*/ 10 w 61"/>
                <a:gd name="T25" fmla="*/ 23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99">
                  <a:moveTo>
                    <a:pt x="10" y="23"/>
                  </a:moveTo>
                  <a:cubicBezTo>
                    <a:pt x="11" y="19"/>
                    <a:pt x="13" y="16"/>
                    <a:pt x="16" y="13"/>
                  </a:cubicBezTo>
                  <a:cubicBezTo>
                    <a:pt x="25" y="0"/>
                    <a:pt x="34" y="15"/>
                    <a:pt x="34" y="22"/>
                  </a:cubicBezTo>
                  <a:cubicBezTo>
                    <a:pt x="34" y="28"/>
                    <a:pt x="31" y="35"/>
                    <a:pt x="29" y="40"/>
                  </a:cubicBezTo>
                  <a:cubicBezTo>
                    <a:pt x="25" y="52"/>
                    <a:pt x="17" y="62"/>
                    <a:pt x="13" y="74"/>
                  </a:cubicBezTo>
                  <a:cubicBezTo>
                    <a:pt x="5" y="99"/>
                    <a:pt x="37" y="94"/>
                    <a:pt x="54" y="94"/>
                  </a:cubicBezTo>
                  <a:cubicBezTo>
                    <a:pt x="59" y="93"/>
                    <a:pt x="61" y="88"/>
                    <a:pt x="55" y="88"/>
                  </a:cubicBezTo>
                  <a:cubicBezTo>
                    <a:pt x="47" y="89"/>
                    <a:pt x="38" y="89"/>
                    <a:pt x="30" y="89"/>
                  </a:cubicBezTo>
                  <a:cubicBezTo>
                    <a:pt x="13" y="88"/>
                    <a:pt x="22" y="71"/>
                    <a:pt x="26" y="63"/>
                  </a:cubicBezTo>
                  <a:cubicBezTo>
                    <a:pt x="33" y="50"/>
                    <a:pt x="39" y="39"/>
                    <a:pt x="42" y="25"/>
                  </a:cubicBezTo>
                  <a:cubicBezTo>
                    <a:pt x="44" y="14"/>
                    <a:pt x="40" y="5"/>
                    <a:pt x="27" y="4"/>
                  </a:cubicBezTo>
                  <a:cubicBezTo>
                    <a:pt x="14" y="3"/>
                    <a:pt x="6" y="12"/>
                    <a:pt x="2" y="22"/>
                  </a:cubicBezTo>
                  <a:cubicBezTo>
                    <a:pt x="0" y="26"/>
                    <a:pt x="9" y="26"/>
                    <a:pt x="10" y="2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3" name="Freeform 56"/>
            <p:cNvSpPr/>
            <p:nvPr/>
          </p:nvSpPr>
          <p:spPr bwMode="auto">
            <a:xfrm>
              <a:off x="3380" y="2766"/>
              <a:ext cx="165" cy="434"/>
            </a:xfrm>
            <a:custGeom>
              <a:avLst/>
              <a:gdLst>
                <a:gd name="T0" fmla="*/ 20 w 70"/>
                <a:gd name="T1" fmla="*/ 2 h 183"/>
                <a:gd name="T2" fmla="*/ 16 w 70"/>
                <a:gd name="T3" fmla="*/ 36 h 183"/>
                <a:gd name="T4" fmla="*/ 47 w 70"/>
                <a:gd name="T5" fmla="*/ 29 h 183"/>
                <a:gd name="T6" fmla="*/ 40 w 70"/>
                <a:gd name="T7" fmla="*/ 30 h 183"/>
                <a:gd name="T8" fmla="*/ 51 w 70"/>
                <a:gd name="T9" fmla="*/ 59 h 183"/>
                <a:gd name="T10" fmla="*/ 58 w 70"/>
                <a:gd name="T11" fmla="*/ 109 h 183"/>
                <a:gd name="T12" fmla="*/ 56 w 70"/>
                <a:gd name="T13" fmla="*/ 153 h 183"/>
                <a:gd name="T14" fmla="*/ 29 w 70"/>
                <a:gd name="T15" fmla="*/ 147 h 183"/>
                <a:gd name="T16" fmla="*/ 20 w 70"/>
                <a:gd name="T17" fmla="*/ 116 h 183"/>
                <a:gd name="T18" fmla="*/ 12 w 70"/>
                <a:gd name="T19" fmla="*/ 117 h 183"/>
                <a:gd name="T20" fmla="*/ 66 w 70"/>
                <a:gd name="T21" fmla="*/ 144 h 183"/>
                <a:gd name="T22" fmla="*/ 63 w 70"/>
                <a:gd name="T23" fmla="*/ 77 h 183"/>
                <a:gd name="T24" fmla="*/ 48 w 70"/>
                <a:gd name="T25" fmla="*/ 27 h 183"/>
                <a:gd name="T26" fmla="*/ 41 w 70"/>
                <a:gd name="T27" fmla="*/ 28 h 183"/>
                <a:gd name="T28" fmla="*/ 28 w 70"/>
                <a:gd name="T29" fmla="*/ 2 h 183"/>
                <a:gd name="T30" fmla="*/ 20 w 70"/>
                <a:gd name="T31" fmla="*/ 2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0" h="183">
                  <a:moveTo>
                    <a:pt x="20" y="2"/>
                  </a:moveTo>
                  <a:cubicBezTo>
                    <a:pt x="10" y="11"/>
                    <a:pt x="5" y="26"/>
                    <a:pt x="16" y="36"/>
                  </a:cubicBezTo>
                  <a:cubicBezTo>
                    <a:pt x="25" y="43"/>
                    <a:pt x="41" y="34"/>
                    <a:pt x="47" y="29"/>
                  </a:cubicBezTo>
                  <a:cubicBezTo>
                    <a:pt x="45" y="29"/>
                    <a:pt x="43" y="30"/>
                    <a:pt x="40" y="30"/>
                  </a:cubicBezTo>
                  <a:cubicBezTo>
                    <a:pt x="48" y="34"/>
                    <a:pt x="50" y="52"/>
                    <a:pt x="51" y="59"/>
                  </a:cubicBezTo>
                  <a:cubicBezTo>
                    <a:pt x="55" y="75"/>
                    <a:pt x="57" y="92"/>
                    <a:pt x="58" y="109"/>
                  </a:cubicBezTo>
                  <a:cubicBezTo>
                    <a:pt x="59" y="123"/>
                    <a:pt x="60" y="139"/>
                    <a:pt x="56" y="153"/>
                  </a:cubicBezTo>
                  <a:cubicBezTo>
                    <a:pt x="52" y="166"/>
                    <a:pt x="35" y="153"/>
                    <a:pt x="29" y="147"/>
                  </a:cubicBezTo>
                  <a:cubicBezTo>
                    <a:pt x="22" y="139"/>
                    <a:pt x="16" y="126"/>
                    <a:pt x="20" y="116"/>
                  </a:cubicBezTo>
                  <a:cubicBezTo>
                    <a:pt x="21" y="114"/>
                    <a:pt x="13" y="115"/>
                    <a:pt x="12" y="117"/>
                  </a:cubicBezTo>
                  <a:cubicBezTo>
                    <a:pt x="0" y="149"/>
                    <a:pt x="59" y="183"/>
                    <a:pt x="66" y="144"/>
                  </a:cubicBezTo>
                  <a:cubicBezTo>
                    <a:pt x="70" y="122"/>
                    <a:pt x="67" y="98"/>
                    <a:pt x="63" y="77"/>
                  </a:cubicBezTo>
                  <a:cubicBezTo>
                    <a:pt x="62" y="66"/>
                    <a:pt x="60" y="34"/>
                    <a:pt x="48" y="27"/>
                  </a:cubicBezTo>
                  <a:cubicBezTo>
                    <a:pt x="46" y="26"/>
                    <a:pt x="43" y="27"/>
                    <a:pt x="41" y="28"/>
                  </a:cubicBezTo>
                  <a:cubicBezTo>
                    <a:pt x="14" y="47"/>
                    <a:pt x="16" y="13"/>
                    <a:pt x="28" y="2"/>
                  </a:cubicBezTo>
                  <a:cubicBezTo>
                    <a:pt x="30" y="0"/>
                    <a:pt x="22" y="1"/>
                    <a:pt x="20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4" name="Freeform 57"/>
            <p:cNvSpPr/>
            <p:nvPr/>
          </p:nvSpPr>
          <p:spPr bwMode="auto">
            <a:xfrm>
              <a:off x="3486" y="2707"/>
              <a:ext cx="185" cy="190"/>
            </a:xfrm>
            <a:custGeom>
              <a:avLst/>
              <a:gdLst>
                <a:gd name="T0" fmla="*/ 9 w 78"/>
                <a:gd name="T1" fmla="*/ 26 h 80"/>
                <a:gd name="T2" fmla="*/ 39 w 78"/>
                <a:gd name="T3" fmla="*/ 57 h 80"/>
                <a:gd name="T4" fmla="*/ 73 w 78"/>
                <a:gd name="T5" fmla="*/ 76 h 80"/>
                <a:gd name="T6" fmla="*/ 71 w 78"/>
                <a:gd name="T7" fmla="*/ 70 h 80"/>
                <a:gd name="T8" fmla="*/ 5 w 78"/>
                <a:gd name="T9" fmla="*/ 21 h 80"/>
                <a:gd name="T10" fmla="*/ 9 w 78"/>
                <a:gd name="T11" fmla="*/ 26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8" h="80">
                  <a:moveTo>
                    <a:pt x="9" y="26"/>
                  </a:moveTo>
                  <a:cubicBezTo>
                    <a:pt x="28" y="17"/>
                    <a:pt x="33" y="46"/>
                    <a:pt x="39" y="57"/>
                  </a:cubicBezTo>
                  <a:cubicBezTo>
                    <a:pt x="45" y="71"/>
                    <a:pt x="56" y="80"/>
                    <a:pt x="73" y="76"/>
                  </a:cubicBezTo>
                  <a:cubicBezTo>
                    <a:pt x="78" y="74"/>
                    <a:pt x="76" y="69"/>
                    <a:pt x="71" y="70"/>
                  </a:cubicBezTo>
                  <a:cubicBezTo>
                    <a:pt x="35" y="79"/>
                    <a:pt x="48" y="0"/>
                    <a:pt x="5" y="21"/>
                  </a:cubicBezTo>
                  <a:cubicBezTo>
                    <a:pt x="0" y="23"/>
                    <a:pt x="5" y="28"/>
                    <a:pt x="9" y="2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5" name="Freeform 58"/>
            <p:cNvSpPr/>
            <p:nvPr/>
          </p:nvSpPr>
          <p:spPr bwMode="auto">
            <a:xfrm>
              <a:off x="3721" y="2871"/>
              <a:ext cx="172" cy="52"/>
            </a:xfrm>
            <a:custGeom>
              <a:avLst/>
              <a:gdLst>
                <a:gd name="T0" fmla="*/ 9 w 73"/>
                <a:gd name="T1" fmla="*/ 18 h 22"/>
                <a:gd name="T2" fmla="*/ 64 w 73"/>
                <a:gd name="T3" fmla="*/ 9 h 22"/>
                <a:gd name="T4" fmla="*/ 68 w 73"/>
                <a:gd name="T5" fmla="*/ 6 h 22"/>
                <a:gd name="T6" fmla="*/ 1 w 73"/>
                <a:gd name="T7" fmla="*/ 20 h 22"/>
                <a:gd name="T8" fmla="*/ 9 w 73"/>
                <a:gd name="T9" fmla="*/ 18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22">
                  <a:moveTo>
                    <a:pt x="9" y="18"/>
                  </a:moveTo>
                  <a:cubicBezTo>
                    <a:pt x="15" y="4"/>
                    <a:pt x="51" y="9"/>
                    <a:pt x="64" y="9"/>
                  </a:cubicBezTo>
                  <a:cubicBezTo>
                    <a:pt x="67" y="9"/>
                    <a:pt x="73" y="6"/>
                    <a:pt x="68" y="6"/>
                  </a:cubicBezTo>
                  <a:cubicBezTo>
                    <a:pt x="51" y="5"/>
                    <a:pt x="8" y="0"/>
                    <a:pt x="1" y="20"/>
                  </a:cubicBezTo>
                  <a:cubicBezTo>
                    <a:pt x="0" y="22"/>
                    <a:pt x="9" y="21"/>
                    <a:pt x="9" y="1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6" name="Freeform 59"/>
            <p:cNvSpPr/>
            <p:nvPr/>
          </p:nvSpPr>
          <p:spPr bwMode="auto">
            <a:xfrm>
              <a:off x="3945" y="2728"/>
              <a:ext cx="197" cy="287"/>
            </a:xfrm>
            <a:custGeom>
              <a:avLst/>
              <a:gdLst>
                <a:gd name="T0" fmla="*/ 11 w 83"/>
                <a:gd name="T1" fmla="*/ 19 h 121"/>
                <a:gd name="T2" fmla="*/ 27 w 83"/>
                <a:gd name="T3" fmla="*/ 45 h 121"/>
                <a:gd name="T4" fmla="*/ 38 w 83"/>
                <a:gd name="T5" fmla="*/ 64 h 121"/>
                <a:gd name="T6" fmla="*/ 56 w 83"/>
                <a:gd name="T7" fmla="*/ 80 h 121"/>
                <a:gd name="T8" fmla="*/ 63 w 83"/>
                <a:gd name="T9" fmla="*/ 87 h 121"/>
                <a:gd name="T10" fmla="*/ 54 w 83"/>
                <a:gd name="T11" fmla="*/ 112 h 121"/>
                <a:gd name="T12" fmla="*/ 39 w 83"/>
                <a:gd name="T13" fmla="*/ 114 h 121"/>
                <a:gd name="T14" fmla="*/ 40 w 83"/>
                <a:gd name="T15" fmla="*/ 120 h 121"/>
                <a:gd name="T16" fmla="*/ 78 w 83"/>
                <a:gd name="T17" fmla="*/ 101 h 121"/>
                <a:gd name="T18" fmla="*/ 51 w 83"/>
                <a:gd name="T19" fmla="*/ 66 h 121"/>
                <a:gd name="T20" fmla="*/ 37 w 83"/>
                <a:gd name="T21" fmla="*/ 32 h 121"/>
                <a:gd name="T22" fmla="*/ 29 w 83"/>
                <a:gd name="T23" fmla="*/ 10 h 121"/>
                <a:gd name="T24" fmla="*/ 4 w 83"/>
                <a:gd name="T25" fmla="*/ 17 h 121"/>
                <a:gd name="T26" fmla="*/ 11 w 83"/>
                <a:gd name="T27" fmla="*/ 19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3" h="121">
                  <a:moveTo>
                    <a:pt x="11" y="19"/>
                  </a:moveTo>
                  <a:cubicBezTo>
                    <a:pt x="29" y="0"/>
                    <a:pt x="28" y="38"/>
                    <a:pt x="27" y="45"/>
                  </a:cubicBezTo>
                  <a:cubicBezTo>
                    <a:pt x="26" y="51"/>
                    <a:pt x="34" y="60"/>
                    <a:pt x="38" y="64"/>
                  </a:cubicBezTo>
                  <a:cubicBezTo>
                    <a:pt x="43" y="70"/>
                    <a:pt x="50" y="75"/>
                    <a:pt x="56" y="80"/>
                  </a:cubicBezTo>
                  <a:cubicBezTo>
                    <a:pt x="59" y="83"/>
                    <a:pt x="61" y="85"/>
                    <a:pt x="63" y="87"/>
                  </a:cubicBezTo>
                  <a:cubicBezTo>
                    <a:pt x="72" y="94"/>
                    <a:pt x="68" y="103"/>
                    <a:pt x="54" y="112"/>
                  </a:cubicBezTo>
                  <a:cubicBezTo>
                    <a:pt x="49" y="112"/>
                    <a:pt x="44" y="113"/>
                    <a:pt x="39" y="114"/>
                  </a:cubicBezTo>
                  <a:cubicBezTo>
                    <a:pt x="34" y="116"/>
                    <a:pt x="35" y="121"/>
                    <a:pt x="40" y="120"/>
                  </a:cubicBezTo>
                  <a:cubicBezTo>
                    <a:pt x="56" y="115"/>
                    <a:pt x="70" y="118"/>
                    <a:pt x="78" y="101"/>
                  </a:cubicBezTo>
                  <a:cubicBezTo>
                    <a:pt x="83" y="88"/>
                    <a:pt x="59" y="73"/>
                    <a:pt x="51" y="66"/>
                  </a:cubicBezTo>
                  <a:cubicBezTo>
                    <a:pt x="39" y="55"/>
                    <a:pt x="36" y="47"/>
                    <a:pt x="37" y="32"/>
                  </a:cubicBezTo>
                  <a:cubicBezTo>
                    <a:pt x="38" y="24"/>
                    <a:pt x="34" y="16"/>
                    <a:pt x="29" y="10"/>
                  </a:cubicBezTo>
                  <a:cubicBezTo>
                    <a:pt x="21" y="1"/>
                    <a:pt x="9" y="11"/>
                    <a:pt x="4" y="17"/>
                  </a:cubicBezTo>
                  <a:cubicBezTo>
                    <a:pt x="0" y="21"/>
                    <a:pt x="8" y="22"/>
                    <a:pt x="11" y="1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7" name="Freeform 60"/>
            <p:cNvSpPr/>
            <p:nvPr/>
          </p:nvSpPr>
          <p:spPr bwMode="auto">
            <a:xfrm>
              <a:off x="4165" y="2790"/>
              <a:ext cx="213" cy="62"/>
            </a:xfrm>
            <a:custGeom>
              <a:avLst/>
              <a:gdLst>
                <a:gd name="T0" fmla="*/ 9 w 90"/>
                <a:gd name="T1" fmla="*/ 24 h 26"/>
                <a:gd name="T2" fmla="*/ 80 w 90"/>
                <a:gd name="T3" fmla="*/ 20 h 26"/>
                <a:gd name="T4" fmla="*/ 88 w 90"/>
                <a:gd name="T5" fmla="*/ 17 h 26"/>
                <a:gd name="T6" fmla="*/ 5 w 90"/>
                <a:gd name="T7" fmla="*/ 21 h 26"/>
                <a:gd name="T8" fmla="*/ 9 w 90"/>
                <a:gd name="T9" fmla="*/ 24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26">
                  <a:moveTo>
                    <a:pt x="9" y="24"/>
                  </a:moveTo>
                  <a:cubicBezTo>
                    <a:pt x="28" y="16"/>
                    <a:pt x="62" y="6"/>
                    <a:pt x="80" y="20"/>
                  </a:cubicBezTo>
                  <a:cubicBezTo>
                    <a:pt x="82" y="22"/>
                    <a:pt x="90" y="19"/>
                    <a:pt x="88" y="17"/>
                  </a:cubicBezTo>
                  <a:cubicBezTo>
                    <a:pt x="67" y="0"/>
                    <a:pt x="28" y="11"/>
                    <a:pt x="5" y="21"/>
                  </a:cubicBezTo>
                  <a:cubicBezTo>
                    <a:pt x="0" y="23"/>
                    <a:pt x="5" y="26"/>
                    <a:pt x="9" y="2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8" name="Freeform 61"/>
            <p:cNvSpPr/>
            <p:nvPr/>
          </p:nvSpPr>
          <p:spPr bwMode="auto">
            <a:xfrm>
              <a:off x="4217" y="2899"/>
              <a:ext cx="173" cy="33"/>
            </a:xfrm>
            <a:custGeom>
              <a:avLst/>
              <a:gdLst>
                <a:gd name="T0" fmla="*/ 1 w 73"/>
                <a:gd name="T1" fmla="*/ 5 h 14"/>
                <a:gd name="T2" fmla="*/ 64 w 73"/>
                <a:gd name="T3" fmla="*/ 5 h 14"/>
                <a:gd name="T4" fmla="*/ 68 w 73"/>
                <a:gd name="T5" fmla="*/ 1 h 14"/>
                <a:gd name="T6" fmla="*/ 9 w 73"/>
                <a:gd name="T7" fmla="*/ 2 h 14"/>
                <a:gd name="T8" fmla="*/ 1 w 73"/>
                <a:gd name="T9" fmla="*/ 5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14">
                  <a:moveTo>
                    <a:pt x="1" y="5"/>
                  </a:moveTo>
                  <a:cubicBezTo>
                    <a:pt x="19" y="14"/>
                    <a:pt x="45" y="5"/>
                    <a:pt x="64" y="5"/>
                  </a:cubicBezTo>
                  <a:cubicBezTo>
                    <a:pt x="67" y="5"/>
                    <a:pt x="73" y="1"/>
                    <a:pt x="68" y="1"/>
                  </a:cubicBezTo>
                  <a:cubicBezTo>
                    <a:pt x="50" y="2"/>
                    <a:pt x="26" y="10"/>
                    <a:pt x="9" y="2"/>
                  </a:cubicBezTo>
                  <a:cubicBezTo>
                    <a:pt x="7" y="0"/>
                    <a:pt x="0" y="4"/>
                    <a:pt x="1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9" name="Freeform 62"/>
            <p:cNvSpPr/>
            <p:nvPr/>
          </p:nvSpPr>
          <p:spPr bwMode="auto">
            <a:xfrm>
              <a:off x="4459" y="2740"/>
              <a:ext cx="234" cy="292"/>
            </a:xfrm>
            <a:custGeom>
              <a:avLst/>
              <a:gdLst>
                <a:gd name="T0" fmla="*/ 13 w 99"/>
                <a:gd name="T1" fmla="*/ 31 h 123"/>
                <a:gd name="T2" fmla="*/ 36 w 99"/>
                <a:gd name="T3" fmla="*/ 25 h 123"/>
                <a:gd name="T4" fmla="*/ 37 w 99"/>
                <a:gd name="T5" fmla="*/ 39 h 123"/>
                <a:gd name="T6" fmla="*/ 33 w 99"/>
                <a:gd name="T7" fmla="*/ 56 h 123"/>
                <a:gd name="T8" fmla="*/ 29 w 99"/>
                <a:gd name="T9" fmla="*/ 95 h 123"/>
                <a:gd name="T10" fmla="*/ 94 w 99"/>
                <a:gd name="T11" fmla="*/ 103 h 123"/>
                <a:gd name="T12" fmla="*/ 92 w 99"/>
                <a:gd name="T13" fmla="*/ 98 h 123"/>
                <a:gd name="T14" fmla="*/ 51 w 99"/>
                <a:gd name="T15" fmla="*/ 106 h 123"/>
                <a:gd name="T16" fmla="*/ 38 w 99"/>
                <a:gd name="T17" fmla="*/ 72 h 123"/>
                <a:gd name="T18" fmla="*/ 46 w 99"/>
                <a:gd name="T19" fmla="*/ 26 h 123"/>
                <a:gd name="T20" fmla="*/ 4 w 99"/>
                <a:gd name="T21" fmla="*/ 33 h 123"/>
                <a:gd name="T22" fmla="*/ 13 w 99"/>
                <a:gd name="T23" fmla="*/ 3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123">
                  <a:moveTo>
                    <a:pt x="13" y="31"/>
                  </a:moveTo>
                  <a:cubicBezTo>
                    <a:pt x="25" y="16"/>
                    <a:pt x="33" y="14"/>
                    <a:pt x="36" y="25"/>
                  </a:cubicBezTo>
                  <a:cubicBezTo>
                    <a:pt x="38" y="29"/>
                    <a:pt x="37" y="35"/>
                    <a:pt x="37" y="39"/>
                  </a:cubicBezTo>
                  <a:cubicBezTo>
                    <a:pt x="37" y="45"/>
                    <a:pt x="35" y="51"/>
                    <a:pt x="33" y="56"/>
                  </a:cubicBezTo>
                  <a:cubicBezTo>
                    <a:pt x="29" y="69"/>
                    <a:pt x="26" y="82"/>
                    <a:pt x="29" y="95"/>
                  </a:cubicBezTo>
                  <a:cubicBezTo>
                    <a:pt x="35" y="123"/>
                    <a:pt x="77" y="109"/>
                    <a:pt x="94" y="103"/>
                  </a:cubicBezTo>
                  <a:cubicBezTo>
                    <a:pt x="99" y="102"/>
                    <a:pt x="98" y="96"/>
                    <a:pt x="92" y="98"/>
                  </a:cubicBezTo>
                  <a:cubicBezTo>
                    <a:pt x="80" y="102"/>
                    <a:pt x="65" y="108"/>
                    <a:pt x="51" y="106"/>
                  </a:cubicBezTo>
                  <a:cubicBezTo>
                    <a:pt x="34" y="102"/>
                    <a:pt x="36" y="84"/>
                    <a:pt x="38" y="72"/>
                  </a:cubicBezTo>
                  <a:cubicBezTo>
                    <a:pt x="41" y="56"/>
                    <a:pt x="47" y="42"/>
                    <a:pt x="46" y="26"/>
                  </a:cubicBezTo>
                  <a:cubicBezTo>
                    <a:pt x="43" y="0"/>
                    <a:pt x="0" y="7"/>
                    <a:pt x="4" y="33"/>
                  </a:cubicBezTo>
                  <a:cubicBezTo>
                    <a:pt x="5" y="37"/>
                    <a:pt x="13" y="35"/>
                    <a:pt x="13" y="3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0" name="Freeform 63"/>
            <p:cNvSpPr/>
            <p:nvPr/>
          </p:nvSpPr>
          <p:spPr bwMode="auto">
            <a:xfrm>
              <a:off x="4646" y="2747"/>
              <a:ext cx="236" cy="247"/>
            </a:xfrm>
            <a:custGeom>
              <a:avLst/>
              <a:gdLst>
                <a:gd name="T0" fmla="*/ 10 w 100"/>
                <a:gd name="T1" fmla="*/ 17 h 104"/>
                <a:gd name="T2" fmla="*/ 38 w 100"/>
                <a:gd name="T3" fmla="*/ 34 h 104"/>
                <a:gd name="T4" fmla="*/ 47 w 100"/>
                <a:gd name="T5" fmla="*/ 70 h 104"/>
                <a:gd name="T6" fmla="*/ 99 w 100"/>
                <a:gd name="T7" fmla="*/ 82 h 104"/>
                <a:gd name="T8" fmla="*/ 91 w 100"/>
                <a:gd name="T9" fmla="*/ 83 h 104"/>
                <a:gd name="T10" fmla="*/ 54 w 100"/>
                <a:gd name="T11" fmla="*/ 63 h 104"/>
                <a:gd name="T12" fmla="*/ 44 w 100"/>
                <a:gd name="T13" fmla="*/ 24 h 104"/>
                <a:gd name="T14" fmla="*/ 2 w 100"/>
                <a:gd name="T15" fmla="*/ 18 h 104"/>
                <a:gd name="T16" fmla="*/ 10 w 100"/>
                <a:gd name="T17" fmla="*/ 17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0" h="104">
                  <a:moveTo>
                    <a:pt x="10" y="17"/>
                  </a:moveTo>
                  <a:cubicBezTo>
                    <a:pt x="28" y="0"/>
                    <a:pt x="34" y="19"/>
                    <a:pt x="38" y="34"/>
                  </a:cubicBezTo>
                  <a:cubicBezTo>
                    <a:pt x="41" y="46"/>
                    <a:pt x="42" y="59"/>
                    <a:pt x="47" y="70"/>
                  </a:cubicBezTo>
                  <a:cubicBezTo>
                    <a:pt x="54" y="83"/>
                    <a:pt x="92" y="104"/>
                    <a:pt x="99" y="82"/>
                  </a:cubicBezTo>
                  <a:cubicBezTo>
                    <a:pt x="100" y="80"/>
                    <a:pt x="92" y="81"/>
                    <a:pt x="91" y="83"/>
                  </a:cubicBezTo>
                  <a:cubicBezTo>
                    <a:pt x="86" y="98"/>
                    <a:pt x="56" y="71"/>
                    <a:pt x="54" y="63"/>
                  </a:cubicBezTo>
                  <a:cubicBezTo>
                    <a:pt x="49" y="51"/>
                    <a:pt x="48" y="37"/>
                    <a:pt x="44" y="24"/>
                  </a:cubicBezTo>
                  <a:cubicBezTo>
                    <a:pt x="37" y="0"/>
                    <a:pt x="18" y="2"/>
                    <a:pt x="2" y="18"/>
                  </a:cubicBezTo>
                  <a:cubicBezTo>
                    <a:pt x="0" y="20"/>
                    <a:pt x="9" y="19"/>
                    <a:pt x="10" y="1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1" name="Freeform 64"/>
            <p:cNvSpPr/>
            <p:nvPr/>
          </p:nvSpPr>
          <p:spPr bwMode="auto">
            <a:xfrm>
              <a:off x="4674" y="2816"/>
              <a:ext cx="211" cy="55"/>
            </a:xfrm>
            <a:custGeom>
              <a:avLst/>
              <a:gdLst>
                <a:gd name="T0" fmla="*/ 6 w 89"/>
                <a:gd name="T1" fmla="*/ 22 h 23"/>
                <a:gd name="T2" fmla="*/ 83 w 89"/>
                <a:gd name="T3" fmla="*/ 6 h 23"/>
                <a:gd name="T4" fmla="*/ 83 w 89"/>
                <a:gd name="T5" fmla="*/ 1 h 23"/>
                <a:gd name="T6" fmla="*/ 7 w 89"/>
                <a:gd name="T7" fmla="*/ 16 h 23"/>
                <a:gd name="T8" fmla="*/ 6 w 89"/>
                <a:gd name="T9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23">
                  <a:moveTo>
                    <a:pt x="6" y="22"/>
                  </a:moveTo>
                  <a:cubicBezTo>
                    <a:pt x="32" y="17"/>
                    <a:pt x="57" y="10"/>
                    <a:pt x="83" y="6"/>
                  </a:cubicBezTo>
                  <a:cubicBezTo>
                    <a:pt x="87" y="6"/>
                    <a:pt x="89" y="0"/>
                    <a:pt x="83" y="1"/>
                  </a:cubicBezTo>
                  <a:cubicBezTo>
                    <a:pt x="58" y="5"/>
                    <a:pt x="32" y="12"/>
                    <a:pt x="7" y="16"/>
                  </a:cubicBezTo>
                  <a:cubicBezTo>
                    <a:pt x="2" y="17"/>
                    <a:pt x="0" y="23"/>
                    <a:pt x="6" y="2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2" name="Freeform 65"/>
            <p:cNvSpPr/>
            <p:nvPr/>
          </p:nvSpPr>
          <p:spPr bwMode="auto">
            <a:xfrm>
              <a:off x="2365" y="2792"/>
              <a:ext cx="196" cy="320"/>
            </a:xfrm>
            <a:custGeom>
              <a:avLst/>
              <a:gdLst>
                <a:gd name="T0" fmla="*/ 9 w 83"/>
                <a:gd name="T1" fmla="*/ 25 h 135"/>
                <a:gd name="T2" fmla="*/ 39 w 83"/>
                <a:gd name="T3" fmla="*/ 19 h 135"/>
                <a:gd name="T4" fmla="*/ 32 w 83"/>
                <a:gd name="T5" fmla="*/ 41 h 135"/>
                <a:gd name="T6" fmla="*/ 40 w 83"/>
                <a:gd name="T7" fmla="*/ 72 h 135"/>
                <a:gd name="T8" fmla="*/ 72 w 83"/>
                <a:gd name="T9" fmla="*/ 102 h 135"/>
                <a:gd name="T10" fmla="*/ 19 w 83"/>
                <a:gd name="T11" fmla="*/ 131 h 135"/>
                <a:gd name="T12" fmla="*/ 22 w 83"/>
                <a:gd name="T13" fmla="*/ 133 h 135"/>
                <a:gd name="T14" fmla="*/ 62 w 83"/>
                <a:gd name="T15" fmla="*/ 129 h 135"/>
                <a:gd name="T16" fmla="*/ 80 w 83"/>
                <a:gd name="T17" fmla="*/ 103 h 135"/>
                <a:gd name="T18" fmla="*/ 39 w 83"/>
                <a:gd name="T19" fmla="*/ 59 h 135"/>
                <a:gd name="T20" fmla="*/ 40 w 83"/>
                <a:gd name="T21" fmla="*/ 3 h 135"/>
                <a:gd name="T22" fmla="*/ 0 w 83"/>
                <a:gd name="T23" fmla="*/ 26 h 135"/>
                <a:gd name="T24" fmla="*/ 9 w 83"/>
                <a:gd name="T25" fmla="*/ 2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3" h="135">
                  <a:moveTo>
                    <a:pt x="9" y="25"/>
                  </a:moveTo>
                  <a:cubicBezTo>
                    <a:pt x="12" y="12"/>
                    <a:pt x="42" y="0"/>
                    <a:pt x="39" y="19"/>
                  </a:cubicBezTo>
                  <a:cubicBezTo>
                    <a:pt x="38" y="27"/>
                    <a:pt x="35" y="34"/>
                    <a:pt x="32" y="41"/>
                  </a:cubicBezTo>
                  <a:cubicBezTo>
                    <a:pt x="28" y="53"/>
                    <a:pt x="29" y="63"/>
                    <a:pt x="40" y="72"/>
                  </a:cubicBezTo>
                  <a:cubicBezTo>
                    <a:pt x="51" y="82"/>
                    <a:pt x="67" y="87"/>
                    <a:pt x="72" y="102"/>
                  </a:cubicBezTo>
                  <a:cubicBezTo>
                    <a:pt x="79" y="127"/>
                    <a:pt x="36" y="125"/>
                    <a:pt x="19" y="131"/>
                  </a:cubicBezTo>
                  <a:cubicBezTo>
                    <a:pt x="14" y="133"/>
                    <a:pt x="19" y="134"/>
                    <a:pt x="22" y="133"/>
                  </a:cubicBezTo>
                  <a:cubicBezTo>
                    <a:pt x="35" y="129"/>
                    <a:pt x="50" y="135"/>
                    <a:pt x="62" y="129"/>
                  </a:cubicBezTo>
                  <a:cubicBezTo>
                    <a:pt x="72" y="124"/>
                    <a:pt x="79" y="113"/>
                    <a:pt x="80" y="103"/>
                  </a:cubicBezTo>
                  <a:cubicBezTo>
                    <a:pt x="83" y="84"/>
                    <a:pt x="48" y="73"/>
                    <a:pt x="39" y="59"/>
                  </a:cubicBezTo>
                  <a:cubicBezTo>
                    <a:pt x="33" y="49"/>
                    <a:pt x="61" y="5"/>
                    <a:pt x="40" y="3"/>
                  </a:cubicBezTo>
                  <a:cubicBezTo>
                    <a:pt x="25" y="2"/>
                    <a:pt x="4" y="11"/>
                    <a:pt x="0" y="26"/>
                  </a:cubicBezTo>
                  <a:cubicBezTo>
                    <a:pt x="0" y="28"/>
                    <a:pt x="8" y="27"/>
                    <a:pt x="9" y="2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3" name="Freeform 66"/>
            <p:cNvSpPr/>
            <p:nvPr/>
          </p:nvSpPr>
          <p:spPr bwMode="auto">
            <a:xfrm>
              <a:off x="1882" y="2608"/>
              <a:ext cx="135" cy="132"/>
            </a:xfrm>
            <a:custGeom>
              <a:avLst/>
              <a:gdLst>
                <a:gd name="T0" fmla="*/ 48 w 57"/>
                <a:gd name="T1" fmla="*/ 2 h 56"/>
                <a:gd name="T2" fmla="*/ 5 w 57"/>
                <a:gd name="T3" fmla="*/ 54 h 56"/>
                <a:gd name="T4" fmla="*/ 10 w 57"/>
                <a:gd name="T5" fmla="*/ 55 h 56"/>
                <a:gd name="T6" fmla="*/ 56 w 57"/>
                <a:gd name="T7" fmla="*/ 1 h 56"/>
                <a:gd name="T8" fmla="*/ 48 w 57"/>
                <a:gd name="T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6">
                  <a:moveTo>
                    <a:pt x="48" y="2"/>
                  </a:moveTo>
                  <a:cubicBezTo>
                    <a:pt x="40" y="22"/>
                    <a:pt x="27" y="45"/>
                    <a:pt x="5" y="54"/>
                  </a:cubicBezTo>
                  <a:cubicBezTo>
                    <a:pt x="0" y="56"/>
                    <a:pt x="8" y="56"/>
                    <a:pt x="10" y="55"/>
                  </a:cubicBezTo>
                  <a:cubicBezTo>
                    <a:pt x="33" y="45"/>
                    <a:pt x="47" y="22"/>
                    <a:pt x="56" y="1"/>
                  </a:cubicBezTo>
                  <a:cubicBezTo>
                    <a:pt x="57" y="0"/>
                    <a:pt x="49" y="0"/>
                    <a:pt x="48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4" name="Freeform 67"/>
            <p:cNvSpPr/>
            <p:nvPr/>
          </p:nvSpPr>
          <p:spPr bwMode="auto">
            <a:xfrm>
              <a:off x="1898" y="2622"/>
              <a:ext cx="138" cy="95"/>
            </a:xfrm>
            <a:custGeom>
              <a:avLst/>
              <a:gdLst>
                <a:gd name="T0" fmla="*/ 1 w 58"/>
                <a:gd name="T1" fmla="*/ 4 h 40"/>
                <a:gd name="T2" fmla="*/ 49 w 58"/>
                <a:gd name="T3" fmla="*/ 39 h 40"/>
                <a:gd name="T4" fmla="*/ 57 w 58"/>
                <a:gd name="T5" fmla="*/ 36 h 40"/>
                <a:gd name="T6" fmla="*/ 9 w 58"/>
                <a:gd name="T7" fmla="*/ 2 h 40"/>
                <a:gd name="T8" fmla="*/ 1 w 58"/>
                <a:gd name="T9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40">
                  <a:moveTo>
                    <a:pt x="1" y="4"/>
                  </a:moveTo>
                  <a:cubicBezTo>
                    <a:pt x="17" y="16"/>
                    <a:pt x="35" y="25"/>
                    <a:pt x="49" y="39"/>
                  </a:cubicBezTo>
                  <a:cubicBezTo>
                    <a:pt x="51" y="40"/>
                    <a:pt x="58" y="37"/>
                    <a:pt x="57" y="36"/>
                  </a:cubicBezTo>
                  <a:cubicBezTo>
                    <a:pt x="43" y="23"/>
                    <a:pt x="25" y="13"/>
                    <a:pt x="9" y="2"/>
                  </a:cubicBezTo>
                  <a:cubicBezTo>
                    <a:pt x="7" y="0"/>
                    <a:pt x="0" y="4"/>
                    <a:pt x="1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5" name="Freeform 68"/>
            <p:cNvSpPr/>
            <p:nvPr/>
          </p:nvSpPr>
          <p:spPr bwMode="auto">
            <a:xfrm>
              <a:off x="2017" y="2638"/>
              <a:ext cx="120" cy="31"/>
            </a:xfrm>
            <a:custGeom>
              <a:avLst/>
              <a:gdLst>
                <a:gd name="T0" fmla="*/ 5 w 51"/>
                <a:gd name="T1" fmla="*/ 10 h 13"/>
                <a:gd name="T2" fmla="*/ 45 w 51"/>
                <a:gd name="T3" fmla="*/ 6 h 13"/>
                <a:gd name="T4" fmla="*/ 42 w 51"/>
                <a:gd name="T5" fmla="*/ 2 h 13"/>
                <a:gd name="T6" fmla="*/ 10 w 51"/>
                <a:gd name="T7" fmla="*/ 5 h 13"/>
                <a:gd name="T8" fmla="*/ 5 w 51"/>
                <a:gd name="T9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13">
                  <a:moveTo>
                    <a:pt x="5" y="10"/>
                  </a:moveTo>
                  <a:cubicBezTo>
                    <a:pt x="18" y="13"/>
                    <a:pt x="33" y="11"/>
                    <a:pt x="45" y="6"/>
                  </a:cubicBezTo>
                  <a:cubicBezTo>
                    <a:pt x="51" y="3"/>
                    <a:pt x="46" y="0"/>
                    <a:pt x="42" y="2"/>
                  </a:cubicBezTo>
                  <a:cubicBezTo>
                    <a:pt x="32" y="6"/>
                    <a:pt x="20" y="8"/>
                    <a:pt x="10" y="5"/>
                  </a:cubicBezTo>
                  <a:cubicBezTo>
                    <a:pt x="7" y="4"/>
                    <a:pt x="0" y="8"/>
                    <a:pt x="5" y="1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6" name="Freeform 69"/>
            <p:cNvSpPr/>
            <p:nvPr/>
          </p:nvSpPr>
          <p:spPr bwMode="auto">
            <a:xfrm>
              <a:off x="2064" y="2601"/>
              <a:ext cx="111" cy="125"/>
            </a:xfrm>
            <a:custGeom>
              <a:avLst/>
              <a:gdLst>
                <a:gd name="T0" fmla="*/ 24 w 47"/>
                <a:gd name="T1" fmla="*/ 6 h 53"/>
                <a:gd name="T2" fmla="*/ 30 w 47"/>
                <a:gd name="T3" fmla="*/ 33 h 53"/>
                <a:gd name="T4" fmla="*/ 4 w 47"/>
                <a:gd name="T5" fmla="*/ 49 h 53"/>
                <a:gd name="T6" fmla="*/ 11 w 47"/>
                <a:gd name="T7" fmla="*/ 51 h 53"/>
                <a:gd name="T8" fmla="*/ 41 w 47"/>
                <a:gd name="T9" fmla="*/ 28 h 53"/>
                <a:gd name="T10" fmla="*/ 32 w 47"/>
                <a:gd name="T11" fmla="*/ 3 h 53"/>
                <a:gd name="T12" fmla="*/ 24 w 47"/>
                <a:gd name="T13" fmla="*/ 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" h="53">
                  <a:moveTo>
                    <a:pt x="24" y="6"/>
                  </a:moveTo>
                  <a:cubicBezTo>
                    <a:pt x="31" y="15"/>
                    <a:pt x="41" y="22"/>
                    <a:pt x="30" y="33"/>
                  </a:cubicBezTo>
                  <a:cubicBezTo>
                    <a:pt x="23" y="40"/>
                    <a:pt x="12" y="43"/>
                    <a:pt x="4" y="49"/>
                  </a:cubicBezTo>
                  <a:cubicBezTo>
                    <a:pt x="0" y="52"/>
                    <a:pt x="9" y="53"/>
                    <a:pt x="11" y="51"/>
                  </a:cubicBezTo>
                  <a:cubicBezTo>
                    <a:pt x="21" y="43"/>
                    <a:pt x="35" y="41"/>
                    <a:pt x="41" y="28"/>
                  </a:cubicBezTo>
                  <a:cubicBezTo>
                    <a:pt x="47" y="17"/>
                    <a:pt x="38" y="12"/>
                    <a:pt x="32" y="3"/>
                  </a:cubicBezTo>
                  <a:cubicBezTo>
                    <a:pt x="30" y="0"/>
                    <a:pt x="22" y="3"/>
                    <a:pt x="24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7" name="Freeform 70"/>
            <p:cNvSpPr/>
            <p:nvPr/>
          </p:nvSpPr>
          <p:spPr bwMode="auto">
            <a:xfrm>
              <a:off x="2180" y="2582"/>
              <a:ext cx="118" cy="132"/>
            </a:xfrm>
            <a:custGeom>
              <a:avLst/>
              <a:gdLst>
                <a:gd name="T0" fmla="*/ 12 w 50"/>
                <a:gd name="T1" fmla="*/ 11 h 56"/>
                <a:gd name="T2" fmla="*/ 8 w 50"/>
                <a:gd name="T3" fmla="*/ 44 h 56"/>
                <a:gd name="T4" fmla="*/ 43 w 50"/>
                <a:gd name="T5" fmla="*/ 39 h 56"/>
                <a:gd name="T6" fmla="*/ 38 w 50"/>
                <a:gd name="T7" fmla="*/ 4 h 56"/>
                <a:gd name="T8" fmla="*/ 23 w 50"/>
                <a:gd name="T9" fmla="*/ 2 h 56"/>
                <a:gd name="T10" fmla="*/ 11 w 50"/>
                <a:gd name="T11" fmla="*/ 17 h 56"/>
                <a:gd name="T12" fmla="*/ 19 w 50"/>
                <a:gd name="T13" fmla="*/ 16 h 56"/>
                <a:gd name="T14" fmla="*/ 27 w 50"/>
                <a:gd name="T15" fmla="*/ 6 h 56"/>
                <a:gd name="T16" fmla="*/ 34 w 50"/>
                <a:gd name="T17" fmla="*/ 12 h 56"/>
                <a:gd name="T18" fmla="*/ 35 w 50"/>
                <a:gd name="T19" fmla="*/ 38 h 56"/>
                <a:gd name="T20" fmla="*/ 23 w 50"/>
                <a:gd name="T21" fmla="*/ 45 h 56"/>
                <a:gd name="T22" fmla="*/ 14 w 50"/>
                <a:gd name="T23" fmla="*/ 38 h 56"/>
                <a:gd name="T24" fmla="*/ 18 w 50"/>
                <a:gd name="T25" fmla="*/ 14 h 56"/>
                <a:gd name="T26" fmla="*/ 12 w 50"/>
                <a:gd name="T27" fmla="*/ 1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0" h="56">
                  <a:moveTo>
                    <a:pt x="12" y="11"/>
                  </a:moveTo>
                  <a:cubicBezTo>
                    <a:pt x="0" y="18"/>
                    <a:pt x="0" y="34"/>
                    <a:pt x="8" y="44"/>
                  </a:cubicBezTo>
                  <a:cubicBezTo>
                    <a:pt x="18" y="56"/>
                    <a:pt x="35" y="50"/>
                    <a:pt x="43" y="39"/>
                  </a:cubicBezTo>
                  <a:cubicBezTo>
                    <a:pt x="50" y="29"/>
                    <a:pt x="47" y="13"/>
                    <a:pt x="38" y="4"/>
                  </a:cubicBezTo>
                  <a:cubicBezTo>
                    <a:pt x="34" y="1"/>
                    <a:pt x="28" y="0"/>
                    <a:pt x="23" y="2"/>
                  </a:cubicBezTo>
                  <a:cubicBezTo>
                    <a:pt x="16" y="4"/>
                    <a:pt x="13" y="11"/>
                    <a:pt x="11" y="17"/>
                  </a:cubicBezTo>
                  <a:cubicBezTo>
                    <a:pt x="10" y="20"/>
                    <a:pt x="18" y="19"/>
                    <a:pt x="19" y="16"/>
                  </a:cubicBezTo>
                  <a:cubicBezTo>
                    <a:pt x="20" y="14"/>
                    <a:pt x="23" y="6"/>
                    <a:pt x="27" y="6"/>
                  </a:cubicBezTo>
                  <a:cubicBezTo>
                    <a:pt x="30" y="6"/>
                    <a:pt x="32" y="10"/>
                    <a:pt x="34" y="12"/>
                  </a:cubicBezTo>
                  <a:cubicBezTo>
                    <a:pt x="39" y="20"/>
                    <a:pt x="39" y="30"/>
                    <a:pt x="35" y="38"/>
                  </a:cubicBezTo>
                  <a:cubicBezTo>
                    <a:pt x="33" y="41"/>
                    <a:pt x="29" y="46"/>
                    <a:pt x="23" y="45"/>
                  </a:cubicBezTo>
                  <a:cubicBezTo>
                    <a:pt x="19" y="45"/>
                    <a:pt x="16" y="41"/>
                    <a:pt x="14" y="38"/>
                  </a:cubicBezTo>
                  <a:cubicBezTo>
                    <a:pt x="9" y="31"/>
                    <a:pt x="9" y="19"/>
                    <a:pt x="18" y="14"/>
                  </a:cubicBezTo>
                  <a:cubicBezTo>
                    <a:pt x="23" y="11"/>
                    <a:pt x="15" y="9"/>
                    <a:pt x="12" y="1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8" name="Freeform 71"/>
            <p:cNvSpPr/>
            <p:nvPr/>
          </p:nvSpPr>
          <p:spPr bwMode="auto">
            <a:xfrm>
              <a:off x="2502" y="3257"/>
              <a:ext cx="170" cy="163"/>
            </a:xfrm>
            <a:custGeom>
              <a:avLst/>
              <a:gdLst>
                <a:gd name="T0" fmla="*/ 6 w 72"/>
                <a:gd name="T1" fmla="*/ 6 h 69"/>
                <a:gd name="T2" fmla="*/ 61 w 72"/>
                <a:gd name="T3" fmla="*/ 67 h 69"/>
                <a:gd name="T4" fmla="*/ 68 w 72"/>
                <a:gd name="T5" fmla="*/ 62 h 69"/>
                <a:gd name="T6" fmla="*/ 10 w 72"/>
                <a:gd name="T7" fmla="*/ 1 h 69"/>
                <a:gd name="T8" fmla="*/ 6 w 72"/>
                <a:gd name="T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69">
                  <a:moveTo>
                    <a:pt x="6" y="6"/>
                  </a:moveTo>
                  <a:cubicBezTo>
                    <a:pt x="32" y="16"/>
                    <a:pt x="40" y="50"/>
                    <a:pt x="61" y="67"/>
                  </a:cubicBezTo>
                  <a:cubicBezTo>
                    <a:pt x="64" y="69"/>
                    <a:pt x="72" y="65"/>
                    <a:pt x="68" y="62"/>
                  </a:cubicBezTo>
                  <a:cubicBezTo>
                    <a:pt x="46" y="45"/>
                    <a:pt x="39" y="11"/>
                    <a:pt x="10" y="1"/>
                  </a:cubicBezTo>
                  <a:cubicBezTo>
                    <a:pt x="7" y="0"/>
                    <a:pt x="0" y="5"/>
                    <a:pt x="6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9" name="Freeform 72"/>
            <p:cNvSpPr/>
            <p:nvPr/>
          </p:nvSpPr>
          <p:spPr bwMode="auto">
            <a:xfrm>
              <a:off x="3091" y="3271"/>
              <a:ext cx="147" cy="225"/>
            </a:xfrm>
            <a:custGeom>
              <a:avLst/>
              <a:gdLst>
                <a:gd name="T0" fmla="*/ 14 w 62"/>
                <a:gd name="T1" fmla="*/ 16 h 95"/>
                <a:gd name="T2" fmla="*/ 10 w 62"/>
                <a:gd name="T3" fmla="*/ 11 h 95"/>
                <a:gd name="T4" fmla="*/ 14 w 62"/>
                <a:gd name="T5" fmla="*/ 8 h 95"/>
                <a:gd name="T6" fmla="*/ 31 w 62"/>
                <a:gd name="T7" fmla="*/ 11 h 95"/>
                <a:gd name="T8" fmla="*/ 30 w 62"/>
                <a:gd name="T9" fmla="*/ 35 h 95"/>
                <a:gd name="T10" fmla="*/ 35 w 62"/>
                <a:gd name="T11" fmla="*/ 56 h 95"/>
                <a:gd name="T12" fmla="*/ 42 w 62"/>
                <a:gd name="T13" fmla="*/ 66 h 95"/>
                <a:gd name="T14" fmla="*/ 16 w 62"/>
                <a:gd name="T15" fmla="*/ 87 h 95"/>
                <a:gd name="T16" fmla="*/ 11 w 62"/>
                <a:gd name="T17" fmla="*/ 91 h 95"/>
                <a:gd name="T18" fmla="*/ 45 w 62"/>
                <a:gd name="T19" fmla="*/ 78 h 95"/>
                <a:gd name="T20" fmla="*/ 37 w 62"/>
                <a:gd name="T21" fmla="*/ 38 h 95"/>
                <a:gd name="T22" fmla="*/ 29 w 62"/>
                <a:gd name="T23" fmla="*/ 1 h 95"/>
                <a:gd name="T24" fmla="*/ 1 w 62"/>
                <a:gd name="T25" fmla="*/ 13 h 95"/>
                <a:gd name="T26" fmla="*/ 4 w 62"/>
                <a:gd name="T27" fmla="*/ 15 h 95"/>
                <a:gd name="T28" fmla="*/ 5 w 62"/>
                <a:gd name="T29" fmla="*/ 18 h 95"/>
                <a:gd name="T30" fmla="*/ 14 w 62"/>
                <a:gd name="T31" fmla="*/ 16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95">
                  <a:moveTo>
                    <a:pt x="14" y="16"/>
                  </a:moveTo>
                  <a:cubicBezTo>
                    <a:pt x="14" y="13"/>
                    <a:pt x="13" y="11"/>
                    <a:pt x="10" y="11"/>
                  </a:cubicBezTo>
                  <a:cubicBezTo>
                    <a:pt x="11" y="10"/>
                    <a:pt x="13" y="9"/>
                    <a:pt x="14" y="8"/>
                  </a:cubicBezTo>
                  <a:cubicBezTo>
                    <a:pt x="22" y="5"/>
                    <a:pt x="28" y="6"/>
                    <a:pt x="31" y="11"/>
                  </a:cubicBezTo>
                  <a:cubicBezTo>
                    <a:pt x="38" y="17"/>
                    <a:pt x="32" y="28"/>
                    <a:pt x="30" y="35"/>
                  </a:cubicBezTo>
                  <a:cubicBezTo>
                    <a:pt x="27" y="43"/>
                    <a:pt x="30" y="49"/>
                    <a:pt x="35" y="56"/>
                  </a:cubicBezTo>
                  <a:cubicBezTo>
                    <a:pt x="37" y="60"/>
                    <a:pt x="40" y="62"/>
                    <a:pt x="42" y="66"/>
                  </a:cubicBezTo>
                  <a:cubicBezTo>
                    <a:pt x="47" y="76"/>
                    <a:pt x="25" y="89"/>
                    <a:pt x="16" y="87"/>
                  </a:cubicBezTo>
                  <a:cubicBezTo>
                    <a:pt x="14" y="86"/>
                    <a:pt x="6" y="90"/>
                    <a:pt x="11" y="91"/>
                  </a:cubicBezTo>
                  <a:cubicBezTo>
                    <a:pt x="24" y="95"/>
                    <a:pt x="36" y="86"/>
                    <a:pt x="45" y="78"/>
                  </a:cubicBezTo>
                  <a:cubicBezTo>
                    <a:pt x="62" y="64"/>
                    <a:pt x="36" y="53"/>
                    <a:pt x="37" y="38"/>
                  </a:cubicBezTo>
                  <a:cubicBezTo>
                    <a:pt x="38" y="27"/>
                    <a:pt x="51" y="4"/>
                    <a:pt x="29" y="1"/>
                  </a:cubicBezTo>
                  <a:cubicBezTo>
                    <a:pt x="18" y="0"/>
                    <a:pt x="8" y="4"/>
                    <a:pt x="1" y="13"/>
                  </a:cubicBezTo>
                  <a:cubicBezTo>
                    <a:pt x="0" y="14"/>
                    <a:pt x="3" y="15"/>
                    <a:pt x="4" y="15"/>
                  </a:cubicBezTo>
                  <a:cubicBezTo>
                    <a:pt x="4" y="16"/>
                    <a:pt x="5" y="17"/>
                    <a:pt x="5" y="18"/>
                  </a:cubicBezTo>
                  <a:cubicBezTo>
                    <a:pt x="5" y="20"/>
                    <a:pt x="14" y="19"/>
                    <a:pt x="14" y="1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0" name="Freeform 73"/>
            <p:cNvSpPr/>
            <p:nvPr/>
          </p:nvSpPr>
          <p:spPr bwMode="auto">
            <a:xfrm>
              <a:off x="3652" y="3193"/>
              <a:ext cx="393" cy="319"/>
            </a:xfrm>
            <a:custGeom>
              <a:avLst/>
              <a:gdLst>
                <a:gd name="T0" fmla="*/ 11 w 166"/>
                <a:gd name="T1" fmla="*/ 96 h 135"/>
                <a:gd name="T2" fmla="*/ 47 w 166"/>
                <a:gd name="T3" fmla="*/ 4 h 135"/>
                <a:gd name="T4" fmla="*/ 39 w 166"/>
                <a:gd name="T5" fmla="*/ 4 h 135"/>
                <a:gd name="T6" fmla="*/ 39 w 166"/>
                <a:gd name="T7" fmla="*/ 113 h 135"/>
                <a:gd name="T8" fmla="*/ 104 w 166"/>
                <a:gd name="T9" fmla="*/ 80 h 135"/>
                <a:gd name="T10" fmla="*/ 95 w 166"/>
                <a:gd name="T11" fmla="*/ 81 h 135"/>
                <a:gd name="T12" fmla="*/ 116 w 166"/>
                <a:gd name="T13" fmla="*/ 93 h 135"/>
                <a:gd name="T14" fmla="*/ 136 w 166"/>
                <a:gd name="T15" fmla="*/ 78 h 135"/>
                <a:gd name="T16" fmla="*/ 156 w 166"/>
                <a:gd name="T17" fmla="*/ 100 h 135"/>
                <a:gd name="T18" fmla="*/ 165 w 166"/>
                <a:gd name="T19" fmla="*/ 98 h 135"/>
                <a:gd name="T20" fmla="*/ 145 w 166"/>
                <a:gd name="T21" fmla="*/ 66 h 135"/>
                <a:gd name="T22" fmla="*/ 104 w 166"/>
                <a:gd name="T23" fmla="*/ 80 h 135"/>
                <a:gd name="T24" fmla="*/ 96 w 166"/>
                <a:gd name="T25" fmla="*/ 80 h 135"/>
                <a:gd name="T26" fmla="*/ 76 w 166"/>
                <a:gd name="T27" fmla="*/ 104 h 135"/>
                <a:gd name="T28" fmla="*/ 34 w 166"/>
                <a:gd name="T29" fmla="*/ 85 h 135"/>
                <a:gd name="T30" fmla="*/ 47 w 166"/>
                <a:gd name="T31" fmla="*/ 4 h 135"/>
                <a:gd name="T32" fmla="*/ 39 w 166"/>
                <a:gd name="T33" fmla="*/ 5 h 135"/>
                <a:gd name="T34" fmla="*/ 3 w 166"/>
                <a:gd name="T35" fmla="*/ 95 h 135"/>
                <a:gd name="T36" fmla="*/ 11 w 166"/>
                <a:gd name="T37" fmla="*/ 96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135">
                  <a:moveTo>
                    <a:pt x="11" y="96"/>
                  </a:moveTo>
                  <a:cubicBezTo>
                    <a:pt x="31" y="68"/>
                    <a:pt x="43" y="37"/>
                    <a:pt x="47" y="4"/>
                  </a:cubicBezTo>
                  <a:cubicBezTo>
                    <a:pt x="48" y="0"/>
                    <a:pt x="40" y="2"/>
                    <a:pt x="39" y="4"/>
                  </a:cubicBezTo>
                  <a:cubicBezTo>
                    <a:pt x="26" y="35"/>
                    <a:pt x="11" y="85"/>
                    <a:pt x="39" y="113"/>
                  </a:cubicBezTo>
                  <a:cubicBezTo>
                    <a:pt x="63" y="135"/>
                    <a:pt x="92" y="96"/>
                    <a:pt x="104" y="80"/>
                  </a:cubicBezTo>
                  <a:cubicBezTo>
                    <a:pt x="101" y="81"/>
                    <a:pt x="98" y="81"/>
                    <a:pt x="95" y="81"/>
                  </a:cubicBezTo>
                  <a:cubicBezTo>
                    <a:pt x="94" y="96"/>
                    <a:pt x="102" y="100"/>
                    <a:pt x="116" y="93"/>
                  </a:cubicBezTo>
                  <a:cubicBezTo>
                    <a:pt x="123" y="89"/>
                    <a:pt x="131" y="83"/>
                    <a:pt x="136" y="78"/>
                  </a:cubicBezTo>
                  <a:cubicBezTo>
                    <a:pt x="152" y="63"/>
                    <a:pt x="153" y="92"/>
                    <a:pt x="156" y="100"/>
                  </a:cubicBezTo>
                  <a:cubicBezTo>
                    <a:pt x="157" y="104"/>
                    <a:pt x="166" y="101"/>
                    <a:pt x="165" y="98"/>
                  </a:cubicBezTo>
                  <a:cubicBezTo>
                    <a:pt x="159" y="85"/>
                    <a:pt x="163" y="68"/>
                    <a:pt x="145" y="66"/>
                  </a:cubicBezTo>
                  <a:cubicBezTo>
                    <a:pt x="135" y="64"/>
                    <a:pt x="102" y="108"/>
                    <a:pt x="104" y="80"/>
                  </a:cubicBezTo>
                  <a:cubicBezTo>
                    <a:pt x="104" y="76"/>
                    <a:pt x="97" y="78"/>
                    <a:pt x="96" y="80"/>
                  </a:cubicBezTo>
                  <a:cubicBezTo>
                    <a:pt x="89" y="88"/>
                    <a:pt x="83" y="96"/>
                    <a:pt x="76" y="104"/>
                  </a:cubicBezTo>
                  <a:cubicBezTo>
                    <a:pt x="55" y="125"/>
                    <a:pt x="38" y="104"/>
                    <a:pt x="34" y="85"/>
                  </a:cubicBezTo>
                  <a:cubicBezTo>
                    <a:pt x="28" y="59"/>
                    <a:pt x="37" y="28"/>
                    <a:pt x="47" y="4"/>
                  </a:cubicBezTo>
                  <a:cubicBezTo>
                    <a:pt x="44" y="4"/>
                    <a:pt x="42" y="4"/>
                    <a:pt x="39" y="5"/>
                  </a:cubicBezTo>
                  <a:cubicBezTo>
                    <a:pt x="34" y="38"/>
                    <a:pt x="23" y="68"/>
                    <a:pt x="3" y="95"/>
                  </a:cubicBezTo>
                  <a:cubicBezTo>
                    <a:pt x="0" y="99"/>
                    <a:pt x="9" y="98"/>
                    <a:pt x="11" y="9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1" name="Freeform 74"/>
            <p:cNvSpPr/>
            <p:nvPr/>
          </p:nvSpPr>
          <p:spPr bwMode="auto">
            <a:xfrm>
              <a:off x="4042" y="3285"/>
              <a:ext cx="131" cy="133"/>
            </a:xfrm>
            <a:custGeom>
              <a:avLst/>
              <a:gdLst>
                <a:gd name="T0" fmla="*/ 44 w 55"/>
                <a:gd name="T1" fmla="*/ 2 h 56"/>
                <a:gd name="T2" fmla="*/ 4 w 55"/>
                <a:gd name="T3" fmla="*/ 52 h 56"/>
                <a:gd name="T4" fmla="*/ 11 w 55"/>
                <a:gd name="T5" fmla="*/ 53 h 56"/>
                <a:gd name="T6" fmla="*/ 51 w 55"/>
                <a:gd name="T7" fmla="*/ 4 h 56"/>
                <a:gd name="T8" fmla="*/ 44 w 55"/>
                <a:gd name="T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56">
                  <a:moveTo>
                    <a:pt x="44" y="2"/>
                  </a:moveTo>
                  <a:cubicBezTo>
                    <a:pt x="27" y="16"/>
                    <a:pt x="19" y="37"/>
                    <a:pt x="4" y="52"/>
                  </a:cubicBezTo>
                  <a:cubicBezTo>
                    <a:pt x="0" y="55"/>
                    <a:pt x="9" y="56"/>
                    <a:pt x="11" y="53"/>
                  </a:cubicBezTo>
                  <a:cubicBezTo>
                    <a:pt x="26" y="38"/>
                    <a:pt x="34" y="18"/>
                    <a:pt x="51" y="4"/>
                  </a:cubicBezTo>
                  <a:cubicBezTo>
                    <a:pt x="55" y="1"/>
                    <a:pt x="47" y="0"/>
                    <a:pt x="44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2" name="Freeform 75"/>
            <p:cNvSpPr/>
            <p:nvPr/>
          </p:nvSpPr>
          <p:spPr bwMode="auto">
            <a:xfrm>
              <a:off x="4920" y="2020"/>
              <a:ext cx="346" cy="929"/>
            </a:xfrm>
            <a:custGeom>
              <a:avLst/>
              <a:gdLst>
                <a:gd name="T0" fmla="*/ 11 w 146"/>
                <a:gd name="T1" fmla="*/ 29 h 392"/>
                <a:gd name="T2" fmla="*/ 62 w 146"/>
                <a:gd name="T3" fmla="*/ 50 h 392"/>
                <a:gd name="T4" fmla="*/ 66 w 146"/>
                <a:gd name="T5" fmla="*/ 88 h 392"/>
                <a:gd name="T6" fmla="*/ 82 w 146"/>
                <a:gd name="T7" fmla="*/ 158 h 392"/>
                <a:gd name="T8" fmla="*/ 137 w 146"/>
                <a:gd name="T9" fmla="*/ 180 h 392"/>
                <a:gd name="T10" fmla="*/ 128 w 146"/>
                <a:gd name="T11" fmla="*/ 181 h 392"/>
                <a:gd name="T12" fmla="*/ 133 w 146"/>
                <a:gd name="T13" fmla="*/ 299 h 392"/>
                <a:gd name="T14" fmla="*/ 131 w 146"/>
                <a:gd name="T15" fmla="*/ 362 h 392"/>
                <a:gd name="T16" fmla="*/ 94 w 146"/>
                <a:gd name="T17" fmla="*/ 388 h 392"/>
                <a:gd name="T18" fmla="*/ 99 w 146"/>
                <a:gd name="T19" fmla="*/ 391 h 392"/>
                <a:gd name="T20" fmla="*/ 145 w 146"/>
                <a:gd name="T21" fmla="*/ 331 h 392"/>
                <a:gd name="T22" fmla="*/ 137 w 146"/>
                <a:gd name="T23" fmla="*/ 180 h 392"/>
                <a:gd name="T24" fmla="*/ 128 w 146"/>
                <a:gd name="T25" fmla="*/ 181 h 392"/>
                <a:gd name="T26" fmla="*/ 104 w 146"/>
                <a:gd name="T27" fmla="*/ 174 h 392"/>
                <a:gd name="T28" fmla="*/ 82 w 146"/>
                <a:gd name="T29" fmla="*/ 133 h 392"/>
                <a:gd name="T30" fmla="*/ 73 w 146"/>
                <a:gd name="T31" fmla="*/ 64 h 392"/>
                <a:gd name="T32" fmla="*/ 48 w 146"/>
                <a:gd name="T33" fmla="*/ 16 h 392"/>
                <a:gd name="T34" fmla="*/ 4 w 146"/>
                <a:gd name="T35" fmla="*/ 27 h 392"/>
                <a:gd name="T36" fmla="*/ 11 w 146"/>
                <a:gd name="T37" fmla="*/ 2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6" h="392">
                  <a:moveTo>
                    <a:pt x="11" y="29"/>
                  </a:moveTo>
                  <a:cubicBezTo>
                    <a:pt x="45" y="0"/>
                    <a:pt x="58" y="30"/>
                    <a:pt x="62" y="50"/>
                  </a:cubicBezTo>
                  <a:cubicBezTo>
                    <a:pt x="65" y="63"/>
                    <a:pt x="65" y="75"/>
                    <a:pt x="66" y="88"/>
                  </a:cubicBezTo>
                  <a:cubicBezTo>
                    <a:pt x="68" y="111"/>
                    <a:pt x="72" y="136"/>
                    <a:pt x="82" y="158"/>
                  </a:cubicBezTo>
                  <a:cubicBezTo>
                    <a:pt x="88" y="171"/>
                    <a:pt x="133" y="218"/>
                    <a:pt x="137" y="180"/>
                  </a:cubicBezTo>
                  <a:cubicBezTo>
                    <a:pt x="137" y="176"/>
                    <a:pt x="129" y="178"/>
                    <a:pt x="128" y="181"/>
                  </a:cubicBezTo>
                  <a:cubicBezTo>
                    <a:pt x="117" y="220"/>
                    <a:pt x="127" y="260"/>
                    <a:pt x="133" y="299"/>
                  </a:cubicBezTo>
                  <a:cubicBezTo>
                    <a:pt x="137" y="319"/>
                    <a:pt x="140" y="342"/>
                    <a:pt x="131" y="362"/>
                  </a:cubicBezTo>
                  <a:cubicBezTo>
                    <a:pt x="124" y="375"/>
                    <a:pt x="106" y="381"/>
                    <a:pt x="94" y="388"/>
                  </a:cubicBezTo>
                  <a:cubicBezTo>
                    <a:pt x="89" y="391"/>
                    <a:pt x="96" y="392"/>
                    <a:pt x="99" y="391"/>
                  </a:cubicBezTo>
                  <a:cubicBezTo>
                    <a:pt x="127" y="376"/>
                    <a:pt x="146" y="365"/>
                    <a:pt x="145" y="331"/>
                  </a:cubicBezTo>
                  <a:cubicBezTo>
                    <a:pt x="144" y="280"/>
                    <a:pt x="122" y="230"/>
                    <a:pt x="137" y="180"/>
                  </a:cubicBezTo>
                  <a:cubicBezTo>
                    <a:pt x="134" y="180"/>
                    <a:pt x="131" y="180"/>
                    <a:pt x="128" y="181"/>
                  </a:cubicBezTo>
                  <a:cubicBezTo>
                    <a:pt x="127" y="197"/>
                    <a:pt x="109" y="180"/>
                    <a:pt x="104" y="174"/>
                  </a:cubicBezTo>
                  <a:cubicBezTo>
                    <a:pt x="92" y="164"/>
                    <a:pt x="86" y="148"/>
                    <a:pt x="82" y="133"/>
                  </a:cubicBezTo>
                  <a:cubicBezTo>
                    <a:pt x="76" y="111"/>
                    <a:pt x="75" y="87"/>
                    <a:pt x="73" y="64"/>
                  </a:cubicBezTo>
                  <a:cubicBezTo>
                    <a:pt x="71" y="46"/>
                    <a:pt x="68" y="23"/>
                    <a:pt x="48" y="16"/>
                  </a:cubicBezTo>
                  <a:cubicBezTo>
                    <a:pt x="32" y="10"/>
                    <a:pt x="16" y="18"/>
                    <a:pt x="4" y="27"/>
                  </a:cubicBezTo>
                  <a:cubicBezTo>
                    <a:pt x="0" y="30"/>
                    <a:pt x="8" y="30"/>
                    <a:pt x="11" y="2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3" name="Freeform 76"/>
            <p:cNvSpPr/>
            <p:nvPr/>
          </p:nvSpPr>
          <p:spPr bwMode="auto">
            <a:xfrm>
              <a:off x="2384" y="1386"/>
              <a:ext cx="1112" cy="504"/>
            </a:xfrm>
            <a:custGeom>
              <a:avLst/>
              <a:gdLst>
                <a:gd name="T0" fmla="*/ 175 w 470"/>
                <a:gd name="T1" fmla="*/ 75 h 213"/>
                <a:gd name="T2" fmla="*/ 70 w 470"/>
                <a:gd name="T3" fmla="*/ 184 h 213"/>
                <a:gd name="T4" fmla="*/ 203 w 470"/>
                <a:gd name="T5" fmla="*/ 210 h 213"/>
                <a:gd name="T6" fmla="*/ 349 w 470"/>
                <a:gd name="T7" fmla="*/ 175 h 213"/>
                <a:gd name="T8" fmla="*/ 448 w 470"/>
                <a:gd name="T9" fmla="*/ 109 h 213"/>
                <a:gd name="T10" fmla="*/ 428 w 470"/>
                <a:gd name="T11" fmla="*/ 17 h 213"/>
                <a:gd name="T12" fmla="*/ 306 w 470"/>
                <a:gd name="T13" fmla="*/ 11 h 213"/>
                <a:gd name="T14" fmla="*/ 161 w 470"/>
                <a:gd name="T15" fmla="*/ 46 h 213"/>
                <a:gd name="T16" fmla="*/ 166 w 470"/>
                <a:gd name="T17" fmla="*/ 47 h 213"/>
                <a:gd name="T18" fmla="*/ 294 w 470"/>
                <a:gd name="T19" fmla="*/ 16 h 213"/>
                <a:gd name="T20" fmla="*/ 401 w 470"/>
                <a:gd name="T21" fmla="*/ 13 h 213"/>
                <a:gd name="T22" fmla="*/ 453 w 470"/>
                <a:gd name="T23" fmla="*/ 82 h 213"/>
                <a:gd name="T24" fmla="*/ 376 w 470"/>
                <a:gd name="T25" fmla="*/ 160 h 213"/>
                <a:gd name="T26" fmla="*/ 266 w 470"/>
                <a:gd name="T27" fmla="*/ 196 h 213"/>
                <a:gd name="T28" fmla="*/ 137 w 470"/>
                <a:gd name="T29" fmla="*/ 204 h 213"/>
                <a:gd name="T30" fmla="*/ 56 w 470"/>
                <a:gd name="T31" fmla="*/ 135 h 213"/>
                <a:gd name="T32" fmla="*/ 168 w 470"/>
                <a:gd name="T33" fmla="*/ 79 h 213"/>
                <a:gd name="T34" fmla="*/ 175 w 470"/>
                <a:gd name="T35" fmla="*/ 75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70" h="213">
                  <a:moveTo>
                    <a:pt x="175" y="75"/>
                  </a:moveTo>
                  <a:cubicBezTo>
                    <a:pt x="112" y="53"/>
                    <a:pt x="0" y="127"/>
                    <a:pt x="70" y="184"/>
                  </a:cubicBezTo>
                  <a:cubicBezTo>
                    <a:pt x="105" y="213"/>
                    <a:pt x="160" y="213"/>
                    <a:pt x="203" y="210"/>
                  </a:cubicBezTo>
                  <a:cubicBezTo>
                    <a:pt x="253" y="205"/>
                    <a:pt x="303" y="192"/>
                    <a:pt x="349" y="175"/>
                  </a:cubicBezTo>
                  <a:cubicBezTo>
                    <a:pt x="385" y="162"/>
                    <a:pt x="427" y="142"/>
                    <a:pt x="448" y="109"/>
                  </a:cubicBezTo>
                  <a:cubicBezTo>
                    <a:pt x="469" y="76"/>
                    <a:pt x="470" y="37"/>
                    <a:pt x="428" y="17"/>
                  </a:cubicBezTo>
                  <a:cubicBezTo>
                    <a:pt x="391" y="0"/>
                    <a:pt x="346" y="5"/>
                    <a:pt x="306" y="11"/>
                  </a:cubicBezTo>
                  <a:cubicBezTo>
                    <a:pt x="256" y="18"/>
                    <a:pt x="206" y="23"/>
                    <a:pt x="161" y="46"/>
                  </a:cubicBezTo>
                  <a:cubicBezTo>
                    <a:pt x="156" y="48"/>
                    <a:pt x="163" y="48"/>
                    <a:pt x="166" y="47"/>
                  </a:cubicBezTo>
                  <a:cubicBezTo>
                    <a:pt x="206" y="27"/>
                    <a:pt x="249" y="24"/>
                    <a:pt x="294" y="16"/>
                  </a:cubicBezTo>
                  <a:cubicBezTo>
                    <a:pt x="329" y="10"/>
                    <a:pt x="366" y="6"/>
                    <a:pt x="401" y="13"/>
                  </a:cubicBezTo>
                  <a:cubicBezTo>
                    <a:pt x="437" y="21"/>
                    <a:pt x="460" y="47"/>
                    <a:pt x="453" y="82"/>
                  </a:cubicBezTo>
                  <a:cubicBezTo>
                    <a:pt x="445" y="119"/>
                    <a:pt x="409" y="143"/>
                    <a:pt x="376" y="160"/>
                  </a:cubicBezTo>
                  <a:cubicBezTo>
                    <a:pt x="341" y="177"/>
                    <a:pt x="304" y="187"/>
                    <a:pt x="266" y="196"/>
                  </a:cubicBezTo>
                  <a:cubicBezTo>
                    <a:pt x="224" y="205"/>
                    <a:pt x="180" y="211"/>
                    <a:pt x="137" y="204"/>
                  </a:cubicBezTo>
                  <a:cubicBezTo>
                    <a:pt x="100" y="199"/>
                    <a:pt x="51" y="177"/>
                    <a:pt x="56" y="135"/>
                  </a:cubicBezTo>
                  <a:cubicBezTo>
                    <a:pt x="60" y="93"/>
                    <a:pt x="130" y="65"/>
                    <a:pt x="168" y="79"/>
                  </a:cubicBezTo>
                  <a:cubicBezTo>
                    <a:pt x="170" y="79"/>
                    <a:pt x="178" y="76"/>
                    <a:pt x="175" y="7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4" name="Freeform 77"/>
            <p:cNvSpPr/>
            <p:nvPr/>
          </p:nvSpPr>
          <p:spPr bwMode="auto">
            <a:xfrm>
              <a:off x="2911" y="846"/>
              <a:ext cx="100" cy="679"/>
            </a:xfrm>
            <a:custGeom>
              <a:avLst/>
              <a:gdLst>
                <a:gd name="T0" fmla="*/ 1 w 42"/>
                <a:gd name="T1" fmla="*/ 5 h 287"/>
                <a:gd name="T2" fmla="*/ 17 w 42"/>
                <a:gd name="T3" fmla="*/ 136 h 287"/>
                <a:gd name="T4" fmla="*/ 33 w 42"/>
                <a:gd name="T5" fmla="*/ 283 h 287"/>
                <a:gd name="T6" fmla="*/ 41 w 42"/>
                <a:gd name="T7" fmla="*/ 281 h 287"/>
                <a:gd name="T8" fmla="*/ 27 w 42"/>
                <a:gd name="T9" fmla="*/ 149 h 287"/>
                <a:gd name="T10" fmla="*/ 9 w 42"/>
                <a:gd name="T11" fmla="*/ 4 h 287"/>
                <a:gd name="T12" fmla="*/ 1 w 42"/>
                <a:gd name="T13" fmla="*/ 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287">
                  <a:moveTo>
                    <a:pt x="1" y="5"/>
                  </a:moveTo>
                  <a:cubicBezTo>
                    <a:pt x="1" y="49"/>
                    <a:pt x="11" y="92"/>
                    <a:pt x="17" y="136"/>
                  </a:cubicBezTo>
                  <a:cubicBezTo>
                    <a:pt x="22" y="185"/>
                    <a:pt x="26" y="234"/>
                    <a:pt x="33" y="283"/>
                  </a:cubicBezTo>
                  <a:cubicBezTo>
                    <a:pt x="33" y="287"/>
                    <a:pt x="42" y="285"/>
                    <a:pt x="41" y="281"/>
                  </a:cubicBezTo>
                  <a:cubicBezTo>
                    <a:pt x="36" y="237"/>
                    <a:pt x="32" y="193"/>
                    <a:pt x="27" y="149"/>
                  </a:cubicBezTo>
                  <a:cubicBezTo>
                    <a:pt x="22" y="101"/>
                    <a:pt x="10" y="53"/>
                    <a:pt x="9" y="4"/>
                  </a:cubicBezTo>
                  <a:cubicBezTo>
                    <a:pt x="9" y="0"/>
                    <a:pt x="0" y="1"/>
                    <a:pt x="1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5" name="Freeform 78"/>
            <p:cNvSpPr/>
            <p:nvPr/>
          </p:nvSpPr>
          <p:spPr bwMode="auto">
            <a:xfrm>
              <a:off x="2556" y="834"/>
              <a:ext cx="360" cy="739"/>
            </a:xfrm>
            <a:custGeom>
              <a:avLst/>
              <a:gdLst>
                <a:gd name="T0" fmla="*/ 143 w 152"/>
                <a:gd name="T1" fmla="*/ 2 h 312"/>
                <a:gd name="T2" fmla="*/ 1 w 152"/>
                <a:gd name="T3" fmla="*/ 311 h 312"/>
                <a:gd name="T4" fmla="*/ 9 w 152"/>
                <a:gd name="T5" fmla="*/ 309 h 312"/>
                <a:gd name="T6" fmla="*/ 151 w 152"/>
                <a:gd name="T7" fmla="*/ 1 h 312"/>
                <a:gd name="T8" fmla="*/ 143 w 152"/>
                <a:gd name="T9" fmla="*/ 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" h="312">
                  <a:moveTo>
                    <a:pt x="143" y="2"/>
                  </a:moveTo>
                  <a:cubicBezTo>
                    <a:pt x="87" y="101"/>
                    <a:pt x="54" y="210"/>
                    <a:pt x="1" y="311"/>
                  </a:cubicBezTo>
                  <a:cubicBezTo>
                    <a:pt x="0" y="312"/>
                    <a:pt x="8" y="311"/>
                    <a:pt x="9" y="309"/>
                  </a:cubicBezTo>
                  <a:cubicBezTo>
                    <a:pt x="62" y="209"/>
                    <a:pt x="95" y="100"/>
                    <a:pt x="151" y="1"/>
                  </a:cubicBezTo>
                  <a:cubicBezTo>
                    <a:pt x="152" y="0"/>
                    <a:pt x="144" y="0"/>
                    <a:pt x="143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6" name="Freeform 79"/>
            <p:cNvSpPr/>
            <p:nvPr/>
          </p:nvSpPr>
          <p:spPr bwMode="auto">
            <a:xfrm>
              <a:off x="2899" y="801"/>
              <a:ext cx="554" cy="776"/>
            </a:xfrm>
            <a:custGeom>
              <a:avLst/>
              <a:gdLst>
                <a:gd name="T0" fmla="*/ 2 w 234"/>
                <a:gd name="T1" fmla="*/ 6 h 328"/>
                <a:gd name="T2" fmla="*/ 224 w 234"/>
                <a:gd name="T3" fmla="*/ 326 h 328"/>
                <a:gd name="T4" fmla="*/ 232 w 234"/>
                <a:gd name="T5" fmla="*/ 322 h 328"/>
                <a:gd name="T6" fmla="*/ 10 w 234"/>
                <a:gd name="T7" fmla="*/ 3 h 328"/>
                <a:gd name="T8" fmla="*/ 2 w 234"/>
                <a:gd name="T9" fmla="*/ 6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328">
                  <a:moveTo>
                    <a:pt x="2" y="6"/>
                  </a:moveTo>
                  <a:cubicBezTo>
                    <a:pt x="70" y="116"/>
                    <a:pt x="144" y="223"/>
                    <a:pt x="224" y="326"/>
                  </a:cubicBezTo>
                  <a:cubicBezTo>
                    <a:pt x="226" y="328"/>
                    <a:pt x="234" y="325"/>
                    <a:pt x="232" y="322"/>
                  </a:cubicBezTo>
                  <a:cubicBezTo>
                    <a:pt x="151" y="220"/>
                    <a:pt x="78" y="112"/>
                    <a:pt x="10" y="3"/>
                  </a:cubicBezTo>
                  <a:cubicBezTo>
                    <a:pt x="8" y="0"/>
                    <a:pt x="0" y="3"/>
                    <a:pt x="2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7" name="Freeform 80"/>
            <p:cNvSpPr/>
            <p:nvPr/>
          </p:nvSpPr>
          <p:spPr bwMode="auto">
            <a:xfrm>
              <a:off x="2880" y="874"/>
              <a:ext cx="43" cy="123"/>
            </a:xfrm>
            <a:custGeom>
              <a:avLst/>
              <a:gdLst>
                <a:gd name="T0" fmla="*/ 1 w 18"/>
                <a:gd name="T1" fmla="*/ 5 h 52"/>
                <a:gd name="T2" fmla="*/ 1 w 18"/>
                <a:gd name="T3" fmla="*/ 50 h 52"/>
                <a:gd name="T4" fmla="*/ 10 w 18"/>
                <a:gd name="T5" fmla="*/ 49 h 52"/>
                <a:gd name="T6" fmla="*/ 10 w 18"/>
                <a:gd name="T7" fmla="*/ 3 h 52"/>
                <a:gd name="T8" fmla="*/ 1 w 18"/>
                <a:gd name="T9" fmla="*/ 5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52">
                  <a:moveTo>
                    <a:pt x="1" y="5"/>
                  </a:moveTo>
                  <a:cubicBezTo>
                    <a:pt x="10" y="18"/>
                    <a:pt x="6" y="36"/>
                    <a:pt x="1" y="50"/>
                  </a:cubicBezTo>
                  <a:cubicBezTo>
                    <a:pt x="1" y="52"/>
                    <a:pt x="9" y="51"/>
                    <a:pt x="10" y="49"/>
                  </a:cubicBezTo>
                  <a:cubicBezTo>
                    <a:pt x="15" y="35"/>
                    <a:pt x="18" y="16"/>
                    <a:pt x="10" y="3"/>
                  </a:cubicBezTo>
                  <a:cubicBezTo>
                    <a:pt x="8" y="0"/>
                    <a:pt x="0" y="3"/>
                    <a:pt x="1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8" name="Freeform 81"/>
            <p:cNvSpPr/>
            <p:nvPr/>
          </p:nvSpPr>
          <p:spPr bwMode="auto">
            <a:xfrm>
              <a:off x="2864" y="1236"/>
              <a:ext cx="21" cy="60"/>
            </a:xfrm>
            <a:custGeom>
              <a:avLst/>
              <a:gdLst>
                <a:gd name="T0" fmla="*/ 0 w 9"/>
                <a:gd name="T1" fmla="*/ 4 h 25"/>
                <a:gd name="T2" fmla="*/ 0 w 9"/>
                <a:gd name="T3" fmla="*/ 23 h 25"/>
                <a:gd name="T4" fmla="*/ 9 w 9"/>
                <a:gd name="T5" fmla="*/ 21 h 25"/>
                <a:gd name="T6" fmla="*/ 9 w 9"/>
                <a:gd name="T7" fmla="*/ 2 h 25"/>
                <a:gd name="T8" fmla="*/ 0 w 9"/>
                <a:gd name="T9" fmla="*/ 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25">
                  <a:moveTo>
                    <a:pt x="0" y="4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5"/>
                    <a:pt x="9" y="23"/>
                    <a:pt x="9" y="21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0"/>
                    <a:pt x="0" y="1"/>
                    <a:pt x="0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9" name="Freeform 82"/>
            <p:cNvSpPr/>
            <p:nvPr/>
          </p:nvSpPr>
          <p:spPr bwMode="auto">
            <a:xfrm>
              <a:off x="2836" y="1454"/>
              <a:ext cx="30" cy="64"/>
            </a:xfrm>
            <a:custGeom>
              <a:avLst/>
              <a:gdLst>
                <a:gd name="T0" fmla="*/ 4 w 13"/>
                <a:gd name="T1" fmla="*/ 3 h 27"/>
                <a:gd name="T2" fmla="*/ 0 w 13"/>
                <a:gd name="T3" fmla="*/ 26 h 27"/>
                <a:gd name="T4" fmla="*/ 9 w 13"/>
                <a:gd name="T5" fmla="*/ 24 h 27"/>
                <a:gd name="T6" fmla="*/ 13 w 13"/>
                <a:gd name="T7" fmla="*/ 1 h 27"/>
                <a:gd name="T8" fmla="*/ 4 w 13"/>
                <a:gd name="T9" fmla="*/ 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27">
                  <a:moveTo>
                    <a:pt x="4" y="3"/>
                  </a:moveTo>
                  <a:cubicBezTo>
                    <a:pt x="4" y="11"/>
                    <a:pt x="1" y="18"/>
                    <a:pt x="0" y="26"/>
                  </a:cubicBezTo>
                  <a:cubicBezTo>
                    <a:pt x="0" y="27"/>
                    <a:pt x="9" y="26"/>
                    <a:pt x="9" y="24"/>
                  </a:cubicBezTo>
                  <a:cubicBezTo>
                    <a:pt x="9" y="16"/>
                    <a:pt x="12" y="9"/>
                    <a:pt x="13" y="1"/>
                  </a:cubicBezTo>
                  <a:cubicBezTo>
                    <a:pt x="13" y="0"/>
                    <a:pt x="4" y="1"/>
                    <a:pt x="4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0" name="Freeform 83"/>
            <p:cNvSpPr/>
            <p:nvPr/>
          </p:nvSpPr>
          <p:spPr bwMode="auto">
            <a:xfrm>
              <a:off x="2826" y="1632"/>
              <a:ext cx="31" cy="78"/>
            </a:xfrm>
            <a:custGeom>
              <a:avLst/>
              <a:gdLst>
                <a:gd name="T0" fmla="*/ 4 w 13"/>
                <a:gd name="T1" fmla="*/ 4 h 33"/>
                <a:gd name="T2" fmla="*/ 0 w 13"/>
                <a:gd name="T3" fmla="*/ 31 h 33"/>
                <a:gd name="T4" fmla="*/ 9 w 13"/>
                <a:gd name="T5" fmla="*/ 29 h 33"/>
                <a:gd name="T6" fmla="*/ 13 w 13"/>
                <a:gd name="T7" fmla="*/ 2 h 33"/>
                <a:gd name="T8" fmla="*/ 4 w 13"/>
                <a:gd name="T9" fmla="*/ 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33">
                  <a:moveTo>
                    <a:pt x="4" y="4"/>
                  </a:moveTo>
                  <a:cubicBezTo>
                    <a:pt x="4" y="13"/>
                    <a:pt x="0" y="22"/>
                    <a:pt x="0" y="31"/>
                  </a:cubicBezTo>
                  <a:cubicBezTo>
                    <a:pt x="0" y="33"/>
                    <a:pt x="9" y="32"/>
                    <a:pt x="9" y="29"/>
                  </a:cubicBezTo>
                  <a:cubicBezTo>
                    <a:pt x="9" y="20"/>
                    <a:pt x="12" y="11"/>
                    <a:pt x="13" y="2"/>
                  </a:cubicBezTo>
                  <a:cubicBezTo>
                    <a:pt x="13" y="0"/>
                    <a:pt x="4" y="2"/>
                    <a:pt x="4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1" name="Freeform 84"/>
            <p:cNvSpPr/>
            <p:nvPr/>
          </p:nvSpPr>
          <p:spPr bwMode="auto">
            <a:xfrm>
              <a:off x="2779" y="1847"/>
              <a:ext cx="19" cy="52"/>
            </a:xfrm>
            <a:custGeom>
              <a:avLst/>
              <a:gdLst>
                <a:gd name="T0" fmla="*/ 0 w 8"/>
                <a:gd name="T1" fmla="*/ 5 h 22"/>
                <a:gd name="T2" fmla="*/ 0 w 8"/>
                <a:gd name="T3" fmla="*/ 20 h 22"/>
                <a:gd name="T4" fmla="*/ 8 w 8"/>
                <a:gd name="T5" fmla="*/ 18 h 22"/>
                <a:gd name="T6" fmla="*/ 8 w 8"/>
                <a:gd name="T7" fmla="*/ 3 h 22"/>
                <a:gd name="T8" fmla="*/ 0 w 8"/>
                <a:gd name="T9" fmla="*/ 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2">
                  <a:moveTo>
                    <a:pt x="0" y="5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2"/>
                    <a:pt x="8" y="21"/>
                    <a:pt x="8" y="18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0"/>
                    <a:pt x="0" y="2"/>
                    <a:pt x="0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2" name="Freeform 85"/>
            <p:cNvSpPr/>
            <p:nvPr/>
          </p:nvSpPr>
          <p:spPr bwMode="auto">
            <a:xfrm>
              <a:off x="3820" y="1165"/>
              <a:ext cx="227" cy="320"/>
            </a:xfrm>
            <a:custGeom>
              <a:avLst/>
              <a:gdLst>
                <a:gd name="T0" fmla="*/ 9 w 96"/>
                <a:gd name="T1" fmla="*/ 29 h 135"/>
                <a:gd name="T2" fmla="*/ 13 w 96"/>
                <a:gd name="T3" fmla="*/ 7 h 135"/>
                <a:gd name="T4" fmla="*/ 4 w 96"/>
                <a:gd name="T5" fmla="*/ 7 h 135"/>
                <a:gd name="T6" fmla="*/ 23 w 96"/>
                <a:gd name="T7" fmla="*/ 77 h 135"/>
                <a:gd name="T8" fmla="*/ 41 w 96"/>
                <a:gd name="T9" fmla="*/ 133 h 135"/>
                <a:gd name="T10" fmla="*/ 48 w 96"/>
                <a:gd name="T11" fmla="*/ 133 h 135"/>
                <a:gd name="T12" fmla="*/ 68 w 96"/>
                <a:gd name="T13" fmla="*/ 67 h 135"/>
                <a:gd name="T14" fmla="*/ 72 w 96"/>
                <a:gd name="T15" fmla="*/ 37 h 135"/>
                <a:gd name="T16" fmla="*/ 77 w 96"/>
                <a:gd name="T17" fmla="*/ 16 h 135"/>
                <a:gd name="T18" fmla="*/ 86 w 96"/>
                <a:gd name="T19" fmla="*/ 19 h 135"/>
                <a:gd name="T20" fmla="*/ 93 w 96"/>
                <a:gd name="T21" fmla="*/ 16 h 135"/>
                <a:gd name="T22" fmla="*/ 77 w 96"/>
                <a:gd name="T23" fmla="*/ 5 h 135"/>
                <a:gd name="T24" fmla="*/ 64 w 96"/>
                <a:gd name="T25" fmla="*/ 33 h 135"/>
                <a:gd name="T26" fmla="*/ 58 w 96"/>
                <a:gd name="T27" fmla="*/ 76 h 135"/>
                <a:gd name="T28" fmla="*/ 42 w 96"/>
                <a:gd name="T29" fmla="*/ 131 h 135"/>
                <a:gd name="T30" fmla="*/ 49 w 96"/>
                <a:gd name="T31" fmla="*/ 130 h 135"/>
                <a:gd name="T32" fmla="*/ 31 w 96"/>
                <a:gd name="T33" fmla="*/ 75 h 135"/>
                <a:gd name="T34" fmla="*/ 13 w 96"/>
                <a:gd name="T35" fmla="*/ 5 h 135"/>
                <a:gd name="T36" fmla="*/ 5 w 96"/>
                <a:gd name="T37" fmla="*/ 6 h 135"/>
                <a:gd name="T38" fmla="*/ 0 w 96"/>
                <a:gd name="T39" fmla="*/ 29 h 135"/>
                <a:gd name="T40" fmla="*/ 9 w 96"/>
                <a:gd name="T41" fmla="*/ 29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6" h="135">
                  <a:moveTo>
                    <a:pt x="9" y="29"/>
                  </a:moveTo>
                  <a:cubicBezTo>
                    <a:pt x="9" y="21"/>
                    <a:pt x="9" y="14"/>
                    <a:pt x="13" y="7"/>
                  </a:cubicBezTo>
                  <a:cubicBezTo>
                    <a:pt x="10" y="7"/>
                    <a:pt x="7" y="7"/>
                    <a:pt x="4" y="7"/>
                  </a:cubicBezTo>
                  <a:cubicBezTo>
                    <a:pt x="15" y="29"/>
                    <a:pt x="20" y="54"/>
                    <a:pt x="23" y="77"/>
                  </a:cubicBezTo>
                  <a:cubicBezTo>
                    <a:pt x="25" y="95"/>
                    <a:pt x="26" y="120"/>
                    <a:pt x="41" y="133"/>
                  </a:cubicBezTo>
                  <a:cubicBezTo>
                    <a:pt x="43" y="135"/>
                    <a:pt x="47" y="134"/>
                    <a:pt x="48" y="133"/>
                  </a:cubicBezTo>
                  <a:cubicBezTo>
                    <a:pt x="66" y="117"/>
                    <a:pt x="65" y="88"/>
                    <a:pt x="68" y="67"/>
                  </a:cubicBezTo>
                  <a:cubicBezTo>
                    <a:pt x="69" y="57"/>
                    <a:pt x="70" y="47"/>
                    <a:pt x="72" y="37"/>
                  </a:cubicBezTo>
                  <a:cubicBezTo>
                    <a:pt x="73" y="29"/>
                    <a:pt x="75" y="22"/>
                    <a:pt x="77" y="16"/>
                  </a:cubicBezTo>
                  <a:cubicBezTo>
                    <a:pt x="81" y="7"/>
                    <a:pt x="83" y="16"/>
                    <a:pt x="86" y="19"/>
                  </a:cubicBezTo>
                  <a:cubicBezTo>
                    <a:pt x="87" y="22"/>
                    <a:pt x="96" y="19"/>
                    <a:pt x="93" y="16"/>
                  </a:cubicBezTo>
                  <a:cubicBezTo>
                    <a:pt x="89" y="9"/>
                    <a:pt x="87" y="0"/>
                    <a:pt x="77" y="5"/>
                  </a:cubicBezTo>
                  <a:cubicBezTo>
                    <a:pt x="68" y="10"/>
                    <a:pt x="66" y="24"/>
                    <a:pt x="64" y="33"/>
                  </a:cubicBezTo>
                  <a:cubicBezTo>
                    <a:pt x="61" y="47"/>
                    <a:pt x="60" y="62"/>
                    <a:pt x="58" y="76"/>
                  </a:cubicBezTo>
                  <a:cubicBezTo>
                    <a:pt x="56" y="94"/>
                    <a:pt x="56" y="118"/>
                    <a:pt x="42" y="131"/>
                  </a:cubicBezTo>
                  <a:cubicBezTo>
                    <a:pt x="44" y="131"/>
                    <a:pt x="46" y="130"/>
                    <a:pt x="49" y="130"/>
                  </a:cubicBezTo>
                  <a:cubicBezTo>
                    <a:pt x="34" y="117"/>
                    <a:pt x="34" y="93"/>
                    <a:pt x="31" y="75"/>
                  </a:cubicBezTo>
                  <a:cubicBezTo>
                    <a:pt x="29" y="52"/>
                    <a:pt x="23" y="27"/>
                    <a:pt x="13" y="5"/>
                  </a:cubicBezTo>
                  <a:cubicBezTo>
                    <a:pt x="12" y="3"/>
                    <a:pt x="6" y="3"/>
                    <a:pt x="5" y="6"/>
                  </a:cubicBezTo>
                  <a:cubicBezTo>
                    <a:pt x="1" y="14"/>
                    <a:pt x="0" y="21"/>
                    <a:pt x="0" y="29"/>
                  </a:cubicBezTo>
                  <a:cubicBezTo>
                    <a:pt x="0" y="33"/>
                    <a:pt x="9" y="32"/>
                    <a:pt x="9" y="2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3" name="Freeform 86"/>
            <p:cNvSpPr/>
            <p:nvPr/>
          </p:nvSpPr>
          <p:spPr bwMode="auto">
            <a:xfrm>
              <a:off x="4099" y="1203"/>
              <a:ext cx="180" cy="26"/>
            </a:xfrm>
            <a:custGeom>
              <a:avLst/>
              <a:gdLst>
                <a:gd name="T0" fmla="*/ 6 w 76"/>
                <a:gd name="T1" fmla="*/ 11 h 11"/>
                <a:gd name="T2" fmla="*/ 66 w 76"/>
                <a:gd name="T3" fmla="*/ 7 h 11"/>
                <a:gd name="T4" fmla="*/ 71 w 76"/>
                <a:gd name="T5" fmla="*/ 4 h 11"/>
                <a:gd name="T6" fmla="*/ 10 w 76"/>
                <a:gd name="T7" fmla="*/ 7 h 11"/>
                <a:gd name="T8" fmla="*/ 6 w 76"/>
                <a:gd name="T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11">
                  <a:moveTo>
                    <a:pt x="6" y="11"/>
                  </a:moveTo>
                  <a:cubicBezTo>
                    <a:pt x="26" y="11"/>
                    <a:pt x="46" y="4"/>
                    <a:pt x="66" y="7"/>
                  </a:cubicBezTo>
                  <a:cubicBezTo>
                    <a:pt x="68" y="8"/>
                    <a:pt x="76" y="4"/>
                    <a:pt x="71" y="4"/>
                  </a:cubicBezTo>
                  <a:cubicBezTo>
                    <a:pt x="50" y="0"/>
                    <a:pt x="30" y="7"/>
                    <a:pt x="10" y="7"/>
                  </a:cubicBezTo>
                  <a:cubicBezTo>
                    <a:pt x="7" y="7"/>
                    <a:pt x="0" y="11"/>
                    <a:pt x="6" y="1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4" name="Freeform 87"/>
            <p:cNvSpPr/>
            <p:nvPr/>
          </p:nvSpPr>
          <p:spPr bwMode="auto">
            <a:xfrm>
              <a:off x="4156" y="1265"/>
              <a:ext cx="130" cy="50"/>
            </a:xfrm>
            <a:custGeom>
              <a:avLst/>
              <a:gdLst>
                <a:gd name="T0" fmla="*/ 0 w 55"/>
                <a:gd name="T1" fmla="*/ 3 h 21"/>
                <a:gd name="T2" fmla="*/ 46 w 55"/>
                <a:gd name="T3" fmla="*/ 19 h 21"/>
                <a:gd name="T4" fmla="*/ 51 w 55"/>
                <a:gd name="T5" fmla="*/ 16 h 21"/>
                <a:gd name="T6" fmla="*/ 8 w 55"/>
                <a:gd name="T7" fmla="*/ 1 h 21"/>
                <a:gd name="T8" fmla="*/ 0 w 55"/>
                <a:gd name="T9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21">
                  <a:moveTo>
                    <a:pt x="0" y="3"/>
                  </a:moveTo>
                  <a:cubicBezTo>
                    <a:pt x="1" y="21"/>
                    <a:pt x="33" y="19"/>
                    <a:pt x="46" y="19"/>
                  </a:cubicBezTo>
                  <a:cubicBezTo>
                    <a:pt x="47" y="19"/>
                    <a:pt x="55" y="16"/>
                    <a:pt x="51" y="16"/>
                  </a:cubicBezTo>
                  <a:cubicBezTo>
                    <a:pt x="39" y="16"/>
                    <a:pt x="9" y="17"/>
                    <a:pt x="8" y="1"/>
                  </a:cubicBezTo>
                  <a:cubicBezTo>
                    <a:pt x="8" y="0"/>
                    <a:pt x="0" y="1"/>
                    <a:pt x="0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5" name="Freeform 88"/>
            <p:cNvSpPr/>
            <p:nvPr/>
          </p:nvSpPr>
          <p:spPr bwMode="auto">
            <a:xfrm>
              <a:off x="4442" y="1113"/>
              <a:ext cx="59" cy="206"/>
            </a:xfrm>
            <a:custGeom>
              <a:avLst/>
              <a:gdLst>
                <a:gd name="T0" fmla="*/ 8 w 25"/>
                <a:gd name="T1" fmla="*/ 85 h 87"/>
                <a:gd name="T2" fmla="*/ 25 w 25"/>
                <a:gd name="T3" fmla="*/ 1 h 87"/>
                <a:gd name="T4" fmla="*/ 16 w 25"/>
                <a:gd name="T5" fmla="*/ 3 h 87"/>
                <a:gd name="T6" fmla="*/ 8 w 25"/>
                <a:gd name="T7" fmla="*/ 86 h 87"/>
                <a:gd name="T8" fmla="*/ 17 w 25"/>
                <a:gd name="T9" fmla="*/ 84 h 87"/>
                <a:gd name="T10" fmla="*/ 25 w 25"/>
                <a:gd name="T11" fmla="*/ 1 h 87"/>
                <a:gd name="T12" fmla="*/ 16 w 25"/>
                <a:gd name="T13" fmla="*/ 2 h 87"/>
                <a:gd name="T14" fmla="*/ 0 w 25"/>
                <a:gd name="T15" fmla="*/ 86 h 87"/>
                <a:gd name="T16" fmla="*/ 8 w 25"/>
                <a:gd name="T17" fmla="*/ 85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87">
                  <a:moveTo>
                    <a:pt x="8" y="85"/>
                  </a:moveTo>
                  <a:cubicBezTo>
                    <a:pt x="16" y="57"/>
                    <a:pt x="17" y="28"/>
                    <a:pt x="25" y="1"/>
                  </a:cubicBezTo>
                  <a:cubicBezTo>
                    <a:pt x="22" y="1"/>
                    <a:pt x="19" y="2"/>
                    <a:pt x="16" y="3"/>
                  </a:cubicBezTo>
                  <a:cubicBezTo>
                    <a:pt x="12" y="31"/>
                    <a:pt x="8" y="58"/>
                    <a:pt x="8" y="86"/>
                  </a:cubicBezTo>
                  <a:cubicBezTo>
                    <a:pt x="8" y="87"/>
                    <a:pt x="16" y="86"/>
                    <a:pt x="17" y="84"/>
                  </a:cubicBezTo>
                  <a:cubicBezTo>
                    <a:pt x="17" y="56"/>
                    <a:pt x="20" y="28"/>
                    <a:pt x="25" y="1"/>
                  </a:cubicBezTo>
                  <a:cubicBezTo>
                    <a:pt x="25" y="0"/>
                    <a:pt x="17" y="1"/>
                    <a:pt x="16" y="2"/>
                  </a:cubicBezTo>
                  <a:cubicBezTo>
                    <a:pt x="8" y="30"/>
                    <a:pt x="8" y="59"/>
                    <a:pt x="0" y="86"/>
                  </a:cubicBezTo>
                  <a:cubicBezTo>
                    <a:pt x="0" y="87"/>
                    <a:pt x="8" y="86"/>
                    <a:pt x="8" y="8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6" name="Freeform 89"/>
            <p:cNvSpPr/>
            <p:nvPr/>
          </p:nvSpPr>
          <p:spPr bwMode="auto">
            <a:xfrm>
              <a:off x="4516" y="1191"/>
              <a:ext cx="123" cy="313"/>
            </a:xfrm>
            <a:custGeom>
              <a:avLst/>
              <a:gdLst>
                <a:gd name="T0" fmla="*/ 42 w 52"/>
                <a:gd name="T1" fmla="*/ 3 h 132"/>
                <a:gd name="T2" fmla="*/ 21 w 52"/>
                <a:gd name="T3" fmla="*/ 53 h 132"/>
                <a:gd name="T4" fmla="*/ 1 w 52"/>
                <a:gd name="T5" fmla="*/ 129 h 132"/>
                <a:gd name="T6" fmla="*/ 10 w 52"/>
                <a:gd name="T7" fmla="*/ 128 h 132"/>
                <a:gd name="T8" fmla="*/ 28 w 52"/>
                <a:gd name="T9" fmla="*/ 59 h 132"/>
                <a:gd name="T10" fmla="*/ 50 w 52"/>
                <a:gd name="T11" fmla="*/ 3 h 132"/>
                <a:gd name="T12" fmla="*/ 42 w 52"/>
                <a:gd name="T13" fmla="*/ 3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132">
                  <a:moveTo>
                    <a:pt x="42" y="3"/>
                  </a:moveTo>
                  <a:cubicBezTo>
                    <a:pt x="29" y="17"/>
                    <a:pt x="26" y="35"/>
                    <a:pt x="21" y="53"/>
                  </a:cubicBezTo>
                  <a:cubicBezTo>
                    <a:pt x="15" y="78"/>
                    <a:pt x="10" y="104"/>
                    <a:pt x="1" y="129"/>
                  </a:cubicBezTo>
                  <a:cubicBezTo>
                    <a:pt x="0" y="132"/>
                    <a:pt x="9" y="131"/>
                    <a:pt x="10" y="128"/>
                  </a:cubicBezTo>
                  <a:cubicBezTo>
                    <a:pt x="17" y="105"/>
                    <a:pt x="22" y="82"/>
                    <a:pt x="28" y="59"/>
                  </a:cubicBezTo>
                  <a:cubicBezTo>
                    <a:pt x="33" y="40"/>
                    <a:pt x="36" y="18"/>
                    <a:pt x="50" y="3"/>
                  </a:cubicBezTo>
                  <a:cubicBezTo>
                    <a:pt x="52" y="0"/>
                    <a:pt x="44" y="1"/>
                    <a:pt x="42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7" name="Freeform 90"/>
            <p:cNvSpPr/>
            <p:nvPr/>
          </p:nvSpPr>
          <p:spPr bwMode="auto">
            <a:xfrm>
              <a:off x="4613" y="1267"/>
              <a:ext cx="144" cy="303"/>
            </a:xfrm>
            <a:custGeom>
              <a:avLst/>
              <a:gdLst>
                <a:gd name="T0" fmla="*/ 16 w 61"/>
                <a:gd name="T1" fmla="*/ 18 h 128"/>
                <a:gd name="T2" fmla="*/ 27 w 61"/>
                <a:gd name="T3" fmla="*/ 39 h 128"/>
                <a:gd name="T4" fmla="*/ 22 w 61"/>
                <a:gd name="T5" fmla="*/ 55 h 128"/>
                <a:gd name="T6" fmla="*/ 31 w 61"/>
                <a:gd name="T7" fmla="*/ 81 h 128"/>
                <a:gd name="T8" fmla="*/ 38 w 61"/>
                <a:gd name="T9" fmla="*/ 87 h 128"/>
                <a:gd name="T10" fmla="*/ 23 w 61"/>
                <a:gd name="T11" fmla="*/ 110 h 128"/>
                <a:gd name="T12" fmla="*/ 21 w 61"/>
                <a:gd name="T13" fmla="*/ 124 h 128"/>
                <a:gd name="T14" fmla="*/ 29 w 61"/>
                <a:gd name="T15" fmla="*/ 122 h 128"/>
                <a:gd name="T16" fmla="*/ 50 w 61"/>
                <a:gd name="T17" fmla="*/ 87 h 128"/>
                <a:gd name="T18" fmla="*/ 31 w 61"/>
                <a:gd name="T19" fmla="*/ 64 h 128"/>
                <a:gd name="T20" fmla="*/ 41 w 61"/>
                <a:gd name="T21" fmla="*/ 27 h 128"/>
                <a:gd name="T22" fmla="*/ 10 w 61"/>
                <a:gd name="T23" fmla="*/ 23 h 128"/>
                <a:gd name="T24" fmla="*/ 16 w 61"/>
                <a:gd name="T25" fmla="*/ 1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128">
                  <a:moveTo>
                    <a:pt x="16" y="18"/>
                  </a:moveTo>
                  <a:cubicBezTo>
                    <a:pt x="33" y="32"/>
                    <a:pt x="34" y="27"/>
                    <a:pt x="27" y="39"/>
                  </a:cubicBezTo>
                  <a:cubicBezTo>
                    <a:pt x="25" y="44"/>
                    <a:pt x="23" y="49"/>
                    <a:pt x="22" y="55"/>
                  </a:cubicBezTo>
                  <a:cubicBezTo>
                    <a:pt x="20" y="64"/>
                    <a:pt x="26" y="74"/>
                    <a:pt x="31" y="81"/>
                  </a:cubicBezTo>
                  <a:cubicBezTo>
                    <a:pt x="33" y="82"/>
                    <a:pt x="36" y="85"/>
                    <a:pt x="38" y="87"/>
                  </a:cubicBezTo>
                  <a:cubicBezTo>
                    <a:pt x="49" y="95"/>
                    <a:pt x="27" y="106"/>
                    <a:pt x="23" y="110"/>
                  </a:cubicBezTo>
                  <a:cubicBezTo>
                    <a:pt x="18" y="114"/>
                    <a:pt x="18" y="119"/>
                    <a:pt x="21" y="124"/>
                  </a:cubicBezTo>
                  <a:cubicBezTo>
                    <a:pt x="23" y="128"/>
                    <a:pt x="31" y="125"/>
                    <a:pt x="29" y="122"/>
                  </a:cubicBezTo>
                  <a:cubicBezTo>
                    <a:pt x="24" y="110"/>
                    <a:pt x="61" y="98"/>
                    <a:pt x="50" y="87"/>
                  </a:cubicBezTo>
                  <a:cubicBezTo>
                    <a:pt x="42" y="79"/>
                    <a:pt x="36" y="74"/>
                    <a:pt x="31" y="64"/>
                  </a:cubicBezTo>
                  <a:cubicBezTo>
                    <a:pt x="25" y="51"/>
                    <a:pt x="39" y="39"/>
                    <a:pt x="41" y="27"/>
                  </a:cubicBezTo>
                  <a:cubicBezTo>
                    <a:pt x="46" y="0"/>
                    <a:pt x="0" y="15"/>
                    <a:pt x="10" y="23"/>
                  </a:cubicBezTo>
                  <a:cubicBezTo>
                    <a:pt x="13" y="25"/>
                    <a:pt x="20" y="21"/>
                    <a:pt x="16" y="1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8" name="Freeform 91"/>
            <p:cNvSpPr/>
            <p:nvPr/>
          </p:nvSpPr>
          <p:spPr bwMode="auto">
            <a:xfrm>
              <a:off x="4849" y="1189"/>
              <a:ext cx="88" cy="234"/>
            </a:xfrm>
            <a:custGeom>
              <a:avLst/>
              <a:gdLst>
                <a:gd name="T0" fmla="*/ 2 w 37"/>
                <a:gd name="T1" fmla="*/ 5 h 99"/>
                <a:gd name="T2" fmla="*/ 14 w 37"/>
                <a:gd name="T3" fmla="*/ 96 h 99"/>
                <a:gd name="T4" fmla="*/ 22 w 37"/>
                <a:gd name="T5" fmla="*/ 94 h 99"/>
                <a:gd name="T6" fmla="*/ 10 w 37"/>
                <a:gd name="T7" fmla="*/ 2 h 99"/>
                <a:gd name="T8" fmla="*/ 2 w 37"/>
                <a:gd name="T9" fmla="*/ 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99">
                  <a:moveTo>
                    <a:pt x="2" y="5"/>
                  </a:moveTo>
                  <a:cubicBezTo>
                    <a:pt x="29" y="25"/>
                    <a:pt x="6" y="69"/>
                    <a:pt x="14" y="96"/>
                  </a:cubicBezTo>
                  <a:cubicBezTo>
                    <a:pt x="15" y="99"/>
                    <a:pt x="23" y="97"/>
                    <a:pt x="22" y="94"/>
                  </a:cubicBezTo>
                  <a:cubicBezTo>
                    <a:pt x="15" y="67"/>
                    <a:pt x="37" y="22"/>
                    <a:pt x="10" y="2"/>
                  </a:cubicBezTo>
                  <a:cubicBezTo>
                    <a:pt x="7" y="0"/>
                    <a:pt x="0" y="4"/>
                    <a:pt x="2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9" name="Freeform 92"/>
            <p:cNvSpPr/>
            <p:nvPr/>
          </p:nvSpPr>
          <p:spPr bwMode="auto">
            <a:xfrm>
              <a:off x="4840" y="1146"/>
              <a:ext cx="158" cy="263"/>
            </a:xfrm>
            <a:custGeom>
              <a:avLst/>
              <a:gdLst>
                <a:gd name="T0" fmla="*/ 10 w 67"/>
                <a:gd name="T1" fmla="*/ 18 h 111"/>
                <a:gd name="T2" fmla="*/ 35 w 67"/>
                <a:gd name="T3" fmla="*/ 27 h 111"/>
                <a:gd name="T4" fmla="*/ 31 w 67"/>
                <a:gd name="T5" fmla="*/ 46 h 111"/>
                <a:gd name="T6" fmla="*/ 32 w 67"/>
                <a:gd name="T7" fmla="*/ 68 h 111"/>
                <a:gd name="T8" fmla="*/ 50 w 67"/>
                <a:gd name="T9" fmla="*/ 88 h 111"/>
                <a:gd name="T10" fmla="*/ 16 w 67"/>
                <a:gd name="T11" fmla="*/ 107 h 111"/>
                <a:gd name="T12" fmla="*/ 12 w 67"/>
                <a:gd name="T13" fmla="*/ 111 h 111"/>
                <a:gd name="T14" fmla="*/ 51 w 67"/>
                <a:gd name="T15" fmla="*/ 102 h 111"/>
                <a:gd name="T16" fmla="*/ 43 w 67"/>
                <a:gd name="T17" fmla="*/ 69 h 111"/>
                <a:gd name="T18" fmla="*/ 43 w 67"/>
                <a:gd name="T19" fmla="*/ 30 h 111"/>
                <a:gd name="T20" fmla="*/ 34 w 67"/>
                <a:gd name="T21" fmla="*/ 9 h 111"/>
                <a:gd name="T22" fmla="*/ 2 w 67"/>
                <a:gd name="T23" fmla="*/ 18 h 111"/>
                <a:gd name="T24" fmla="*/ 10 w 67"/>
                <a:gd name="T25" fmla="*/ 1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7" h="111">
                  <a:moveTo>
                    <a:pt x="10" y="18"/>
                  </a:moveTo>
                  <a:cubicBezTo>
                    <a:pt x="26" y="4"/>
                    <a:pt x="33" y="17"/>
                    <a:pt x="35" y="27"/>
                  </a:cubicBezTo>
                  <a:cubicBezTo>
                    <a:pt x="35" y="33"/>
                    <a:pt x="33" y="40"/>
                    <a:pt x="31" y="46"/>
                  </a:cubicBezTo>
                  <a:cubicBezTo>
                    <a:pt x="29" y="53"/>
                    <a:pt x="28" y="61"/>
                    <a:pt x="32" y="68"/>
                  </a:cubicBezTo>
                  <a:cubicBezTo>
                    <a:pt x="36" y="76"/>
                    <a:pt x="45" y="81"/>
                    <a:pt x="50" y="88"/>
                  </a:cubicBezTo>
                  <a:cubicBezTo>
                    <a:pt x="59" y="103"/>
                    <a:pt x="24" y="107"/>
                    <a:pt x="16" y="107"/>
                  </a:cubicBezTo>
                  <a:cubicBezTo>
                    <a:pt x="13" y="108"/>
                    <a:pt x="7" y="111"/>
                    <a:pt x="12" y="111"/>
                  </a:cubicBezTo>
                  <a:cubicBezTo>
                    <a:pt x="25" y="111"/>
                    <a:pt x="41" y="109"/>
                    <a:pt x="51" y="102"/>
                  </a:cubicBezTo>
                  <a:cubicBezTo>
                    <a:pt x="67" y="90"/>
                    <a:pt x="53" y="80"/>
                    <a:pt x="43" y="69"/>
                  </a:cubicBezTo>
                  <a:cubicBezTo>
                    <a:pt x="32" y="59"/>
                    <a:pt x="41" y="42"/>
                    <a:pt x="43" y="30"/>
                  </a:cubicBezTo>
                  <a:cubicBezTo>
                    <a:pt x="44" y="21"/>
                    <a:pt x="41" y="15"/>
                    <a:pt x="34" y="9"/>
                  </a:cubicBezTo>
                  <a:cubicBezTo>
                    <a:pt x="26" y="0"/>
                    <a:pt x="8" y="13"/>
                    <a:pt x="2" y="18"/>
                  </a:cubicBezTo>
                  <a:cubicBezTo>
                    <a:pt x="0" y="20"/>
                    <a:pt x="8" y="19"/>
                    <a:pt x="10" y="1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0" name="Freeform 93"/>
            <p:cNvSpPr/>
            <p:nvPr/>
          </p:nvSpPr>
          <p:spPr bwMode="auto">
            <a:xfrm>
              <a:off x="5055" y="1234"/>
              <a:ext cx="40" cy="45"/>
            </a:xfrm>
            <a:custGeom>
              <a:avLst/>
              <a:gdLst>
                <a:gd name="T0" fmla="*/ 10 w 17"/>
                <a:gd name="T1" fmla="*/ 1 h 19"/>
                <a:gd name="T2" fmla="*/ 1 w 17"/>
                <a:gd name="T3" fmla="*/ 9 h 19"/>
                <a:gd name="T4" fmla="*/ 4 w 17"/>
                <a:gd name="T5" fmla="*/ 17 h 19"/>
                <a:gd name="T6" fmla="*/ 10 w 17"/>
                <a:gd name="T7" fmla="*/ 18 h 19"/>
                <a:gd name="T8" fmla="*/ 12 w 17"/>
                <a:gd name="T9" fmla="*/ 13 h 19"/>
                <a:gd name="T10" fmla="*/ 9 w 17"/>
                <a:gd name="T11" fmla="*/ 10 h 19"/>
                <a:gd name="T12" fmla="*/ 14 w 17"/>
                <a:gd name="T13" fmla="*/ 6 h 19"/>
                <a:gd name="T14" fmla="*/ 16 w 17"/>
                <a:gd name="T15" fmla="*/ 2 h 19"/>
                <a:gd name="T16" fmla="*/ 10 w 17"/>
                <a:gd name="T17" fmla="*/ 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19">
                  <a:moveTo>
                    <a:pt x="10" y="1"/>
                  </a:moveTo>
                  <a:cubicBezTo>
                    <a:pt x="7" y="3"/>
                    <a:pt x="2" y="5"/>
                    <a:pt x="1" y="9"/>
                  </a:cubicBezTo>
                  <a:cubicBezTo>
                    <a:pt x="0" y="12"/>
                    <a:pt x="2" y="15"/>
                    <a:pt x="4" y="17"/>
                  </a:cubicBezTo>
                  <a:cubicBezTo>
                    <a:pt x="5" y="19"/>
                    <a:pt x="8" y="19"/>
                    <a:pt x="10" y="18"/>
                  </a:cubicBezTo>
                  <a:cubicBezTo>
                    <a:pt x="11" y="17"/>
                    <a:pt x="13" y="15"/>
                    <a:pt x="12" y="13"/>
                  </a:cubicBezTo>
                  <a:cubicBezTo>
                    <a:pt x="11" y="12"/>
                    <a:pt x="9" y="11"/>
                    <a:pt x="9" y="10"/>
                  </a:cubicBezTo>
                  <a:cubicBezTo>
                    <a:pt x="10" y="8"/>
                    <a:pt x="12" y="7"/>
                    <a:pt x="14" y="6"/>
                  </a:cubicBezTo>
                  <a:cubicBezTo>
                    <a:pt x="15" y="6"/>
                    <a:pt x="17" y="4"/>
                    <a:pt x="16" y="2"/>
                  </a:cubicBezTo>
                  <a:cubicBezTo>
                    <a:pt x="14" y="0"/>
                    <a:pt x="12" y="1"/>
                    <a:pt x="10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1" name="Freeform 94"/>
            <p:cNvSpPr/>
            <p:nvPr/>
          </p:nvSpPr>
          <p:spPr bwMode="auto">
            <a:xfrm>
              <a:off x="5140" y="1125"/>
              <a:ext cx="55" cy="235"/>
            </a:xfrm>
            <a:custGeom>
              <a:avLst/>
              <a:gdLst>
                <a:gd name="T0" fmla="*/ 0 w 23"/>
                <a:gd name="T1" fmla="*/ 5 h 99"/>
                <a:gd name="T2" fmla="*/ 8 w 23"/>
                <a:gd name="T3" fmla="*/ 96 h 99"/>
                <a:gd name="T4" fmla="*/ 16 w 23"/>
                <a:gd name="T5" fmla="*/ 95 h 99"/>
                <a:gd name="T6" fmla="*/ 8 w 23"/>
                <a:gd name="T7" fmla="*/ 4 h 99"/>
                <a:gd name="T8" fmla="*/ 0 w 23"/>
                <a:gd name="T9" fmla="*/ 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99">
                  <a:moveTo>
                    <a:pt x="0" y="5"/>
                  </a:moveTo>
                  <a:cubicBezTo>
                    <a:pt x="1" y="35"/>
                    <a:pt x="14" y="65"/>
                    <a:pt x="8" y="96"/>
                  </a:cubicBezTo>
                  <a:cubicBezTo>
                    <a:pt x="7" y="99"/>
                    <a:pt x="16" y="98"/>
                    <a:pt x="16" y="95"/>
                  </a:cubicBezTo>
                  <a:cubicBezTo>
                    <a:pt x="23" y="64"/>
                    <a:pt x="9" y="35"/>
                    <a:pt x="8" y="4"/>
                  </a:cubicBezTo>
                  <a:cubicBezTo>
                    <a:pt x="8" y="0"/>
                    <a:pt x="0" y="2"/>
                    <a:pt x="0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2" name="Freeform 95"/>
            <p:cNvSpPr/>
            <p:nvPr/>
          </p:nvSpPr>
          <p:spPr bwMode="auto">
            <a:xfrm>
              <a:off x="5124" y="1116"/>
              <a:ext cx="170" cy="265"/>
            </a:xfrm>
            <a:custGeom>
              <a:avLst/>
              <a:gdLst>
                <a:gd name="T0" fmla="*/ 10 w 72"/>
                <a:gd name="T1" fmla="*/ 78 h 112"/>
                <a:gd name="T2" fmla="*/ 68 w 72"/>
                <a:gd name="T3" fmla="*/ 4 h 112"/>
                <a:gd name="T4" fmla="*/ 59 w 72"/>
                <a:gd name="T5" fmla="*/ 5 h 112"/>
                <a:gd name="T6" fmla="*/ 63 w 72"/>
                <a:gd name="T7" fmla="*/ 107 h 112"/>
                <a:gd name="T8" fmla="*/ 72 w 72"/>
                <a:gd name="T9" fmla="*/ 107 h 112"/>
                <a:gd name="T10" fmla="*/ 68 w 72"/>
                <a:gd name="T11" fmla="*/ 4 h 112"/>
                <a:gd name="T12" fmla="*/ 59 w 72"/>
                <a:gd name="T13" fmla="*/ 5 h 112"/>
                <a:gd name="T14" fmla="*/ 4 w 72"/>
                <a:gd name="T15" fmla="*/ 75 h 112"/>
                <a:gd name="T16" fmla="*/ 10 w 72"/>
                <a:gd name="T17" fmla="*/ 78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112">
                  <a:moveTo>
                    <a:pt x="10" y="78"/>
                  </a:moveTo>
                  <a:cubicBezTo>
                    <a:pt x="36" y="57"/>
                    <a:pt x="59" y="37"/>
                    <a:pt x="68" y="4"/>
                  </a:cubicBezTo>
                  <a:cubicBezTo>
                    <a:pt x="65" y="4"/>
                    <a:pt x="62" y="5"/>
                    <a:pt x="59" y="5"/>
                  </a:cubicBezTo>
                  <a:cubicBezTo>
                    <a:pt x="56" y="39"/>
                    <a:pt x="63" y="73"/>
                    <a:pt x="63" y="107"/>
                  </a:cubicBezTo>
                  <a:cubicBezTo>
                    <a:pt x="63" y="112"/>
                    <a:pt x="72" y="110"/>
                    <a:pt x="72" y="107"/>
                  </a:cubicBezTo>
                  <a:cubicBezTo>
                    <a:pt x="71" y="72"/>
                    <a:pt x="65" y="38"/>
                    <a:pt x="68" y="4"/>
                  </a:cubicBezTo>
                  <a:cubicBezTo>
                    <a:pt x="68" y="0"/>
                    <a:pt x="60" y="2"/>
                    <a:pt x="59" y="5"/>
                  </a:cubicBezTo>
                  <a:cubicBezTo>
                    <a:pt x="51" y="36"/>
                    <a:pt x="29" y="55"/>
                    <a:pt x="4" y="75"/>
                  </a:cubicBezTo>
                  <a:cubicBezTo>
                    <a:pt x="0" y="78"/>
                    <a:pt x="7" y="81"/>
                    <a:pt x="10" y="7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3" name="Freeform 96"/>
            <p:cNvSpPr/>
            <p:nvPr/>
          </p:nvSpPr>
          <p:spPr bwMode="auto">
            <a:xfrm>
              <a:off x="2973" y="917"/>
              <a:ext cx="1999" cy="241"/>
            </a:xfrm>
            <a:custGeom>
              <a:avLst/>
              <a:gdLst>
                <a:gd name="T0" fmla="*/ 10 w 845"/>
                <a:gd name="T1" fmla="*/ 100 h 102"/>
                <a:gd name="T2" fmla="*/ 62 w 845"/>
                <a:gd name="T3" fmla="*/ 84 h 102"/>
                <a:gd name="T4" fmla="*/ 117 w 845"/>
                <a:gd name="T5" fmla="*/ 70 h 102"/>
                <a:gd name="T6" fmla="*/ 220 w 845"/>
                <a:gd name="T7" fmla="*/ 47 h 102"/>
                <a:gd name="T8" fmla="*/ 446 w 845"/>
                <a:gd name="T9" fmla="*/ 12 h 102"/>
                <a:gd name="T10" fmla="*/ 661 w 845"/>
                <a:gd name="T11" fmla="*/ 12 h 102"/>
                <a:gd name="T12" fmla="*/ 762 w 845"/>
                <a:gd name="T13" fmla="*/ 36 h 102"/>
                <a:gd name="T14" fmla="*/ 840 w 845"/>
                <a:gd name="T15" fmla="*/ 48 h 102"/>
                <a:gd name="T16" fmla="*/ 839 w 845"/>
                <a:gd name="T17" fmla="*/ 45 h 102"/>
                <a:gd name="T18" fmla="*/ 726 w 845"/>
                <a:gd name="T19" fmla="*/ 19 h 102"/>
                <a:gd name="T20" fmla="*/ 627 w 845"/>
                <a:gd name="T21" fmla="*/ 5 h 102"/>
                <a:gd name="T22" fmla="*/ 415 w 845"/>
                <a:gd name="T23" fmla="*/ 11 h 102"/>
                <a:gd name="T24" fmla="*/ 195 w 845"/>
                <a:gd name="T25" fmla="*/ 48 h 102"/>
                <a:gd name="T26" fmla="*/ 84 w 845"/>
                <a:gd name="T27" fmla="*/ 74 h 102"/>
                <a:gd name="T28" fmla="*/ 32 w 845"/>
                <a:gd name="T29" fmla="*/ 88 h 102"/>
                <a:gd name="T30" fmla="*/ 4 w 845"/>
                <a:gd name="T31" fmla="*/ 99 h 102"/>
                <a:gd name="T32" fmla="*/ 10 w 845"/>
                <a:gd name="T33" fmla="*/ 10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45" h="102">
                  <a:moveTo>
                    <a:pt x="10" y="100"/>
                  </a:moveTo>
                  <a:cubicBezTo>
                    <a:pt x="23" y="91"/>
                    <a:pt x="47" y="88"/>
                    <a:pt x="62" y="84"/>
                  </a:cubicBezTo>
                  <a:cubicBezTo>
                    <a:pt x="80" y="79"/>
                    <a:pt x="99" y="75"/>
                    <a:pt x="117" y="70"/>
                  </a:cubicBezTo>
                  <a:cubicBezTo>
                    <a:pt x="151" y="62"/>
                    <a:pt x="185" y="54"/>
                    <a:pt x="220" y="47"/>
                  </a:cubicBezTo>
                  <a:cubicBezTo>
                    <a:pt x="295" y="33"/>
                    <a:pt x="370" y="19"/>
                    <a:pt x="446" y="12"/>
                  </a:cubicBezTo>
                  <a:cubicBezTo>
                    <a:pt x="517" y="4"/>
                    <a:pt x="590" y="5"/>
                    <a:pt x="661" y="12"/>
                  </a:cubicBezTo>
                  <a:cubicBezTo>
                    <a:pt x="695" y="16"/>
                    <a:pt x="731" y="22"/>
                    <a:pt x="762" y="36"/>
                  </a:cubicBezTo>
                  <a:cubicBezTo>
                    <a:pt x="787" y="48"/>
                    <a:pt x="812" y="54"/>
                    <a:pt x="840" y="48"/>
                  </a:cubicBezTo>
                  <a:cubicBezTo>
                    <a:pt x="845" y="47"/>
                    <a:pt x="844" y="44"/>
                    <a:pt x="839" y="45"/>
                  </a:cubicBezTo>
                  <a:cubicBezTo>
                    <a:pt x="799" y="53"/>
                    <a:pt x="763" y="28"/>
                    <a:pt x="726" y="19"/>
                  </a:cubicBezTo>
                  <a:cubicBezTo>
                    <a:pt x="694" y="10"/>
                    <a:pt x="660" y="7"/>
                    <a:pt x="627" y="5"/>
                  </a:cubicBezTo>
                  <a:cubicBezTo>
                    <a:pt x="556" y="0"/>
                    <a:pt x="485" y="3"/>
                    <a:pt x="415" y="11"/>
                  </a:cubicBezTo>
                  <a:cubicBezTo>
                    <a:pt x="341" y="20"/>
                    <a:pt x="268" y="34"/>
                    <a:pt x="195" y="48"/>
                  </a:cubicBezTo>
                  <a:cubicBezTo>
                    <a:pt x="158" y="56"/>
                    <a:pt x="121" y="65"/>
                    <a:pt x="84" y="74"/>
                  </a:cubicBezTo>
                  <a:cubicBezTo>
                    <a:pt x="66" y="79"/>
                    <a:pt x="49" y="84"/>
                    <a:pt x="32" y="88"/>
                  </a:cubicBezTo>
                  <a:cubicBezTo>
                    <a:pt x="21" y="91"/>
                    <a:pt x="13" y="93"/>
                    <a:pt x="4" y="99"/>
                  </a:cubicBezTo>
                  <a:cubicBezTo>
                    <a:pt x="0" y="102"/>
                    <a:pt x="8" y="102"/>
                    <a:pt x="10" y="10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4" name="Freeform 97"/>
            <p:cNvSpPr/>
            <p:nvPr/>
          </p:nvSpPr>
          <p:spPr bwMode="auto">
            <a:xfrm>
              <a:off x="4863" y="969"/>
              <a:ext cx="124" cy="116"/>
            </a:xfrm>
            <a:custGeom>
              <a:avLst/>
              <a:gdLst>
                <a:gd name="T0" fmla="*/ 13 w 52"/>
                <a:gd name="T1" fmla="*/ 4 h 49"/>
                <a:gd name="T2" fmla="*/ 40 w 52"/>
                <a:gd name="T3" fmla="*/ 28 h 49"/>
                <a:gd name="T4" fmla="*/ 5 w 52"/>
                <a:gd name="T5" fmla="*/ 47 h 49"/>
                <a:gd name="T6" fmla="*/ 11 w 52"/>
                <a:gd name="T7" fmla="*/ 48 h 49"/>
                <a:gd name="T8" fmla="*/ 48 w 52"/>
                <a:gd name="T9" fmla="*/ 25 h 49"/>
                <a:gd name="T10" fmla="*/ 19 w 52"/>
                <a:gd name="T11" fmla="*/ 0 h 49"/>
                <a:gd name="T12" fmla="*/ 13 w 52"/>
                <a:gd name="T13" fmla="*/ 4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49">
                  <a:moveTo>
                    <a:pt x="13" y="4"/>
                  </a:moveTo>
                  <a:cubicBezTo>
                    <a:pt x="22" y="4"/>
                    <a:pt x="43" y="18"/>
                    <a:pt x="40" y="28"/>
                  </a:cubicBezTo>
                  <a:cubicBezTo>
                    <a:pt x="36" y="38"/>
                    <a:pt x="15" y="42"/>
                    <a:pt x="5" y="47"/>
                  </a:cubicBezTo>
                  <a:cubicBezTo>
                    <a:pt x="0" y="49"/>
                    <a:pt x="8" y="49"/>
                    <a:pt x="11" y="48"/>
                  </a:cubicBezTo>
                  <a:cubicBezTo>
                    <a:pt x="22" y="43"/>
                    <a:pt x="44" y="39"/>
                    <a:pt x="48" y="25"/>
                  </a:cubicBezTo>
                  <a:cubicBezTo>
                    <a:pt x="52" y="15"/>
                    <a:pt x="28" y="1"/>
                    <a:pt x="19" y="0"/>
                  </a:cubicBezTo>
                  <a:cubicBezTo>
                    <a:pt x="17" y="0"/>
                    <a:pt x="9" y="3"/>
                    <a:pt x="13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5" name="Freeform 98"/>
            <p:cNvSpPr/>
            <p:nvPr/>
          </p:nvSpPr>
          <p:spPr bwMode="auto">
            <a:xfrm>
              <a:off x="3555" y="1478"/>
              <a:ext cx="1339" cy="443"/>
            </a:xfrm>
            <a:custGeom>
              <a:avLst/>
              <a:gdLst>
                <a:gd name="T0" fmla="*/ 557 w 566"/>
                <a:gd name="T1" fmla="*/ 4 h 187"/>
                <a:gd name="T2" fmla="*/ 497 w 566"/>
                <a:gd name="T3" fmla="*/ 129 h 187"/>
                <a:gd name="T4" fmla="*/ 358 w 566"/>
                <a:gd name="T5" fmla="*/ 173 h 187"/>
                <a:gd name="T6" fmla="*/ 10 w 566"/>
                <a:gd name="T7" fmla="*/ 127 h 187"/>
                <a:gd name="T8" fmla="*/ 4 w 566"/>
                <a:gd name="T9" fmla="*/ 131 h 187"/>
                <a:gd name="T10" fmla="*/ 5 w 566"/>
                <a:gd name="T11" fmla="*/ 131 h 187"/>
                <a:gd name="T12" fmla="*/ 10 w 566"/>
                <a:gd name="T13" fmla="*/ 134 h 187"/>
                <a:gd name="T14" fmla="*/ 13 w 566"/>
                <a:gd name="T15" fmla="*/ 133 h 187"/>
                <a:gd name="T16" fmla="*/ 14 w 566"/>
                <a:gd name="T17" fmla="*/ 129 h 187"/>
                <a:gd name="T18" fmla="*/ 11 w 566"/>
                <a:gd name="T19" fmla="*/ 127 h 187"/>
                <a:gd name="T20" fmla="*/ 5 w 566"/>
                <a:gd name="T21" fmla="*/ 132 h 187"/>
                <a:gd name="T22" fmla="*/ 381 w 566"/>
                <a:gd name="T23" fmla="*/ 176 h 187"/>
                <a:gd name="T24" fmla="*/ 500 w 566"/>
                <a:gd name="T25" fmla="*/ 135 h 187"/>
                <a:gd name="T26" fmla="*/ 565 w 566"/>
                <a:gd name="T27" fmla="*/ 3 h 187"/>
                <a:gd name="T28" fmla="*/ 557 w 566"/>
                <a:gd name="T29" fmla="*/ 4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66" h="187">
                  <a:moveTo>
                    <a:pt x="557" y="4"/>
                  </a:moveTo>
                  <a:cubicBezTo>
                    <a:pt x="547" y="50"/>
                    <a:pt x="533" y="95"/>
                    <a:pt x="497" y="129"/>
                  </a:cubicBezTo>
                  <a:cubicBezTo>
                    <a:pt x="461" y="163"/>
                    <a:pt x="406" y="171"/>
                    <a:pt x="358" y="173"/>
                  </a:cubicBezTo>
                  <a:cubicBezTo>
                    <a:pt x="242" y="178"/>
                    <a:pt x="121" y="157"/>
                    <a:pt x="10" y="127"/>
                  </a:cubicBezTo>
                  <a:cubicBezTo>
                    <a:pt x="8" y="126"/>
                    <a:pt x="0" y="129"/>
                    <a:pt x="4" y="131"/>
                  </a:cubicBezTo>
                  <a:cubicBezTo>
                    <a:pt x="4" y="131"/>
                    <a:pt x="5" y="131"/>
                    <a:pt x="5" y="131"/>
                  </a:cubicBezTo>
                  <a:cubicBezTo>
                    <a:pt x="0" y="135"/>
                    <a:pt x="7" y="136"/>
                    <a:pt x="10" y="134"/>
                  </a:cubicBezTo>
                  <a:cubicBezTo>
                    <a:pt x="11" y="134"/>
                    <a:pt x="12" y="133"/>
                    <a:pt x="13" y="133"/>
                  </a:cubicBezTo>
                  <a:cubicBezTo>
                    <a:pt x="15" y="132"/>
                    <a:pt x="16" y="130"/>
                    <a:pt x="14" y="129"/>
                  </a:cubicBezTo>
                  <a:cubicBezTo>
                    <a:pt x="13" y="128"/>
                    <a:pt x="12" y="128"/>
                    <a:pt x="11" y="127"/>
                  </a:cubicBezTo>
                  <a:cubicBezTo>
                    <a:pt x="9" y="129"/>
                    <a:pt x="7" y="130"/>
                    <a:pt x="5" y="132"/>
                  </a:cubicBezTo>
                  <a:cubicBezTo>
                    <a:pt x="124" y="164"/>
                    <a:pt x="256" y="187"/>
                    <a:pt x="381" y="176"/>
                  </a:cubicBezTo>
                  <a:cubicBezTo>
                    <a:pt x="424" y="173"/>
                    <a:pt x="466" y="161"/>
                    <a:pt x="500" y="135"/>
                  </a:cubicBezTo>
                  <a:cubicBezTo>
                    <a:pt x="541" y="102"/>
                    <a:pt x="555" y="50"/>
                    <a:pt x="565" y="3"/>
                  </a:cubicBezTo>
                  <a:cubicBezTo>
                    <a:pt x="566" y="0"/>
                    <a:pt x="557" y="1"/>
                    <a:pt x="557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6" name="Freeform 99"/>
            <p:cNvSpPr/>
            <p:nvPr/>
          </p:nvSpPr>
          <p:spPr bwMode="auto">
            <a:xfrm>
              <a:off x="3496" y="1679"/>
              <a:ext cx="142" cy="185"/>
            </a:xfrm>
            <a:custGeom>
              <a:avLst/>
              <a:gdLst>
                <a:gd name="T0" fmla="*/ 0 w 60"/>
                <a:gd name="T1" fmla="*/ 30 h 78"/>
                <a:gd name="T2" fmla="*/ 20 w 60"/>
                <a:gd name="T3" fmla="*/ 76 h 78"/>
                <a:gd name="T4" fmla="*/ 29 w 60"/>
                <a:gd name="T5" fmla="*/ 74 h 78"/>
                <a:gd name="T6" fmla="*/ 54 w 60"/>
                <a:gd name="T7" fmla="*/ 3 h 78"/>
                <a:gd name="T8" fmla="*/ 51 w 60"/>
                <a:gd name="T9" fmla="*/ 1 h 78"/>
                <a:gd name="T10" fmla="*/ 16 w 60"/>
                <a:gd name="T11" fmla="*/ 25 h 78"/>
                <a:gd name="T12" fmla="*/ 20 w 60"/>
                <a:gd name="T13" fmla="*/ 76 h 78"/>
                <a:gd name="T14" fmla="*/ 29 w 60"/>
                <a:gd name="T15" fmla="*/ 74 h 78"/>
                <a:gd name="T16" fmla="*/ 8 w 60"/>
                <a:gd name="T17" fmla="*/ 28 h 78"/>
                <a:gd name="T18" fmla="*/ 0 w 60"/>
                <a:gd name="T19" fmla="*/ 3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" h="78">
                  <a:moveTo>
                    <a:pt x="0" y="30"/>
                  </a:moveTo>
                  <a:cubicBezTo>
                    <a:pt x="5" y="46"/>
                    <a:pt x="12" y="61"/>
                    <a:pt x="20" y="76"/>
                  </a:cubicBezTo>
                  <a:cubicBezTo>
                    <a:pt x="23" y="75"/>
                    <a:pt x="26" y="74"/>
                    <a:pt x="29" y="74"/>
                  </a:cubicBezTo>
                  <a:cubicBezTo>
                    <a:pt x="12" y="44"/>
                    <a:pt x="18" y="15"/>
                    <a:pt x="54" y="3"/>
                  </a:cubicBezTo>
                  <a:cubicBezTo>
                    <a:pt x="60" y="1"/>
                    <a:pt x="54" y="0"/>
                    <a:pt x="51" y="1"/>
                  </a:cubicBezTo>
                  <a:cubicBezTo>
                    <a:pt x="37" y="6"/>
                    <a:pt x="24" y="13"/>
                    <a:pt x="16" y="25"/>
                  </a:cubicBezTo>
                  <a:cubicBezTo>
                    <a:pt x="5" y="41"/>
                    <a:pt x="12" y="61"/>
                    <a:pt x="20" y="76"/>
                  </a:cubicBezTo>
                  <a:cubicBezTo>
                    <a:pt x="21" y="78"/>
                    <a:pt x="29" y="75"/>
                    <a:pt x="29" y="74"/>
                  </a:cubicBezTo>
                  <a:cubicBezTo>
                    <a:pt x="21" y="59"/>
                    <a:pt x="13" y="44"/>
                    <a:pt x="8" y="28"/>
                  </a:cubicBezTo>
                  <a:cubicBezTo>
                    <a:pt x="8" y="26"/>
                    <a:pt x="0" y="28"/>
                    <a:pt x="0" y="3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7" name="Freeform 100"/>
            <p:cNvSpPr/>
            <p:nvPr/>
          </p:nvSpPr>
          <p:spPr bwMode="auto">
            <a:xfrm>
              <a:off x="5313" y="1899"/>
              <a:ext cx="55" cy="74"/>
            </a:xfrm>
            <a:custGeom>
              <a:avLst/>
              <a:gdLst>
                <a:gd name="T0" fmla="*/ 2 w 23"/>
                <a:gd name="T1" fmla="*/ 7 h 31"/>
                <a:gd name="T2" fmla="*/ 13 w 23"/>
                <a:gd name="T3" fmla="*/ 28 h 31"/>
                <a:gd name="T4" fmla="*/ 21 w 23"/>
                <a:gd name="T5" fmla="*/ 24 h 31"/>
                <a:gd name="T6" fmla="*/ 9 w 23"/>
                <a:gd name="T7" fmla="*/ 3 h 31"/>
                <a:gd name="T8" fmla="*/ 2 w 23"/>
                <a:gd name="T9" fmla="*/ 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31">
                  <a:moveTo>
                    <a:pt x="2" y="7"/>
                  </a:moveTo>
                  <a:cubicBezTo>
                    <a:pt x="5" y="14"/>
                    <a:pt x="9" y="21"/>
                    <a:pt x="13" y="28"/>
                  </a:cubicBezTo>
                  <a:cubicBezTo>
                    <a:pt x="15" y="31"/>
                    <a:pt x="23" y="28"/>
                    <a:pt x="21" y="24"/>
                  </a:cubicBezTo>
                  <a:cubicBezTo>
                    <a:pt x="17" y="17"/>
                    <a:pt x="13" y="10"/>
                    <a:pt x="9" y="3"/>
                  </a:cubicBezTo>
                  <a:cubicBezTo>
                    <a:pt x="8" y="0"/>
                    <a:pt x="0" y="3"/>
                    <a:pt x="2" y="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8" name="Freeform 101"/>
            <p:cNvSpPr/>
            <p:nvPr/>
          </p:nvSpPr>
          <p:spPr bwMode="auto">
            <a:xfrm>
              <a:off x="5183" y="1573"/>
              <a:ext cx="213" cy="125"/>
            </a:xfrm>
            <a:custGeom>
              <a:avLst/>
              <a:gdLst>
                <a:gd name="T0" fmla="*/ 9 w 90"/>
                <a:gd name="T1" fmla="*/ 49 h 53"/>
                <a:gd name="T2" fmla="*/ 57 w 90"/>
                <a:gd name="T3" fmla="*/ 6 h 53"/>
                <a:gd name="T4" fmla="*/ 74 w 90"/>
                <a:gd name="T5" fmla="*/ 25 h 53"/>
                <a:gd name="T6" fmla="*/ 51 w 90"/>
                <a:gd name="T7" fmla="*/ 45 h 53"/>
                <a:gd name="T8" fmla="*/ 56 w 90"/>
                <a:gd name="T9" fmla="*/ 47 h 53"/>
                <a:gd name="T10" fmla="*/ 84 w 90"/>
                <a:gd name="T11" fmla="*/ 20 h 53"/>
                <a:gd name="T12" fmla="*/ 69 w 90"/>
                <a:gd name="T13" fmla="*/ 1 h 53"/>
                <a:gd name="T14" fmla="*/ 1 w 90"/>
                <a:gd name="T15" fmla="*/ 50 h 53"/>
                <a:gd name="T16" fmla="*/ 9 w 90"/>
                <a:gd name="T17" fmla="*/ 49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" h="53">
                  <a:moveTo>
                    <a:pt x="9" y="49"/>
                  </a:moveTo>
                  <a:cubicBezTo>
                    <a:pt x="14" y="29"/>
                    <a:pt x="37" y="11"/>
                    <a:pt x="57" y="6"/>
                  </a:cubicBezTo>
                  <a:cubicBezTo>
                    <a:pt x="73" y="2"/>
                    <a:pt x="82" y="13"/>
                    <a:pt x="74" y="25"/>
                  </a:cubicBezTo>
                  <a:cubicBezTo>
                    <a:pt x="69" y="33"/>
                    <a:pt x="60" y="40"/>
                    <a:pt x="51" y="45"/>
                  </a:cubicBezTo>
                  <a:cubicBezTo>
                    <a:pt x="46" y="47"/>
                    <a:pt x="53" y="48"/>
                    <a:pt x="56" y="47"/>
                  </a:cubicBezTo>
                  <a:cubicBezTo>
                    <a:pt x="68" y="41"/>
                    <a:pt x="78" y="31"/>
                    <a:pt x="84" y="20"/>
                  </a:cubicBezTo>
                  <a:cubicBezTo>
                    <a:pt x="90" y="9"/>
                    <a:pt x="80" y="1"/>
                    <a:pt x="69" y="1"/>
                  </a:cubicBezTo>
                  <a:cubicBezTo>
                    <a:pt x="42" y="0"/>
                    <a:pt x="7" y="25"/>
                    <a:pt x="1" y="50"/>
                  </a:cubicBezTo>
                  <a:cubicBezTo>
                    <a:pt x="0" y="53"/>
                    <a:pt x="9" y="51"/>
                    <a:pt x="9" y="4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9" name="Freeform 102"/>
            <p:cNvSpPr/>
            <p:nvPr/>
          </p:nvSpPr>
          <p:spPr bwMode="auto">
            <a:xfrm>
              <a:off x="5218" y="1708"/>
              <a:ext cx="138" cy="267"/>
            </a:xfrm>
            <a:custGeom>
              <a:avLst/>
              <a:gdLst>
                <a:gd name="T0" fmla="*/ 1 w 58"/>
                <a:gd name="T1" fmla="*/ 4 h 113"/>
                <a:gd name="T2" fmla="*/ 49 w 58"/>
                <a:gd name="T3" fmla="*/ 112 h 113"/>
                <a:gd name="T4" fmla="*/ 57 w 58"/>
                <a:gd name="T5" fmla="*/ 109 h 113"/>
                <a:gd name="T6" fmla="*/ 9 w 58"/>
                <a:gd name="T7" fmla="*/ 2 h 113"/>
                <a:gd name="T8" fmla="*/ 1 w 58"/>
                <a:gd name="T9" fmla="*/ 4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113">
                  <a:moveTo>
                    <a:pt x="1" y="4"/>
                  </a:moveTo>
                  <a:cubicBezTo>
                    <a:pt x="20" y="38"/>
                    <a:pt x="31" y="76"/>
                    <a:pt x="49" y="112"/>
                  </a:cubicBezTo>
                  <a:cubicBezTo>
                    <a:pt x="50" y="113"/>
                    <a:pt x="58" y="111"/>
                    <a:pt x="57" y="109"/>
                  </a:cubicBezTo>
                  <a:cubicBezTo>
                    <a:pt x="39" y="74"/>
                    <a:pt x="29" y="36"/>
                    <a:pt x="9" y="2"/>
                  </a:cubicBezTo>
                  <a:cubicBezTo>
                    <a:pt x="8" y="0"/>
                    <a:pt x="0" y="2"/>
                    <a:pt x="1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0" name="Freeform 103"/>
            <p:cNvSpPr/>
            <p:nvPr/>
          </p:nvSpPr>
          <p:spPr bwMode="auto">
            <a:xfrm>
              <a:off x="5465" y="1608"/>
              <a:ext cx="156" cy="126"/>
            </a:xfrm>
            <a:custGeom>
              <a:avLst/>
              <a:gdLst>
                <a:gd name="T0" fmla="*/ 9 w 66"/>
                <a:gd name="T1" fmla="*/ 48 h 53"/>
                <a:gd name="T2" fmla="*/ 31 w 66"/>
                <a:gd name="T3" fmla="*/ 22 h 53"/>
                <a:gd name="T4" fmla="*/ 59 w 66"/>
                <a:gd name="T5" fmla="*/ 6 h 53"/>
                <a:gd name="T6" fmla="*/ 60 w 66"/>
                <a:gd name="T7" fmla="*/ 0 h 53"/>
                <a:gd name="T8" fmla="*/ 25 w 66"/>
                <a:gd name="T9" fmla="*/ 18 h 53"/>
                <a:gd name="T10" fmla="*/ 0 w 66"/>
                <a:gd name="T11" fmla="*/ 48 h 53"/>
                <a:gd name="T12" fmla="*/ 9 w 66"/>
                <a:gd name="T13" fmla="*/ 4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" h="53">
                  <a:moveTo>
                    <a:pt x="9" y="48"/>
                  </a:moveTo>
                  <a:cubicBezTo>
                    <a:pt x="10" y="38"/>
                    <a:pt x="23" y="28"/>
                    <a:pt x="31" y="22"/>
                  </a:cubicBezTo>
                  <a:cubicBezTo>
                    <a:pt x="38" y="16"/>
                    <a:pt x="50" y="6"/>
                    <a:pt x="59" y="6"/>
                  </a:cubicBezTo>
                  <a:cubicBezTo>
                    <a:pt x="64" y="5"/>
                    <a:pt x="66" y="0"/>
                    <a:pt x="60" y="0"/>
                  </a:cubicBezTo>
                  <a:cubicBezTo>
                    <a:pt x="47" y="1"/>
                    <a:pt x="35" y="11"/>
                    <a:pt x="25" y="18"/>
                  </a:cubicBezTo>
                  <a:cubicBezTo>
                    <a:pt x="16" y="25"/>
                    <a:pt x="1" y="36"/>
                    <a:pt x="0" y="48"/>
                  </a:cubicBezTo>
                  <a:cubicBezTo>
                    <a:pt x="0" y="53"/>
                    <a:pt x="8" y="51"/>
                    <a:pt x="9" y="4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1" name="Freeform 104"/>
            <p:cNvSpPr/>
            <p:nvPr/>
          </p:nvSpPr>
          <p:spPr bwMode="auto">
            <a:xfrm>
              <a:off x="5467" y="1599"/>
              <a:ext cx="270" cy="189"/>
            </a:xfrm>
            <a:custGeom>
              <a:avLst/>
              <a:gdLst>
                <a:gd name="T0" fmla="*/ 11 w 114"/>
                <a:gd name="T1" fmla="*/ 77 h 80"/>
                <a:gd name="T2" fmla="*/ 110 w 114"/>
                <a:gd name="T3" fmla="*/ 5 h 80"/>
                <a:gd name="T4" fmla="*/ 104 w 114"/>
                <a:gd name="T5" fmla="*/ 2 h 80"/>
                <a:gd name="T6" fmla="*/ 4 w 114"/>
                <a:gd name="T7" fmla="*/ 75 h 80"/>
                <a:gd name="T8" fmla="*/ 11 w 114"/>
                <a:gd name="T9" fmla="*/ 77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0">
                  <a:moveTo>
                    <a:pt x="11" y="77"/>
                  </a:moveTo>
                  <a:cubicBezTo>
                    <a:pt x="41" y="50"/>
                    <a:pt x="75" y="27"/>
                    <a:pt x="110" y="5"/>
                  </a:cubicBezTo>
                  <a:cubicBezTo>
                    <a:pt x="114" y="2"/>
                    <a:pt x="107" y="0"/>
                    <a:pt x="104" y="2"/>
                  </a:cubicBezTo>
                  <a:cubicBezTo>
                    <a:pt x="69" y="24"/>
                    <a:pt x="34" y="47"/>
                    <a:pt x="4" y="75"/>
                  </a:cubicBezTo>
                  <a:cubicBezTo>
                    <a:pt x="0" y="79"/>
                    <a:pt x="8" y="80"/>
                    <a:pt x="11" y="7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2" name="Freeform 105"/>
            <p:cNvSpPr/>
            <p:nvPr/>
          </p:nvSpPr>
          <p:spPr bwMode="auto">
            <a:xfrm>
              <a:off x="5751" y="1374"/>
              <a:ext cx="113" cy="227"/>
            </a:xfrm>
            <a:custGeom>
              <a:avLst/>
              <a:gdLst>
                <a:gd name="T0" fmla="*/ 1 w 48"/>
                <a:gd name="T1" fmla="*/ 6 h 96"/>
                <a:gd name="T2" fmla="*/ 38 w 48"/>
                <a:gd name="T3" fmla="*/ 93 h 96"/>
                <a:gd name="T4" fmla="*/ 46 w 48"/>
                <a:gd name="T5" fmla="*/ 90 h 96"/>
                <a:gd name="T6" fmla="*/ 10 w 48"/>
                <a:gd name="T7" fmla="*/ 3 h 96"/>
                <a:gd name="T8" fmla="*/ 1 w 48"/>
                <a:gd name="T9" fmla="*/ 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96">
                  <a:moveTo>
                    <a:pt x="1" y="6"/>
                  </a:moveTo>
                  <a:cubicBezTo>
                    <a:pt x="9" y="36"/>
                    <a:pt x="26" y="63"/>
                    <a:pt x="38" y="93"/>
                  </a:cubicBezTo>
                  <a:cubicBezTo>
                    <a:pt x="39" y="96"/>
                    <a:pt x="48" y="93"/>
                    <a:pt x="46" y="90"/>
                  </a:cubicBezTo>
                  <a:cubicBezTo>
                    <a:pt x="34" y="61"/>
                    <a:pt x="17" y="34"/>
                    <a:pt x="10" y="3"/>
                  </a:cubicBezTo>
                  <a:cubicBezTo>
                    <a:pt x="9" y="0"/>
                    <a:pt x="0" y="2"/>
                    <a:pt x="1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3" name="Freeform 106"/>
            <p:cNvSpPr/>
            <p:nvPr/>
          </p:nvSpPr>
          <p:spPr bwMode="auto">
            <a:xfrm>
              <a:off x="5737" y="1260"/>
              <a:ext cx="260" cy="346"/>
            </a:xfrm>
            <a:custGeom>
              <a:avLst/>
              <a:gdLst>
                <a:gd name="T0" fmla="*/ 12 w 110"/>
                <a:gd name="T1" fmla="*/ 44 h 146"/>
                <a:gd name="T2" fmla="*/ 16 w 110"/>
                <a:gd name="T3" fmla="*/ 19 h 146"/>
                <a:gd name="T4" fmla="*/ 39 w 110"/>
                <a:gd name="T5" fmla="*/ 14 h 146"/>
                <a:gd name="T6" fmla="*/ 39 w 110"/>
                <a:gd name="T7" fmla="*/ 31 h 146"/>
                <a:gd name="T8" fmla="*/ 38 w 110"/>
                <a:gd name="T9" fmla="*/ 81 h 146"/>
                <a:gd name="T10" fmla="*/ 77 w 110"/>
                <a:gd name="T11" fmla="*/ 104 h 146"/>
                <a:gd name="T12" fmla="*/ 51 w 110"/>
                <a:gd name="T13" fmla="*/ 143 h 146"/>
                <a:gd name="T14" fmla="*/ 60 w 110"/>
                <a:gd name="T15" fmla="*/ 142 h 146"/>
                <a:gd name="T16" fmla="*/ 82 w 110"/>
                <a:gd name="T17" fmla="*/ 100 h 146"/>
                <a:gd name="T18" fmla="*/ 51 w 110"/>
                <a:gd name="T19" fmla="*/ 83 h 146"/>
                <a:gd name="T20" fmla="*/ 45 w 110"/>
                <a:gd name="T21" fmla="*/ 43 h 146"/>
                <a:gd name="T22" fmla="*/ 30 w 110"/>
                <a:gd name="T23" fmla="*/ 3 h 146"/>
                <a:gd name="T24" fmla="*/ 3 w 110"/>
                <a:gd name="T25" fmla="*/ 47 h 146"/>
                <a:gd name="T26" fmla="*/ 12 w 110"/>
                <a:gd name="T27" fmla="*/ 44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0" h="146">
                  <a:moveTo>
                    <a:pt x="12" y="44"/>
                  </a:moveTo>
                  <a:cubicBezTo>
                    <a:pt x="10" y="35"/>
                    <a:pt x="12" y="27"/>
                    <a:pt x="16" y="19"/>
                  </a:cubicBezTo>
                  <a:cubicBezTo>
                    <a:pt x="20" y="10"/>
                    <a:pt x="33" y="3"/>
                    <a:pt x="39" y="14"/>
                  </a:cubicBezTo>
                  <a:cubicBezTo>
                    <a:pt x="41" y="19"/>
                    <a:pt x="40" y="26"/>
                    <a:pt x="39" y="31"/>
                  </a:cubicBezTo>
                  <a:cubicBezTo>
                    <a:pt x="37" y="48"/>
                    <a:pt x="29" y="65"/>
                    <a:pt x="38" y="81"/>
                  </a:cubicBezTo>
                  <a:cubicBezTo>
                    <a:pt x="45" y="93"/>
                    <a:pt x="66" y="97"/>
                    <a:pt x="77" y="104"/>
                  </a:cubicBezTo>
                  <a:cubicBezTo>
                    <a:pt x="97" y="118"/>
                    <a:pt x="54" y="129"/>
                    <a:pt x="51" y="143"/>
                  </a:cubicBezTo>
                  <a:cubicBezTo>
                    <a:pt x="51" y="146"/>
                    <a:pt x="59" y="145"/>
                    <a:pt x="60" y="142"/>
                  </a:cubicBezTo>
                  <a:cubicBezTo>
                    <a:pt x="62" y="127"/>
                    <a:pt x="110" y="120"/>
                    <a:pt x="82" y="100"/>
                  </a:cubicBezTo>
                  <a:cubicBezTo>
                    <a:pt x="73" y="93"/>
                    <a:pt x="61" y="89"/>
                    <a:pt x="51" y="83"/>
                  </a:cubicBezTo>
                  <a:cubicBezTo>
                    <a:pt x="38" y="73"/>
                    <a:pt x="43" y="56"/>
                    <a:pt x="45" y="43"/>
                  </a:cubicBezTo>
                  <a:cubicBezTo>
                    <a:pt x="48" y="31"/>
                    <a:pt x="55" y="0"/>
                    <a:pt x="30" y="3"/>
                  </a:cubicBezTo>
                  <a:cubicBezTo>
                    <a:pt x="9" y="6"/>
                    <a:pt x="0" y="29"/>
                    <a:pt x="3" y="47"/>
                  </a:cubicBezTo>
                  <a:cubicBezTo>
                    <a:pt x="4" y="49"/>
                    <a:pt x="12" y="47"/>
                    <a:pt x="12" y="4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4" name="Freeform 107"/>
            <p:cNvSpPr/>
            <p:nvPr/>
          </p:nvSpPr>
          <p:spPr bwMode="auto">
            <a:xfrm>
              <a:off x="1688" y="2056"/>
              <a:ext cx="331" cy="158"/>
            </a:xfrm>
            <a:custGeom>
              <a:avLst/>
              <a:gdLst>
                <a:gd name="T0" fmla="*/ 45 w 140"/>
                <a:gd name="T1" fmla="*/ 2 h 67"/>
                <a:gd name="T2" fmla="*/ 30 w 140"/>
                <a:gd name="T3" fmla="*/ 52 h 67"/>
                <a:gd name="T4" fmla="*/ 103 w 140"/>
                <a:gd name="T5" fmla="*/ 34 h 67"/>
                <a:gd name="T6" fmla="*/ 96 w 140"/>
                <a:gd name="T7" fmla="*/ 35 h 67"/>
                <a:gd name="T8" fmla="*/ 137 w 140"/>
                <a:gd name="T9" fmla="*/ 29 h 67"/>
                <a:gd name="T10" fmla="*/ 99 w 140"/>
                <a:gd name="T11" fmla="*/ 34 h 67"/>
                <a:gd name="T12" fmla="*/ 108 w 140"/>
                <a:gd name="T13" fmla="*/ 33 h 67"/>
                <a:gd name="T14" fmla="*/ 129 w 140"/>
                <a:gd name="T15" fmla="*/ 27 h 67"/>
                <a:gd name="T16" fmla="*/ 104 w 140"/>
                <a:gd name="T17" fmla="*/ 32 h 67"/>
                <a:gd name="T18" fmla="*/ 97 w 140"/>
                <a:gd name="T19" fmla="*/ 33 h 67"/>
                <a:gd name="T20" fmla="*/ 27 w 140"/>
                <a:gd name="T21" fmla="*/ 37 h 67"/>
                <a:gd name="T22" fmla="*/ 51 w 140"/>
                <a:gd name="T23" fmla="*/ 2 h 67"/>
                <a:gd name="T24" fmla="*/ 45 w 140"/>
                <a:gd name="T25" fmla="*/ 2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0" h="67">
                  <a:moveTo>
                    <a:pt x="45" y="2"/>
                  </a:moveTo>
                  <a:cubicBezTo>
                    <a:pt x="30" y="11"/>
                    <a:pt x="0" y="39"/>
                    <a:pt x="30" y="52"/>
                  </a:cubicBezTo>
                  <a:cubicBezTo>
                    <a:pt x="58" y="65"/>
                    <a:pt x="81" y="50"/>
                    <a:pt x="103" y="34"/>
                  </a:cubicBezTo>
                  <a:cubicBezTo>
                    <a:pt x="101" y="34"/>
                    <a:pt x="98" y="34"/>
                    <a:pt x="96" y="35"/>
                  </a:cubicBezTo>
                  <a:cubicBezTo>
                    <a:pt x="107" y="47"/>
                    <a:pt x="136" y="51"/>
                    <a:pt x="137" y="29"/>
                  </a:cubicBezTo>
                  <a:cubicBezTo>
                    <a:pt x="140" y="3"/>
                    <a:pt x="106" y="24"/>
                    <a:pt x="99" y="34"/>
                  </a:cubicBezTo>
                  <a:cubicBezTo>
                    <a:pt x="99" y="35"/>
                    <a:pt x="106" y="35"/>
                    <a:pt x="108" y="33"/>
                  </a:cubicBezTo>
                  <a:cubicBezTo>
                    <a:pt x="111" y="28"/>
                    <a:pt x="127" y="13"/>
                    <a:pt x="129" y="27"/>
                  </a:cubicBezTo>
                  <a:cubicBezTo>
                    <a:pt x="132" y="43"/>
                    <a:pt x="111" y="41"/>
                    <a:pt x="104" y="32"/>
                  </a:cubicBezTo>
                  <a:cubicBezTo>
                    <a:pt x="103" y="31"/>
                    <a:pt x="98" y="32"/>
                    <a:pt x="97" y="33"/>
                  </a:cubicBezTo>
                  <a:cubicBezTo>
                    <a:pt x="77" y="48"/>
                    <a:pt x="42" y="67"/>
                    <a:pt x="27" y="37"/>
                  </a:cubicBezTo>
                  <a:cubicBezTo>
                    <a:pt x="19" y="23"/>
                    <a:pt x="41" y="9"/>
                    <a:pt x="51" y="2"/>
                  </a:cubicBezTo>
                  <a:cubicBezTo>
                    <a:pt x="55" y="0"/>
                    <a:pt x="47" y="1"/>
                    <a:pt x="45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5" name="Freeform 108"/>
            <p:cNvSpPr/>
            <p:nvPr/>
          </p:nvSpPr>
          <p:spPr bwMode="auto">
            <a:xfrm>
              <a:off x="2005" y="2058"/>
              <a:ext cx="142" cy="90"/>
            </a:xfrm>
            <a:custGeom>
              <a:avLst/>
              <a:gdLst>
                <a:gd name="T0" fmla="*/ 17 w 60"/>
                <a:gd name="T1" fmla="*/ 2 h 38"/>
                <a:gd name="T2" fmla="*/ 19 w 60"/>
                <a:gd name="T3" fmla="*/ 27 h 38"/>
                <a:gd name="T4" fmla="*/ 38 w 60"/>
                <a:gd name="T5" fmla="*/ 23 h 38"/>
                <a:gd name="T6" fmla="*/ 45 w 60"/>
                <a:gd name="T7" fmla="*/ 31 h 38"/>
                <a:gd name="T8" fmla="*/ 51 w 60"/>
                <a:gd name="T9" fmla="*/ 37 h 38"/>
                <a:gd name="T10" fmla="*/ 58 w 60"/>
                <a:gd name="T11" fmla="*/ 34 h 38"/>
                <a:gd name="T12" fmla="*/ 51 w 60"/>
                <a:gd name="T13" fmla="*/ 21 h 38"/>
                <a:gd name="T14" fmla="*/ 51 w 60"/>
                <a:gd name="T15" fmla="*/ 21 h 38"/>
                <a:gd name="T16" fmla="*/ 26 w 60"/>
                <a:gd name="T17" fmla="*/ 24 h 38"/>
                <a:gd name="T18" fmla="*/ 26 w 60"/>
                <a:gd name="T19" fmla="*/ 0 h 38"/>
                <a:gd name="T20" fmla="*/ 17 w 60"/>
                <a:gd name="T21" fmla="*/ 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" h="38">
                  <a:moveTo>
                    <a:pt x="17" y="2"/>
                  </a:moveTo>
                  <a:cubicBezTo>
                    <a:pt x="11" y="9"/>
                    <a:pt x="0" y="29"/>
                    <a:pt x="19" y="27"/>
                  </a:cubicBezTo>
                  <a:cubicBezTo>
                    <a:pt x="26" y="27"/>
                    <a:pt x="32" y="26"/>
                    <a:pt x="38" y="23"/>
                  </a:cubicBezTo>
                  <a:cubicBezTo>
                    <a:pt x="44" y="20"/>
                    <a:pt x="44" y="28"/>
                    <a:pt x="45" y="31"/>
                  </a:cubicBezTo>
                  <a:cubicBezTo>
                    <a:pt x="46" y="34"/>
                    <a:pt x="48" y="37"/>
                    <a:pt x="51" y="37"/>
                  </a:cubicBezTo>
                  <a:cubicBezTo>
                    <a:pt x="53" y="38"/>
                    <a:pt x="60" y="35"/>
                    <a:pt x="58" y="34"/>
                  </a:cubicBezTo>
                  <a:cubicBezTo>
                    <a:pt x="54" y="33"/>
                    <a:pt x="52" y="25"/>
                    <a:pt x="51" y="21"/>
                  </a:cubicBezTo>
                  <a:cubicBezTo>
                    <a:pt x="51" y="21"/>
                    <a:pt x="51" y="21"/>
                    <a:pt x="51" y="21"/>
                  </a:cubicBezTo>
                  <a:cubicBezTo>
                    <a:pt x="41" y="18"/>
                    <a:pt x="35" y="23"/>
                    <a:pt x="26" y="24"/>
                  </a:cubicBezTo>
                  <a:cubicBezTo>
                    <a:pt x="8" y="27"/>
                    <a:pt x="21" y="6"/>
                    <a:pt x="26" y="0"/>
                  </a:cubicBezTo>
                  <a:cubicBezTo>
                    <a:pt x="26" y="0"/>
                    <a:pt x="19" y="0"/>
                    <a:pt x="17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6" name="Freeform 109"/>
            <p:cNvSpPr/>
            <p:nvPr/>
          </p:nvSpPr>
          <p:spPr bwMode="auto">
            <a:xfrm>
              <a:off x="2152" y="2056"/>
              <a:ext cx="144" cy="125"/>
            </a:xfrm>
            <a:custGeom>
              <a:avLst/>
              <a:gdLst>
                <a:gd name="T0" fmla="*/ 55 w 61"/>
                <a:gd name="T1" fmla="*/ 1 h 53"/>
                <a:gd name="T2" fmla="*/ 29 w 61"/>
                <a:gd name="T3" fmla="*/ 24 h 53"/>
                <a:gd name="T4" fmla="*/ 31 w 61"/>
                <a:gd name="T5" fmla="*/ 37 h 53"/>
                <a:gd name="T6" fmla="*/ 9 w 61"/>
                <a:gd name="T7" fmla="*/ 49 h 53"/>
                <a:gd name="T8" fmla="*/ 6 w 61"/>
                <a:gd name="T9" fmla="*/ 52 h 53"/>
                <a:gd name="T10" fmla="*/ 38 w 61"/>
                <a:gd name="T11" fmla="*/ 39 h 53"/>
                <a:gd name="T12" fmla="*/ 38 w 61"/>
                <a:gd name="T13" fmla="*/ 29 h 53"/>
                <a:gd name="T14" fmla="*/ 56 w 61"/>
                <a:gd name="T15" fmla="*/ 3 h 53"/>
                <a:gd name="T16" fmla="*/ 55 w 61"/>
                <a:gd name="T17" fmla="*/ 1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53">
                  <a:moveTo>
                    <a:pt x="55" y="1"/>
                  </a:moveTo>
                  <a:cubicBezTo>
                    <a:pt x="41" y="5"/>
                    <a:pt x="34" y="11"/>
                    <a:pt x="29" y="24"/>
                  </a:cubicBezTo>
                  <a:cubicBezTo>
                    <a:pt x="28" y="28"/>
                    <a:pt x="31" y="33"/>
                    <a:pt x="31" y="37"/>
                  </a:cubicBezTo>
                  <a:cubicBezTo>
                    <a:pt x="32" y="45"/>
                    <a:pt x="15" y="49"/>
                    <a:pt x="9" y="49"/>
                  </a:cubicBezTo>
                  <a:cubicBezTo>
                    <a:pt x="7" y="49"/>
                    <a:pt x="0" y="53"/>
                    <a:pt x="6" y="52"/>
                  </a:cubicBezTo>
                  <a:cubicBezTo>
                    <a:pt x="18" y="52"/>
                    <a:pt x="31" y="48"/>
                    <a:pt x="38" y="39"/>
                  </a:cubicBezTo>
                  <a:cubicBezTo>
                    <a:pt x="41" y="35"/>
                    <a:pt x="39" y="32"/>
                    <a:pt x="38" y="29"/>
                  </a:cubicBezTo>
                  <a:cubicBezTo>
                    <a:pt x="35" y="17"/>
                    <a:pt x="45" y="6"/>
                    <a:pt x="56" y="3"/>
                  </a:cubicBezTo>
                  <a:cubicBezTo>
                    <a:pt x="61" y="2"/>
                    <a:pt x="60" y="0"/>
                    <a:pt x="55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7" name="Freeform 110"/>
            <p:cNvSpPr/>
            <p:nvPr/>
          </p:nvSpPr>
          <p:spPr bwMode="auto">
            <a:xfrm>
              <a:off x="2348" y="1954"/>
              <a:ext cx="135" cy="225"/>
            </a:xfrm>
            <a:custGeom>
              <a:avLst/>
              <a:gdLst>
                <a:gd name="T0" fmla="*/ 9 w 57"/>
                <a:gd name="T1" fmla="*/ 3 h 95"/>
                <a:gd name="T2" fmla="*/ 0 w 57"/>
                <a:gd name="T3" fmla="*/ 45 h 95"/>
                <a:gd name="T4" fmla="*/ 10 w 57"/>
                <a:gd name="T5" fmla="*/ 83 h 95"/>
                <a:gd name="T6" fmla="*/ 51 w 57"/>
                <a:gd name="T7" fmla="*/ 65 h 95"/>
                <a:gd name="T8" fmla="*/ 42 w 57"/>
                <a:gd name="T9" fmla="*/ 67 h 95"/>
                <a:gd name="T10" fmla="*/ 15 w 57"/>
                <a:gd name="T11" fmla="*/ 77 h 95"/>
                <a:gd name="T12" fmla="*/ 9 w 57"/>
                <a:gd name="T13" fmla="*/ 54 h 95"/>
                <a:gd name="T14" fmla="*/ 17 w 57"/>
                <a:gd name="T15" fmla="*/ 4 h 95"/>
                <a:gd name="T16" fmla="*/ 9 w 57"/>
                <a:gd name="T17" fmla="*/ 3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95">
                  <a:moveTo>
                    <a:pt x="9" y="3"/>
                  </a:moveTo>
                  <a:cubicBezTo>
                    <a:pt x="1" y="15"/>
                    <a:pt x="0" y="31"/>
                    <a:pt x="0" y="45"/>
                  </a:cubicBezTo>
                  <a:cubicBezTo>
                    <a:pt x="0" y="57"/>
                    <a:pt x="0" y="74"/>
                    <a:pt x="10" y="83"/>
                  </a:cubicBezTo>
                  <a:cubicBezTo>
                    <a:pt x="23" y="95"/>
                    <a:pt x="57" y="85"/>
                    <a:pt x="51" y="65"/>
                  </a:cubicBezTo>
                  <a:cubicBezTo>
                    <a:pt x="49" y="61"/>
                    <a:pt x="41" y="64"/>
                    <a:pt x="42" y="67"/>
                  </a:cubicBezTo>
                  <a:cubicBezTo>
                    <a:pt x="47" y="83"/>
                    <a:pt x="25" y="86"/>
                    <a:pt x="15" y="77"/>
                  </a:cubicBezTo>
                  <a:cubicBezTo>
                    <a:pt x="10" y="72"/>
                    <a:pt x="10" y="61"/>
                    <a:pt x="9" y="54"/>
                  </a:cubicBezTo>
                  <a:cubicBezTo>
                    <a:pt x="7" y="38"/>
                    <a:pt x="7" y="17"/>
                    <a:pt x="17" y="4"/>
                  </a:cubicBezTo>
                  <a:cubicBezTo>
                    <a:pt x="20" y="0"/>
                    <a:pt x="11" y="0"/>
                    <a:pt x="9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8" name="Freeform 111"/>
            <p:cNvSpPr/>
            <p:nvPr/>
          </p:nvSpPr>
          <p:spPr bwMode="auto">
            <a:xfrm>
              <a:off x="2282" y="2023"/>
              <a:ext cx="154" cy="33"/>
            </a:xfrm>
            <a:custGeom>
              <a:avLst/>
              <a:gdLst>
                <a:gd name="T0" fmla="*/ 10 w 65"/>
                <a:gd name="T1" fmla="*/ 13 h 14"/>
                <a:gd name="T2" fmla="*/ 60 w 65"/>
                <a:gd name="T3" fmla="*/ 4 h 14"/>
                <a:gd name="T4" fmla="*/ 59 w 65"/>
                <a:gd name="T5" fmla="*/ 1 h 14"/>
                <a:gd name="T6" fmla="*/ 5 w 65"/>
                <a:gd name="T7" fmla="*/ 12 h 14"/>
                <a:gd name="T8" fmla="*/ 10 w 65"/>
                <a:gd name="T9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14">
                  <a:moveTo>
                    <a:pt x="10" y="13"/>
                  </a:moveTo>
                  <a:cubicBezTo>
                    <a:pt x="26" y="7"/>
                    <a:pt x="44" y="7"/>
                    <a:pt x="60" y="4"/>
                  </a:cubicBezTo>
                  <a:cubicBezTo>
                    <a:pt x="65" y="3"/>
                    <a:pt x="64" y="0"/>
                    <a:pt x="59" y="1"/>
                  </a:cubicBezTo>
                  <a:cubicBezTo>
                    <a:pt x="41" y="5"/>
                    <a:pt x="22" y="5"/>
                    <a:pt x="5" y="12"/>
                  </a:cubicBezTo>
                  <a:cubicBezTo>
                    <a:pt x="0" y="14"/>
                    <a:pt x="8" y="14"/>
                    <a:pt x="10" y="1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9" name="Freeform 112"/>
            <p:cNvSpPr/>
            <p:nvPr/>
          </p:nvSpPr>
          <p:spPr bwMode="auto">
            <a:xfrm>
              <a:off x="2481" y="2151"/>
              <a:ext cx="30" cy="30"/>
            </a:xfrm>
            <a:custGeom>
              <a:avLst/>
              <a:gdLst>
                <a:gd name="T0" fmla="*/ 8 w 13"/>
                <a:gd name="T1" fmla="*/ 12 h 13"/>
                <a:gd name="T2" fmla="*/ 12 w 13"/>
                <a:gd name="T3" fmla="*/ 7 h 13"/>
                <a:gd name="T4" fmla="*/ 13 w 13"/>
                <a:gd name="T5" fmla="*/ 3 h 13"/>
                <a:gd name="T6" fmla="*/ 5 w 13"/>
                <a:gd name="T7" fmla="*/ 4 h 13"/>
                <a:gd name="T8" fmla="*/ 4 w 13"/>
                <a:gd name="T9" fmla="*/ 7 h 13"/>
                <a:gd name="T10" fmla="*/ 2 w 13"/>
                <a:gd name="T11" fmla="*/ 10 h 13"/>
                <a:gd name="T12" fmla="*/ 2 w 13"/>
                <a:gd name="T13" fmla="*/ 13 h 13"/>
                <a:gd name="T14" fmla="*/ 8 w 13"/>
                <a:gd name="T15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13">
                  <a:moveTo>
                    <a:pt x="8" y="12"/>
                  </a:moveTo>
                  <a:cubicBezTo>
                    <a:pt x="10" y="10"/>
                    <a:pt x="11" y="9"/>
                    <a:pt x="12" y="7"/>
                  </a:cubicBezTo>
                  <a:cubicBezTo>
                    <a:pt x="13" y="6"/>
                    <a:pt x="13" y="5"/>
                    <a:pt x="13" y="3"/>
                  </a:cubicBezTo>
                  <a:cubicBezTo>
                    <a:pt x="13" y="0"/>
                    <a:pt x="5" y="2"/>
                    <a:pt x="5" y="4"/>
                  </a:cubicBezTo>
                  <a:cubicBezTo>
                    <a:pt x="5" y="5"/>
                    <a:pt x="5" y="7"/>
                    <a:pt x="4" y="7"/>
                  </a:cubicBezTo>
                  <a:cubicBezTo>
                    <a:pt x="4" y="8"/>
                    <a:pt x="3" y="9"/>
                    <a:pt x="2" y="10"/>
                  </a:cubicBezTo>
                  <a:cubicBezTo>
                    <a:pt x="0" y="11"/>
                    <a:pt x="1" y="13"/>
                    <a:pt x="2" y="13"/>
                  </a:cubicBezTo>
                  <a:cubicBezTo>
                    <a:pt x="4" y="13"/>
                    <a:pt x="7" y="13"/>
                    <a:pt x="8" y="1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pic>
        <p:nvPicPr>
          <p:cNvPr id="7" name="图片 6">
            <a:extLst>
              <a:ext uri="{FF2B5EF4-FFF2-40B4-BE49-F238E27FC236}">
                <a16:creationId xmlns:a16="http://schemas.microsoft.com/office/drawing/2014/main" id="{10F57A76-E98A-4E51-A485-8C4672493B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8092" y="51114"/>
            <a:ext cx="4766209" cy="694336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BC7609B9-5B91-421B-975A-428A1E1D323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1357" y="718462"/>
            <a:ext cx="8221583" cy="1045602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A0EF8EB-EBCB-42C2-ACDC-85FFD270F23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03677" y="1935681"/>
            <a:ext cx="8908313" cy="613309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61813EB5-F865-4E90-988A-DAB3618B3A5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05758" y="2793690"/>
            <a:ext cx="5312337" cy="1807863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16BA6D3A-FBAF-4BA1-97E5-9557B4E2318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045472" y="4840721"/>
            <a:ext cx="4258223" cy="601869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C8F2A2AE-783F-4EE6-B798-63F4328A3F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87974" y="5681324"/>
            <a:ext cx="3849280" cy="6958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5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12205072" cy="4572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2714" y="5722027"/>
            <a:ext cx="1766090" cy="963089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pic>
        <p:nvPicPr>
          <p:cNvPr id="37" name="图片 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71" y="6301399"/>
            <a:ext cx="657364" cy="116674"/>
          </a:xfrm>
          <a:prstGeom prst="rect">
            <a:avLst/>
          </a:prstGeom>
          <a:effectLst/>
        </p:spPr>
      </p:pic>
      <p:grpSp>
        <p:nvGrpSpPr>
          <p:cNvPr id="167" name="Group 30"/>
          <p:cNvGrpSpPr>
            <a:grpSpLocks noChangeAspect="1"/>
          </p:cNvGrpSpPr>
          <p:nvPr/>
        </p:nvGrpSpPr>
        <p:grpSpPr bwMode="auto">
          <a:xfrm>
            <a:off x="10166744" y="252312"/>
            <a:ext cx="1619689" cy="1020904"/>
            <a:chOff x="1688" y="801"/>
            <a:chExt cx="4309" cy="2716"/>
          </a:xfrm>
          <a:solidFill>
            <a:schemeClr val="bg1">
              <a:lumMod val="95000"/>
              <a:alpha val="60000"/>
            </a:schemeClr>
          </a:solidFill>
        </p:grpSpPr>
        <p:sp>
          <p:nvSpPr>
            <p:cNvPr id="168" name="Freeform 31"/>
            <p:cNvSpPr/>
            <p:nvPr/>
          </p:nvSpPr>
          <p:spPr bwMode="auto">
            <a:xfrm>
              <a:off x="2523" y="3280"/>
              <a:ext cx="187" cy="187"/>
            </a:xfrm>
            <a:custGeom>
              <a:avLst/>
              <a:gdLst>
                <a:gd name="T0" fmla="*/ 68 w 79"/>
                <a:gd name="T1" fmla="*/ 2 h 79"/>
                <a:gd name="T2" fmla="*/ 4 w 79"/>
                <a:gd name="T3" fmla="*/ 75 h 79"/>
                <a:gd name="T4" fmla="*/ 10 w 79"/>
                <a:gd name="T5" fmla="*/ 77 h 79"/>
                <a:gd name="T6" fmla="*/ 75 w 79"/>
                <a:gd name="T7" fmla="*/ 4 h 79"/>
                <a:gd name="T8" fmla="*/ 68 w 79"/>
                <a:gd name="T9" fmla="*/ 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79">
                  <a:moveTo>
                    <a:pt x="68" y="2"/>
                  </a:moveTo>
                  <a:cubicBezTo>
                    <a:pt x="44" y="23"/>
                    <a:pt x="28" y="53"/>
                    <a:pt x="4" y="75"/>
                  </a:cubicBezTo>
                  <a:cubicBezTo>
                    <a:pt x="0" y="78"/>
                    <a:pt x="8" y="79"/>
                    <a:pt x="10" y="77"/>
                  </a:cubicBezTo>
                  <a:cubicBezTo>
                    <a:pt x="35" y="55"/>
                    <a:pt x="50" y="25"/>
                    <a:pt x="75" y="4"/>
                  </a:cubicBezTo>
                  <a:cubicBezTo>
                    <a:pt x="79" y="0"/>
                    <a:pt x="71" y="0"/>
                    <a:pt x="68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9" name="Freeform 32"/>
            <p:cNvSpPr/>
            <p:nvPr/>
          </p:nvSpPr>
          <p:spPr bwMode="auto">
            <a:xfrm>
              <a:off x="3515" y="3406"/>
              <a:ext cx="158" cy="19"/>
            </a:xfrm>
            <a:custGeom>
              <a:avLst/>
              <a:gdLst>
                <a:gd name="T0" fmla="*/ 6 w 67"/>
                <a:gd name="T1" fmla="*/ 7 h 8"/>
                <a:gd name="T2" fmla="*/ 57 w 67"/>
                <a:gd name="T3" fmla="*/ 7 h 8"/>
                <a:gd name="T4" fmla="*/ 62 w 67"/>
                <a:gd name="T5" fmla="*/ 4 h 8"/>
                <a:gd name="T6" fmla="*/ 8 w 67"/>
                <a:gd name="T7" fmla="*/ 4 h 8"/>
                <a:gd name="T8" fmla="*/ 6 w 67"/>
                <a:gd name="T9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8">
                  <a:moveTo>
                    <a:pt x="6" y="7"/>
                  </a:moveTo>
                  <a:cubicBezTo>
                    <a:pt x="23" y="3"/>
                    <a:pt x="40" y="7"/>
                    <a:pt x="57" y="7"/>
                  </a:cubicBezTo>
                  <a:cubicBezTo>
                    <a:pt x="59" y="7"/>
                    <a:pt x="67" y="4"/>
                    <a:pt x="62" y="4"/>
                  </a:cubicBezTo>
                  <a:cubicBezTo>
                    <a:pt x="44" y="4"/>
                    <a:pt x="26" y="0"/>
                    <a:pt x="8" y="4"/>
                  </a:cubicBezTo>
                  <a:cubicBezTo>
                    <a:pt x="5" y="5"/>
                    <a:pt x="0" y="8"/>
                    <a:pt x="6" y="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0" name="Freeform 33"/>
            <p:cNvSpPr/>
            <p:nvPr/>
          </p:nvSpPr>
          <p:spPr bwMode="auto">
            <a:xfrm>
              <a:off x="3269" y="3297"/>
              <a:ext cx="118" cy="125"/>
            </a:xfrm>
            <a:custGeom>
              <a:avLst/>
              <a:gdLst>
                <a:gd name="T0" fmla="*/ 39 w 50"/>
                <a:gd name="T1" fmla="*/ 3 h 53"/>
                <a:gd name="T2" fmla="*/ 4 w 50"/>
                <a:gd name="T3" fmla="*/ 46 h 53"/>
                <a:gd name="T4" fmla="*/ 10 w 50"/>
                <a:gd name="T5" fmla="*/ 51 h 53"/>
                <a:gd name="T6" fmla="*/ 48 w 50"/>
                <a:gd name="T7" fmla="*/ 5 h 53"/>
                <a:gd name="T8" fmla="*/ 39 w 50"/>
                <a:gd name="T9" fmla="*/ 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53">
                  <a:moveTo>
                    <a:pt x="39" y="3"/>
                  </a:moveTo>
                  <a:cubicBezTo>
                    <a:pt x="31" y="20"/>
                    <a:pt x="19" y="35"/>
                    <a:pt x="4" y="46"/>
                  </a:cubicBezTo>
                  <a:cubicBezTo>
                    <a:pt x="0" y="50"/>
                    <a:pt x="6" y="53"/>
                    <a:pt x="10" y="51"/>
                  </a:cubicBezTo>
                  <a:cubicBezTo>
                    <a:pt x="26" y="38"/>
                    <a:pt x="38" y="22"/>
                    <a:pt x="48" y="5"/>
                  </a:cubicBezTo>
                  <a:cubicBezTo>
                    <a:pt x="50" y="0"/>
                    <a:pt x="41" y="0"/>
                    <a:pt x="39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1" name="Freeform 34"/>
            <p:cNvSpPr/>
            <p:nvPr/>
          </p:nvSpPr>
          <p:spPr bwMode="auto">
            <a:xfrm>
              <a:off x="3243" y="3323"/>
              <a:ext cx="137" cy="118"/>
            </a:xfrm>
            <a:custGeom>
              <a:avLst/>
              <a:gdLst>
                <a:gd name="T0" fmla="*/ 2 w 58"/>
                <a:gd name="T1" fmla="*/ 7 h 50"/>
                <a:gd name="T2" fmla="*/ 47 w 58"/>
                <a:gd name="T3" fmla="*/ 48 h 50"/>
                <a:gd name="T4" fmla="*/ 54 w 58"/>
                <a:gd name="T5" fmla="*/ 43 h 50"/>
                <a:gd name="T6" fmla="*/ 10 w 58"/>
                <a:gd name="T7" fmla="*/ 3 h 50"/>
                <a:gd name="T8" fmla="*/ 2 w 58"/>
                <a:gd name="T9" fmla="*/ 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0">
                  <a:moveTo>
                    <a:pt x="2" y="7"/>
                  </a:moveTo>
                  <a:cubicBezTo>
                    <a:pt x="15" y="23"/>
                    <a:pt x="31" y="36"/>
                    <a:pt x="47" y="48"/>
                  </a:cubicBezTo>
                  <a:cubicBezTo>
                    <a:pt x="50" y="50"/>
                    <a:pt x="58" y="46"/>
                    <a:pt x="54" y="43"/>
                  </a:cubicBezTo>
                  <a:cubicBezTo>
                    <a:pt x="38" y="31"/>
                    <a:pt x="22" y="19"/>
                    <a:pt x="10" y="3"/>
                  </a:cubicBezTo>
                  <a:cubicBezTo>
                    <a:pt x="8" y="0"/>
                    <a:pt x="0" y="4"/>
                    <a:pt x="2" y="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2" name="Freeform 35"/>
            <p:cNvSpPr/>
            <p:nvPr/>
          </p:nvSpPr>
          <p:spPr bwMode="auto">
            <a:xfrm>
              <a:off x="3493" y="3275"/>
              <a:ext cx="52" cy="242"/>
            </a:xfrm>
            <a:custGeom>
              <a:avLst/>
              <a:gdLst>
                <a:gd name="T0" fmla="*/ 1 w 22"/>
                <a:gd name="T1" fmla="*/ 6 h 102"/>
                <a:gd name="T2" fmla="*/ 5 w 22"/>
                <a:gd name="T3" fmla="*/ 97 h 102"/>
                <a:gd name="T4" fmla="*/ 13 w 22"/>
                <a:gd name="T5" fmla="*/ 98 h 102"/>
                <a:gd name="T6" fmla="*/ 9 w 22"/>
                <a:gd name="T7" fmla="*/ 4 h 102"/>
                <a:gd name="T8" fmla="*/ 1 w 22"/>
                <a:gd name="T9" fmla="*/ 6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102">
                  <a:moveTo>
                    <a:pt x="1" y="6"/>
                  </a:moveTo>
                  <a:cubicBezTo>
                    <a:pt x="10" y="34"/>
                    <a:pt x="14" y="68"/>
                    <a:pt x="5" y="97"/>
                  </a:cubicBezTo>
                  <a:cubicBezTo>
                    <a:pt x="4" y="102"/>
                    <a:pt x="12" y="102"/>
                    <a:pt x="13" y="98"/>
                  </a:cubicBezTo>
                  <a:cubicBezTo>
                    <a:pt x="22" y="69"/>
                    <a:pt x="18" y="33"/>
                    <a:pt x="9" y="4"/>
                  </a:cubicBezTo>
                  <a:cubicBezTo>
                    <a:pt x="8" y="0"/>
                    <a:pt x="0" y="2"/>
                    <a:pt x="1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3" name="Freeform 36"/>
            <p:cNvSpPr/>
            <p:nvPr/>
          </p:nvSpPr>
          <p:spPr bwMode="auto">
            <a:xfrm>
              <a:off x="4068" y="3328"/>
              <a:ext cx="90" cy="111"/>
            </a:xfrm>
            <a:custGeom>
              <a:avLst/>
              <a:gdLst>
                <a:gd name="T0" fmla="*/ 0 w 38"/>
                <a:gd name="T1" fmla="*/ 4 h 47"/>
                <a:gd name="T2" fmla="*/ 29 w 38"/>
                <a:gd name="T3" fmla="*/ 45 h 47"/>
                <a:gd name="T4" fmla="*/ 37 w 38"/>
                <a:gd name="T5" fmla="*/ 42 h 47"/>
                <a:gd name="T6" fmla="*/ 9 w 38"/>
                <a:gd name="T7" fmla="*/ 2 h 47"/>
                <a:gd name="T8" fmla="*/ 0 w 38"/>
                <a:gd name="T9" fmla="*/ 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47">
                  <a:moveTo>
                    <a:pt x="0" y="4"/>
                  </a:moveTo>
                  <a:cubicBezTo>
                    <a:pt x="8" y="19"/>
                    <a:pt x="19" y="31"/>
                    <a:pt x="29" y="45"/>
                  </a:cubicBezTo>
                  <a:cubicBezTo>
                    <a:pt x="30" y="47"/>
                    <a:pt x="38" y="43"/>
                    <a:pt x="37" y="42"/>
                  </a:cubicBezTo>
                  <a:cubicBezTo>
                    <a:pt x="28" y="29"/>
                    <a:pt x="16" y="17"/>
                    <a:pt x="9" y="2"/>
                  </a:cubicBezTo>
                  <a:cubicBezTo>
                    <a:pt x="8" y="0"/>
                    <a:pt x="0" y="3"/>
                    <a:pt x="0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4" name="Freeform 37"/>
            <p:cNvSpPr/>
            <p:nvPr/>
          </p:nvSpPr>
          <p:spPr bwMode="auto">
            <a:xfrm>
              <a:off x="2566" y="2127"/>
              <a:ext cx="184" cy="298"/>
            </a:xfrm>
            <a:custGeom>
              <a:avLst/>
              <a:gdLst>
                <a:gd name="T0" fmla="*/ 69 w 78"/>
                <a:gd name="T1" fmla="*/ 3 h 126"/>
                <a:gd name="T2" fmla="*/ 40 w 78"/>
                <a:gd name="T3" fmla="*/ 69 h 126"/>
                <a:gd name="T4" fmla="*/ 5 w 78"/>
                <a:gd name="T5" fmla="*/ 124 h 126"/>
                <a:gd name="T6" fmla="*/ 13 w 78"/>
                <a:gd name="T7" fmla="*/ 123 h 126"/>
                <a:gd name="T8" fmla="*/ 9 w 78"/>
                <a:gd name="T9" fmla="*/ 115 h 126"/>
                <a:gd name="T10" fmla="*/ 0 w 78"/>
                <a:gd name="T11" fmla="*/ 117 h 126"/>
                <a:gd name="T12" fmla="*/ 4 w 78"/>
                <a:gd name="T13" fmla="*/ 125 h 126"/>
                <a:gd name="T14" fmla="*/ 12 w 78"/>
                <a:gd name="T15" fmla="*/ 123 h 126"/>
                <a:gd name="T16" fmla="*/ 46 w 78"/>
                <a:gd name="T17" fmla="*/ 72 h 126"/>
                <a:gd name="T18" fmla="*/ 77 w 78"/>
                <a:gd name="T19" fmla="*/ 1 h 126"/>
                <a:gd name="T20" fmla="*/ 69 w 78"/>
                <a:gd name="T21" fmla="*/ 3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8" h="126">
                  <a:moveTo>
                    <a:pt x="69" y="3"/>
                  </a:moveTo>
                  <a:cubicBezTo>
                    <a:pt x="58" y="24"/>
                    <a:pt x="50" y="47"/>
                    <a:pt x="40" y="69"/>
                  </a:cubicBezTo>
                  <a:cubicBezTo>
                    <a:pt x="31" y="88"/>
                    <a:pt x="24" y="111"/>
                    <a:pt x="5" y="124"/>
                  </a:cubicBezTo>
                  <a:cubicBezTo>
                    <a:pt x="7" y="124"/>
                    <a:pt x="10" y="123"/>
                    <a:pt x="13" y="123"/>
                  </a:cubicBezTo>
                  <a:cubicBezTo>
                    <a:pt x="10" y="121"/>
                    <a:pt x="8" y="118"/>
                    <a:pt x="9" y="115"/>
                  </a:cubicBezTo>
                  <a:cubicBezTo>
                    <a:pt x="8" y="114"/>
                    <a:pt x="0" y="115"/>
                    <a:pt x="0" y="117"/>
                  </a:cubicBezTo>
                  <a:cubicBezTo>
                    <a:pt x="0" y="120"/>
                    <a:pt x="1" y="123"/>
                    <a:pt x="4" y="125"/>
                  </a:cubicBezTo>
                  <a:cubicBezTo>
                    <a:pt x="6" y="126"/>
                    <a:pt x="11" y="124"/>
                    <a:pt x="12" y="123"/>
                  </a:cubicBezTo>
                  <a:cubicBezTo>
                    <a:pt x="30" y="111"/>
                    <a:pt x="38" y="90"/>
                    <a:pt x="46" y="72"/>
                  </a:cubicBezTo>
                  <a:cubicBezTo>
                    <a:pt x="57" y="48"/>
                    <a:pt x="65" y="24"/>
                    <a:pt x="77" y="1"/>
                  </a:cubicBezTo>
                  <a:cubicBezTo>
                    <a:pt x="78" y="0"/>
                    <a:pt x="70" y="1"/>
                    <a:pt x="69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5" name="Freeform 38"/>
            <p:cNvSpPr/>
            <p:nvPr/>
          </p:nvSpPr>
          <p:spPr bwMode="auto">
            <a:xfrm>
              <a:off x="2530" y="2205"/>
              <a:ext cx="253" cy="199"/>
            </a:xfrm>
            <a:custGeom>
              <a:avLst/>
              <a:gdLst>
                <a:gd name="T0" fmla="*/ 9 w 107"/>
                <a:gd name="T1" fmla="*/ 13 h 84"/>
                <a:gd name="T2" fmla="*/ 60 w 107"/>
                <a:gd name="T3" fmla="*/ 48 h 84"/>
                <a:gd name="T4" fmla="*/ 97 w 107"/>
                <a:gd name="T5" fmla="*/ 81 h 84"/>
                <a:gd name="T6" fmla="*/ 103 w 107"/>
                <a:gd name="T7" fmla="*/ 77 h 84"/>
                <a:gd name="T8" fmla="*/ 50 w 107"/>
                <a:gd name="T9" fmla="*/ 28 h 84"/>
                <a:gd name="T10" fmla="*/ 5 w 107"/>
                <a:gd name="T11" fmla="*/ 8 h 84"/>
                <a:gd name="T12" fmla="*/ 9 w 107"/>
                <a:gd name="T13" fmla="*/ 1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84">
                  <a:moveTo>
                    <a:pt x="9" y="13"/>
                  </a:moveTo>
                  <a:cubicBezTo>
                    <a:pt x="21" y="6"/>
                    <a:pt x="54" y="41"/>
                    <a:pt x="60" y="48"/>
                  </a:cubicBezTo>
                  <a:cubicBezTo>
                    <a:pt x="72" y="59"/>
                    <a:pt x="84" y="72"/>
                    <a:pt x="97" y="81"/>
                  </a:cubicBezTo>
                  <a:cubicBezTo>
                    <a:pt x="100" y="84"/>
                    <a:pt x="107" y="80"/>
                    <a:pt x="103" y="77"/>
                  </a:cubicBezTo>
                  <a:cubicBezTo>
                    <a:pt x="84" y="63"/>
                    <a:pt x="68" y="44"/>
                    <a:pt x="50" y="28"/>
                  </a:cubicBezTo>
                  <a:cubicBezTo>
                    <a:pt x="40" y="20"/>
                    <a:pt x="20" y="0"/>
                    <a:pt x="5" y="8"/>
                  </a:cubicBezTo>
                  <a:cubicBezTo>
                    <a:pt x="0" y="11"/>
                    <a:pt x="5" y="15"/>
                    <a:pt x="9" y="1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6" name="Freeform 39"/>
            <p:cNvSpPr/>
            <p:nvPr/>
          </p:nvSpPr>
          <p:spPr bwMode="auto">
            <a:xfrm>
              <a:off x="2765" y="2023"/>
              <a:ext cx="191" cy="168"/>
            </a:xfrm>
            <a:custGeom>
              <a:avLst/>
              <a:gdLst>
                <a:gd name="T0" fmla="*/ 9 w 81"/>
                <a:gd name="T1" fmla="*/ 15 h 71"/>
                <a:gd name="T2" fmla="*/ 25 w 81"/>
                <a:gd name="T3" fmla="*/ 15 h 71"/>
                <a:gd name="T4" fmla="*/ 22 w 81"/>
                <a:gd name="T5" fmla="*/ 30 h 71"/>
                <a:gd name="T6" fmla="*/ 22 w 81"/>
                <a:gd name="T7" fmla="*/ 55 h 71"/>
                <a:gd name="T8" fmla="*/ 71 w 81"/>
                <a:gd name="T9" fmla="*/ 71 h 71"/>
                <a:gd name="T10" fmla="*/ 77 w 81"/>
                <a:gd name="T11" fmla="*/ 67 h 71"/>
                <a:gd name="T12" fmla="*/ 35 w 81"/>
                <a:gd name="T13" fmla="*/ 58 h 71"/>
                <a:gd name="T14" fmla="*/ 31 w 81"/>
                <a:gd name="T15" fmla="*/ 23 h 71"/>
                <a:gd name="T16" fmla="*/ 25 w 81"/>
                <a:gd name="T17" fmla="*/ 1 h 71"/>
                <a:gd name="T18" fmla="*/ 1 w 81"/>
                <a:gd name="T19" fmla="*/ 15 h 71"/>
                <a:gd name="T20" fmla="*/ 9 w 81"/>
                <a:gd name="T21" fmla="*/ 1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1" h="71">
                  <a:moveTo>
                    <a:pt x="9" y="15"/>
                  </a:moveTo>
                  <a:cubicBezTo>
                    <a:pt x="14" y="8"/>
                    <a:pt x="25" y="3"/>
                    <a:pt x="25" y="15"/>
                  </a:cubicBezTo>
                  <a:cubicBezTo>
                    <a:pt x="24" y="20"/>
                    <a:pt x="23" y="25"/>
                    <a:pt x="22" y="30"/>
                  </a:cubicBezTo>
                  <a:cubicBezTo>
                    <a:pt x="20" y="38"/>
                    <a:pt x="18" y="47"/>
                    <a:pt x="22" y="55"/>
                  </a:cubicBezTo>
                  <a:cubicBezTo>
                    <a:pt x="28" y="70"/>
                    <a:pt x="58" y="69"/>
                    <a:pt x="71" y="71"/>
                  </a:cubicBezTo>
                  <a:cubicBezTo>
                    <a:pt x="74" y="71"/>
                    <a:pt x="81" y="67"/>
                    <a:pt x="77" y="67"/>
                  </a:cubicBezTo>
                  <a:cubicBezTo>
                    <a:pt x="63" y="65"/>
                    <a:pt x="47" y="65"/>
                    <a:pt x="35" y="58"/>
                  </a:cubicBezTo>
                  <a:cubicBezTo>
                    <a:pt x="23" y="51"/>
                    <a:pt x="29" y="34"/>
                    <a:pt x="31" y="23"/>
                  </a:cubicBezTo>
                  <a:cubicBezTo>
                    <a:pt x="33" y="16"/>
                    <a:pt x="37" y="3"/>
                    <a:pt x="25" y="1"/>
                  </a:cubicBezTo>
                  <a:cubicBezTo>
                    <a:pt x="14" y="0"/>
                    <a:pt x="6" y="8"/>
                    <a:pt x="1" y="15"/>
                  </a:cubicBezTo>
                  <a:cubicBezTo>
                    <a:pt x="0" y="18"/>
                    <a:pt x="8" y="17"/>
                    <a:pt x="9" y="1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7" name="Freeform 40"/>
            <p:cNvSpPr/>
            <p:nvPr/>
          </p:nvSpPr>
          <p:spPr bwMode="auto">
            <a:xfrm>
              <a:off x="2980" y="2136"/>
              <a:ext cx="66" cy="244"/>
            </a:xfrm>
            <a:custGeom>
              <a:avLst/>
              <a:gdLst>
                <a:gd name="T0" fmla="*/ 11 w 28"/>
                <a:gd name="T1" fmla="*/ 2 h 103"/>
                <a:gd name="T2" fmla="*/ 19 w 28"/>
                <a:gd name="T3" fmla="*/ 102 h 103"/>
                <a:gd name="T4" fmla="*/ 28 w 28"/>
                <a:gd name="T5" fmla="*/ 100 h 103"/>
                <a:gd name="T6" fmla="*/ 19 w 28"/>
                <a:gd name="T7" fmla="*/ 1 h 103"/>
                <a:gd name="T8" fmla="*/ 11 w 28"/>
                <a:gd name="T9" fmla="*/ 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03">
                  <a:moveTo>
                    <a:pt x="11" y="2"/>
                  </a:moveTo>
                  <a:cubicBezTo>
                    <a:pt x="0" y="36"/>
                    <a:pt x="14" y="69"/>
                    <a:pt x="19" y="102"/>
                  </a:cubicBezTo>
                  <a:cubicBezTo>
                    <a:pt x="19" y="103"/>
                    <a:pt x="28" y="101"/>
                    <a:pt x="28" y="100"/>
                  </a:cubicBezTo>
                  <a:cubicBezTo>
                    <a:pt x="23" y="67"/>
                    <a:pt x="8" y="34"/>
                    <a:pt x="19" y="1"/>
                  </a:cubicBezTo>
                  <a:cubicBezTo>
                    <a:pt x="20" y="0"/>
                    <a:pt x="12" y="1"/>
                    <a:pt x="11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8" name="Freeform 41"/>
            <p:cNvSpPr/>
            <p:nvPr/>
          </p:nvSpPr>
          <p:spPr bwMode="auto">
            <a:xfrm>
              <a:off x="2949" y="2229"/>
              <a:ext cx="215" cy="85"/>
            </a:xfrm>
            <a:custGeom>
              <a:avLst/>
              <a:gdLst>
                <a:gd name="T0" fmla="*/ 12 w 91"/>
                <a:gd name="T1" fmla="*/ 29 h 36"/>
                <a:gd name="T2" fmla="*/ 17 w 91"/>
                <a:gd name="T3" fmla="*/ 23 h 36"/>
                <a:gd name="T4" fmla="*/ 41 w 91"/>
                <a:gd name="T5" fmla="*/ 18 h 36"/>
                <a:gd name="T6" fmla="*/ 86 w 91"/>
                <a:gd name="T7" fmla="*/ 7 h 36"/>
                <a:gd name="T8" fmla="*/ 84 w 91"/>
                <a:gd name="T9" fmla="*/ 2 h 36"/>
                <a:gd name="T10" fmla="*/ 3 w 91"/>
                <a:gd name="T11" fmla="*/ 21 h 36"/>
                <a:gd name="T12" fmla="*/ 0 w 91"/>
                <a:gd name="T13" fmla="*/ 24 h 36"/>
                <a:gd name="T14" fmla="*/ 4 w 91"/>
                <a:gd name="T15" fmla="*/ 33 h 36"/>
                <a:gd name="T16" fmla="*/ 12 w 91"/>
                <a:gd name="T17" fmla="*/ 29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1" h="36">
                  <a:moveTo>
                    <a:pt x="12" y="29"/>
                  </a:moveTo>
                  <a:cubicBezTo>
                    <a:pt x="7" y="25"/>
                    <a:pt x="11" y="25"/>
                    <a:pt x="17" y="23"/>
                  </a:cubicBezTo>
                  <a:cubicBezTo>
                    <a:pt x="25" y="21"/>
                    <a:pt x="33" y="20"/>
                    <a:pt x="41" y="18"/>
                  </a:cubicBezTo>
                  <a:cubicBezTo>
                    <a:pt x="56" y="15"/>
                    <a:pt x="71" y="12"/>
                    <a:pt x="86" y="7"/>
                  </a:cubicBezTo>
                  <a:cubicBezTo>
                    <a:pt x="91" y="6"/>
                    <a:pt x="89" y="0"/>
                    <a:pt x="84" y="2"/>
                  </a:cubicBezTo>
                  <a:cubicBezTo>
                    <a:pt x="58" y="10"/>
                    <a:pt x="30" y="14"/>
                    <a:pt x="3" y="21"/>
                  </a:cubicBezTo>
                  <a:cubicBezTo>
                    <a:pt x="2" y="21"/>
                    <a:pt x="0" y="22"/>
                    <a:pt x="0" y="24"/>
                  </a:cubicBezTo>
                  <a:cubicBezTo>
                    <a:pt x="0" y="28"/>
                    <a:pt x="1" y="30"/>
                    <a:pt x="4" y="33"/>
                  </a:cubicBezTo>
                  <a:cubicBezTo>
                    <a:pt x="7" y="36"/>
                    <a:pt x="15" y="32"/>
                    <a:pt x="12" y="2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9" name="Freeform 42"/>
            <p:cNvSpPr/>
            <p:nvPr/>
          </p:nvSpPr>
          <p:spPr bwMode="auto">
            <a:xfrm>
              <a:off x="3143" y="2160"/>
              <a:ext cx="227" cy="483"/>
            </a:xfrm>
            <a:custGeom>
              <a:avLst/>
              <a:gdLst>
                <a:gd name="T0" fmla="*/ 11 w 96"/>
                <a:gd name="T1" fmla="*/ 4 h 204"/>
                <a:gd name="T2" fmla="*/ 43 w 96"/>
                <a:gd name="T3" fmla="*/ 28 h 204"/>
                <a:gd name="T4" fmla="*/ 80 w 96"/>
                <a:gd name="T5" fmla="*/ 28 h 204"/>
                <a:gd name="T6" fmla="*/ 82 w 96"/>
                <a:gd name="T7" fmla="*/ 78 h 204"/>
                <a:gd name="T8" fmla="*/ 65 w 96"/>
                <a:gd name="T9" fmla="*/ 164 h 204"/>
                <a:gd name="T10" fmla="*/ 24 w 96"/>
                <a:gd name="T11" fmla="*/ 185 h 204"/>
                <a:gd name="T12" fmla="*/ 13 w 96"/>
                <a:gd name="T13" fmla="*/ 144 h 204"/>
                <a:gd name="T14" fmla="*/ 59 w 96"/>
                <a:gd name="T15" fmla="*/ 83 h 204"/>
                <a:gd name="T16" fmla="*/ 51 w 96"/>
                <a:gd name="T17" fmla="*/ 83 h 204"/>
                <a:gd name="T18" fmla="*/ 5 w 96"/>
                <a:gd name="T19" fmla="*/ 145 h 204"/>
                <a:gd name="T20" fmla="*/ 30 w 96"/>
                <a:gd name="T21" fmla="*/ 196 h 204"/>
                <a:gd name="T22" fmla="*/ 81 w 96"/>
                <a:gd name="T23" fmla="*/ 132 h 204"/>
                <a:gd name="T24" fmla="*/ 91 w 96"/>
                <a:gd name="T25" fmla="*/ 69 h 204"/>
                <a:gd name="T26" fmla="*/ 86 w 96"/>
                <a:gd name="T27" fmla="*/ 22 h 204"/>
                <a:gd name="T28" fmla="*/ 19 w 96"/>
                <a:gd name="T29" fmla="*/ 3 h 204"/>
                <a:gd name="T30" fmla="*/ 11 w 96"/>
                <a:gd name="T31" fmla="*/ 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6" h="204">
                  <a:moveTo>
                    <a:pt x="11" y="4"/>
                  </a:moveTo>
                  <a:cubicBezTo>
                    <a:pt x="3" y="30"/>
                    <a:pt x="20" y="34"/>
                    <a:pt x="43" y="28"/>
                  </a:cubicBezTo>
                  <a:cubicBezTo>
                    <a:pt x="55" y="25"/>
                    <a:pt x="73" y="14"/>
                    <a:pt x="80" y="28"/>
                  </a:cubicBezTo>
                  <a:cubicBezTo>
                    <a:pt x="87" y="43"/>
                    <a:pt x="84" y="63"/>
                    <a:pt x="82" y="78"/>
                  </a:cubicBezTo>
                  <a:cubicBezTo>
                    <a:pt x="79" y="106"/>
                    <a:pt x="76" y="138"/>
                    <a:pt x="65" y="164"/>
                  </a:cubicBezTo>
                  <a:cubicBezTo>
                    <a:pt x="60" y="178"/>
                    <a:pt x="41" y="202"/>
                    <a:pt x="24" y="185"/>
                  </a:cubicBezTo>
                  <a:cubicBezTo>
                    <a:pt x="14" y="175"/>
                    <a:pt x="12" y="157"/>
                    <a:pt x="13" y="144"/>
                  </a:cubicBezTo>
                  <a:cubicBezTo>
                    <a:pt x="17" y="120"/>
                    <a:pt x="43" y="101"/>
                    <a:pt x="59" y="83"/>
                  </a:cubicBezTo>
                  <a:cubicBezTo>
                    <a:pt x="62" y="80"/>
                    <a:pt x="53" y="81"/>
                    <a:pt x="51" y="83"/>
                  </a:cubicBezTo>
                  <a:cubicBezTo>
                    <a:pt x="34" y="102"/>
                    <a:pt x="12" y="120"/>
                    <a:pt x="5" y="145"/>
                  </a:cubicBezTo>
                  <a:cubicBezTo>
                    <a:pt x="0" y="163"/>
                    <a:pt x="10" y="191"/>
                    <a:pt x="30" y="196"/>
                  </a:cubicBezTo>
                  <a:cubicBezTo>
                    <a:pt x="65" y="204"/>
                    <a:pt x="77" y="154"/>
                    <a:pt x="81" y="132"/>
                  </a:cubicBezTo>
                  <a:cubicBezTo>
                    <a:pt x="86" y="111"/>
                    <a:pt x="90" y="90"/>
                    <a:pt x="91" y="69"/>
                  </a:cubicBezTo>
                  <a:cubicBezTo>
                    <a:pt x="93" y="55"/>
                    <a:pt x="96" y="33"/>
                    <a:pt x="86" y="22"/>
                  </a:cubicBezTo>
                  <a:cubicBezTo>
                    <a:pt x="68" y="0"/>
                    <a:pt x="4" y="54"/>
                    <a:pt x="19" y="3"/>
                  </a:cubicBezTo>
                  <a:cubicBezTo>
                    <a:pt x="20" y="0"/>
                    <a:pt x="11" y="1"/>
                    <a:pt x="11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0" name="Freeform 43"/>
            <p:cNvSpPr/>
            <p:nvPr/>
          </p:nvSpPr>
          <p:spPr bwMode="auto">
            <a:xfrm>
              <a:off x="3411" y="2044"/>
              <a:ext cx="184" cy="168"/>
            </a:xfrm>
            <a:custGeom>
              <a:avLst/>
              <a:gdLst>
                <a:gd name="T0" fmla="*/ 5 w 78"/>
                <a:gd name="T1" fmla="*/ 5 h 71"/>
                <a:gd name="T2" fmla="*/ 17 w 78"/>
                <a:gd name="T3" fmla="*/ 29 h 71"/>
                <a:gd name="T4" fmla="*/ 23 w 78"/>
                <a:gd name="T5" fmla="*/ 54 h 71"/>
                <a:gd name="T6" fmla="*/ 71 w 78"/>
                <a:gd name="T7" fmla="*/ 66 h 71"/>
                <a:gd name="T8" fmla="*/ 72 w 78"/>
                <a:gd name="T9" fmla="*/ 61 h 71"/>
                <a:gd name="T10" fmla="*/ 37 w 78"/>
                <a:gd name="T11" fmla="*/ 58 h 71"/>
                <a:gd name="T12" fmla="*/ 26 w 78"/>
                <a:gd name="T13" fmla="*/ 31 h 71"/>
                <a:gd name="T14" fmla="*/ 9 w 78"/>
                <a:gd name="T15" fmla="*/ 0 h 71"/>
                <a:gd name="T16" fmla="*/ 5 w 78"/>
                <a:gd name="T17" fmla="*/ 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8" h="71">
                  <a:moveTo>
                    <a:pt x="5" y="5"/>
                  </a:moveTo>
                  <a:cubicBezTo>
                    <a:pt x="17" y="6"/>
                    <a:pt x="17" y="21"/>
                    <a:pt x="17" y="29"/>
                  </a:cubicBezTo>
                  <a:cubicBezTo>
                    <a:pt x="18" y="38"/>
                    <a:pt x="18" y="46"/>
                    <a:pt x="23" y="54"/>
                  </a:cubicBezTo>
                  <a:cubicBezTo>
                    <a:pt x="33" y="71"/>
                    <a:pt x="55" y="68"/>
                    <a:pt x="71" y="66"/>
                  </a:cubicBezTo>
                  <a:cubicBezTo>
                    <a:pt x="75" y="65"/>
                    <a:pt x="78" y="61"/>
                    <a:pt x="72" y="61"/>
                  </a:cubicBezTo>
                  <a:cubicBezTo>
                    <a:pt x="60" y="63"/>
                    <a:pt x="47" y="66"/>
                    <a:pt x="37" y="58"/>
                  </a:cubicBezTo>
                  <a:cubicBezTo>
                    <a:pt x="28" y="52"/>
                    <a:pt x="26" y="41"/>
                    <a:pt x="26" y="31"/>
                  </a:cubicBezTo>
                  <a:cubicBezTo>
                    <a:pt x="26" y="18"/>
                    <a:pt x="26" y="2"/>
                    <a:pt x="9" y="0"/>
                  </a:cubicBezTo>
                  <a:cubicBezTo>
                    <a:pt x="6" y="0"/>
                    <a:pt x="0" y="4"/>
                    <a:pt x="5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1" name="Freeform 44"/>
            <p:cNvSpPr/>
            <p:nvPr/>
          </p:nvSpPr>
          <p:spPr bwMode="auto">
            <a:xfrm>
              <a:off x="3626" y="2262"/>
              <a:ext cx="199" cy="16"/>
            </a:xfrm>
            <a:custGeom>
              <a:avLst/>
              <a:gdLst>
                <a:gd name="T0" fmla="*/ 9 w 84"/>
                <a:gd name="T1" fmla="*/ 5 h 7"/>
                <a:gd name="T2" fmla="*/ 45 w 84"/>
                <a:gd name="T3" fmla="*/ 5 h 7"/>
                <a:gd name="T4" fmla="*/ 75 w 84"/>
                <a:gd name="T5" fmla="*/ 7 h 7"/>
                <a:gd name="T6" fmla="*/ 80 w 84"/>
                <a:gd name="T7" fmla="*/ 4 h 7"/>
                <a:gd name="T8" fmla="*/ 28 w 84"/>
                <a:gd name="T9" fmla="*/ 1 h 7"/>
                <a:gd name="T10" fmla="*/ 1 w 84"/>
                <a:gd name="T11" fmla="*/ 6 h 7"/>
                <a:gd name="T12" fmla="*/ 9 w 84"/>
                <a:gd name="T13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7">
                  <a:moveTo>
                    <a:pt x="9" y="5"/>
                  </a:moveTo>
                  <a:cubicBezTo>
                    <a:pt x="13" y="0"/>
                    <a:pt x="39" y="5"/>
                    <a:pt x="45" y="5"/>
                  </a:cubicBezTo>
                  <a:cubicBezTo>
                    <a:pt x="55" y="6"/>
                    <a:pt x="65" y="7"/>
                    <a:pt x="75" y="7"/>
                  </a:cubicBezTo>
                  <a:cubicBezTo>
                    <a:pt x="77" y="7"/>
                    <a:pt x="84" y="4"/>
                    <a:pt x="80" y="4"/>
                  </a:cubicBezTo>
                  <a:cubicBezTo>
                    <a:pt x="63" y="4"/>
                    <a:pt x="46" y="1"/>
                    <a:pt x="28" y="1"/>
                  </a:cubicBezTo>
                  <a:cubicBezTo>
                    <a:pt x="21" y="1"/>
                    <a:pt x="6" y="0"/>
                    <a:pt x="1" y="6"/>
                  </a:cubicBezTo>
                  <a:cubicBezTo>
                    <a:pt x="0" y="7"/>
                    <a:pt x="8" y="7"/>
                    <a:pt x="9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2" name="Freeform 45"/>
            <p:cNvSpPr/>
            <p:nvPr/>
          </p:nvSpPr>
          <p:spPr bwMode="auto">
            <a:xfrm>
              <a:off x="3960" y="2120"/>
              <a:ext cx="104" cy="310"/>
            </a:xfrm>
            <a:custGeom>
              <a:avLst/>
              <a:gdLst>
                <a:gd name="T0" fmla="*/ 9 w 44"/>
                <a:gd name="T1" fmla="*/ 66 h 131"/>
                <a:gd name="T2" fmla="*/ 18 w 44"/>
                <a:gd name="T3" fmla="*/ 5 h 131"/>
                <a:gd name="T4" fmla="*/ 9 w 44"/>
                <a:gd name="T5" fmla="*/ 6 h 131"/>
                <a:gd name="T6" fmla="*/ 22 w 44"/>
                <a:gd name="T7" fmla="*/ 76 h 131"/>
                <a:gd name="T8" fmla="*/ 34 w 44"/>
                <a:gd name="T9" fmla="*/ 128 h 131"/>
                <a:gd name="T10" fmla="*/ 41 w 44"/>
                <a:gd name="T11" fmla="*/ 125 h 131"/>
                <a:gd name="T12" fmla="*/ 30 w 44"/>
                <a:gd name="T13" fmla="*/ 69 h 131"/>
                <a:gd name="T14" fmla="*/ 18 w 44"/>
                <a:gd name="T15" fmla="*/ 4 h 131"/>
                <a:gd name="T16" fmla="*/ 9 w 44"/>
                <a:gd name="T17" fmla="*/ 5 h 131"/>
                <a:gd name="T18" fmla="*/ 1 w 44"/>
                <a:gd name="T19" fmla="*/ 65 h 131"/>
                <a:gd name="T20" fmla="*/ 9 w 44"/>
                <a:gd name="T21" fmla="*/ 66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" h="131">
                  <a:moveTo>
                    <a:pt x="9" y="66"/>
                  </a:moveTo>
                  <a:cubicBezTo>
                    <a:pt x="17" y="46"/>
                    <a:pt x="18" y="26"/>
                    <a:pt x="18" y="5"/>
                  </a:cubicBezTo>
                  <a:cubicBezTo>
                    <a:pt x="15" y="5"/>
                    <a:pt x="12" y="6"/>
                    <a:pt x="9" y="6"/>
                  </a:cubicBezTo>
                  <a:cubicBezTo>
                    <a:pt x="16" y="29"/>
                    <a:pt x="18" y="53"/>
                    <a:pt x="22" y="76"/>
                  </a:cubicBezTo>
                  <a:cubicBezTo>
                    <a:pt x="25" y="95"/>
                    <a:pt x="23" y="112"/>
                    <a:pt x="34" y="128"/>
                  </a:cubicBezTo>
                  <a:cubicBezTo>
                    <a:pt x="36" y="131"/>
                    <a:pt x="44" y="128"/>
                    <a:pt x="41" y="125"/>
                  </a:cubicBezTo>
                  <a:cubicBezTo>
                    <a:pt x="30" y="108"/>
                    <a:pt x="33" y="88"/>
                    <a:pt x="30" y="69"/>
                  </a:cubicBezTo>
                  <a:cubicBezTo>
                    <a:pt x="26" y="47"/>
                    <a:pt x="24" y="25"/>
                    <a:pt x="18" y="4"/>
                  </a:cubicBezTo>
                  <a:cubicBezTo>
                    <a:pt x="16" y="0"/>
                    <a:pt x="9" y="2"/>
                    <a:pt x="9" y="5"/>
                  </a:cubicBezTo>
                  <a:cubicBezTo>
                    <a:pt x="9" y="26"/>
                    <a:pt x="9" y="46"/>
                    <a:pt x="1" y="65"/>
                  </a:cubicBezTo>
                  <a:cubicBezTo>
                    <a:pt x="0" y="70"/>
                    <a:pt x="8" y="70"/>
                    <a:pt x="9" y="6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3" name="Freeform 46"/>
            <p:cNvSpPr/>
            <p:nvPr/>
          </p:nvSpPr>
          <p:spPr bwMode="auto">
            <a:xfrm>
              <a:off x="4177" y="2174"/>
              <a:ext cx="239" cy="64"/>
            </a:xfrm>
            <a:custGeom>
              <a:avLst/>
              <a:gdLst>
                <a:gd name="T0" fmla="*/ 11 w 101"/>
                <a:gd name="T1" fmla="*/ 8 h 27"/>
                <a:gd name="T2" fmla="*/ 8 w 101"/>
                <a:gd name="T3" fmla="*/ 10 h 27"/>
                <a:gd name="T4" fmla="*/ 7 w 101"/>
                <a:gd name="T5" fmla="*/ 14 h 27"/>
                <a:gd name="T6" fmla="*/ 91 w 101"/>
                <a:gd name="T7" fmla="*/ 25 h 27"/>
                <a:gd name="T8" fmla="*/ 99 w 101"/>
                <a:gd name="T9" fmla="*/ 22 h 27"/>
                <a:gd name="T10" fmla="*/ 6 w 101"/>
                <a:gd name="T11" fmla="*/ 10 h 27"/>
                <a:gd name="T12" fmla="*/ 5 w 101"/>
                <a:gd name="T13" fmla="*/ 15 h 27"/>
                <a:gd name="T14" fmla="*/ 18 w 101"/>
                <a:gd name="T15" fmla="*/ 9 h 27"/>
                <a:gd name="T16" fmla="*/ 11 w 101"/>
                <a:gd name="T17" fmla="*/ 8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1" h="27">
                  <a:moveTo>
                    <a:pt x="11" y="8"/>
                  </a:moveTo>
                  <a:cubicBezTo>
                    <a:pt x="10" y="9"/>
                    <a:pt x="9" y="9"/>
                    <a:pt x="8" y="10"/>
                  </a:cubicBezTo>
                  <a:cubicBezTo>
                    <a:pt x="7" y="12"/>
                    <a:pt x="7" y="13"/>
                    <a:pt x="7" y="14"/>
                  </a:cubicBezTo>
                  <a:cubicBezTo>
                    <a:pt x="32" y="7"/>
                    <a:pt x="72" y="5"/>
                    <a:pt x="91" y="25"/>
                  </a:cubicBezTo>
                  <a:cubicBezTo>
                    <a:pt x="93" y="27"/>
                    <a:pt x="101" y="24"/>
                    <a:pt x="99" y="22"/>
                  </a:cubicBezTo>
                  <a:cubicBezTo>
                    <a:pt x="78" y="0"/>
                    <a:pt x="33" y="2"/>
                    <a:pt x="6" y="10"/>
                  </a:cubicBezTo>
                  <a:cubicBezTo>
                    <a:pt x="3" y="11"/>
                    <a:pt x="0" y="15"/>
                    <a:pt x="5" y="15"/>
                  </a:cubicBezTo>
                  <a:cubicBezTo>
                    <a:pt x="10" y="14"/>
                    <a:pt x="13" y="13"/>
                    <a:pt x="18" y="9"/>
                  </a:cubicBezTo>
                  <a:cubicBezTo>
                    <a:pt x="21" y="6"/>
                    <a:pt x="13" y="6"/>
                    <a:pt x="11" y="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4" name="Freeform 47"/>
            <p:cNvSpPr/>
            <p:nvPr/>
          </p:nvSpPr>
          <p:spPr bwMode="auto">
            <a:xfrm>
              <a:off x="4222" y="2286"/>
              <a:ext cx="223" cy="45"/>
            </a:xfrm>
            <a:custGeom>
              <a:avLst/>
              <a:gdLst>
                <a:gd name="T0" fmla="*/ 5 w 94"/>
                <a:gd name="T1" fmla="*/ 10 h 19"/>
                <a:gd name="T2" fmla="*/ 89 w 94"/>
                <a:gd name="T3" fmla="*/ 6 h 19"/>
                <a:gd name="T4" fmla="*/ 87 w 94"/>
                <a:gd name="T5" fmla="*/ 0 h 19"/>
                <a:gd name="T6" fmla="*/ 10 w 94"/>
                <a:gd name="T7" fmla="*/ 4 h 19"/>
                <a:gd name="T8" fmla="*/ 5 w 94"/>
                <a:gd name="T9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19">
                  <a:moveTo>
                    <a:pt x="5" y="10"/>
                  </a:moveTo>
                  <a:cubicBezTo>
                    <a:pt x="32" y="19"/>
                    <a:pt x="62" y="11"/>
                    <a:pt x="89" y="6"/>
                  </a:cubicBezTo>
                  <a:cubicBezTo>
                    <a:pt x="94" y="5"/>
                    <a:pt x="93" y="0"/>
                    <a:pt x="87" y="0"/>
                  </a:cubicBezTo>
                  <a:cubicBezTo>
                    <a:pt x="63" y="4"/>
                    <a:pt x="34" y="12"/>
                    <a:pt x="10" y="4"/>
                  </a:cubicBezTo>
                  <a:cubicBezTo>
                    <a:pt x="6" y="3"/>
                    <a:pt x="0" y="8"/>
                    <a:pt x="5" y="1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5" name="Freeform 48"/>
            <p:cNvSpPr/>
            <p:nvPr/>
          </p:nvSpPr>
          <p:spPr bwMode="auto">
            <a:xfrm>
              <a:off x="4561" y="2108"/>
              <a:ext cx="229" cy="317"/>
            </a:xfrm>
            <a:custGeom>
              <a:avLst/>
              <a:gdLst>
                <a:gd name="T0" fmla="*/ 11 w 97"/>
                <a:gd name="T1" fmla="*/ 0 h 134"/>
                <a:gd name="T2" fmla="*/ 7 w 97"/>
                <a:gd name="T3" fmla="*/ 0 h 134"/>
                <a:gd name="T4" fmla="*/ 5 w 97"/>
                <a:gd name="T5" fmla="*/ 5 h 134"/>
                <a:gd name="T6" fmla="*/ 24 w 97"/>
                <a:gd name="T7" fmla="*/ 102 h 134"/>
                <a:gd name="T8" fmla="*/ 94 w 97"/>
                <a:gd name="T9" fmla="*/ 110 h 134"/>
                <a:gd name="T10" fmla="*/ 87 w 97"/>
                <a:gd name="T11" fmla="*/ 108 h 134"/>
                <a:gd name="T12" fmla="*/ 37 w 97"/>
                <a:gd name="T13" fmla="*/ 110 h 134"/>
                <a:gd name="T14" fmla="*/ 35 w 97"/>
                <a:gd name="T15" fmla="*/ 84 h 134"/>
                <a:gd name="T16" fmla="*/ 48 w 97"/>
                <a:gd name="T17" fmla="*/ 37 h 134"/>
                <a:gd name="T18" fmla="*/ 8 w 97"/>
                <a:gd name="T19" fmla="*/ 0 h 134"/>
                <a:gd name="T20" fmla="*/ 6 w 97"/>
                <a:gd name="T21" fmla="*/ 5 h 134"/>
                <a:gd name="T22" fmla="*/ 8 w 97"/>
                <a:gd name="T23" fmla="*/ 5 h 134"/>
                <a:gd name="T24" fmla="*/ 11 w 97"/>
                <a:gd name="T25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7" h="134">
                  <a:moveTo>
                    <a:pt x="11" y="0"/>
                  </a:moveTo>
                  <a:cubicBezTo>
                    <a:pt x="10" y="0"/>
                    <a:pt x="8" y="0"/>
                    <a:pt x="7" y="0"/>
                  </a:cubicBezTo>
                  <a:cubicBezTo>
                    <a:pt x="4" y="0"/>
                    <a:pt x="0" y="4"/>
                    <a:pt x="5" y="5"/>
                  </a:cubicBezTo>
                  <a:cubicBezTo>
                    <a:pt x="68" y="10"/>
                    <a:pt x="23" y="68"/>
                    <a:pt x="24" y="102"/>
                  </a:cubicBezTo>
                  <a:cubicBezTo>
                    <a:pt x="26" y="134"/>
                    <a:pt x="79" y="126"/>
                    <a:pt x="94" y="110"/>
                  </a:cubicBezTo>
                  <a:cubicBezTo>
                    <a:pt x="97" y="106"/>
                    <a:pt x="89" y="105"/>
                    <a:pt x="87" y="108"/>
                  </a:cubicBezTo>
                  <a:cubicBezTo>
                    <a:pt x="75" y="122"/>
                    <a:pt x="51" y="123"/>
                    <a:pt x="37" y="110"/>
                  </a:cubicBezTo>
                  <a:cubicBezTo>
                    <a:pt x="30" y="104"/>
                    <a:pt x="33" y="92"/>
                    <a:pt x="35" y="84"/>
                  </a:cubicBezTo>
                  <a:cubicBezTo>
                    <a:pt x="39" y="68"/>
                    <a:pt x="45" y="53"/>
                    <a:pt x="48" y="37"/>
                  </a:cubicBezTo>
                  <a:cubicBezTo>
                    <a:pt x="52" y="11"/>
                    <a:pt x="31" y="2"/>
                    <a:pt x="8" y="0"/>
                  </a:cubicBezTo>
                  <a:cubicBezTo>
                    <a:pt x="7" y="1"/>
                    <a:pt x="7" y="3"/>
                    <a:pt x="6" y="5"/>
                  </a:cubicBezTo>
                  <a:cubicBezTo>
                    <a:pt x="7" y="5"/>
                    <a:pt x="8" y="5"/>
                    <a:pt x="8" y="5"/>
                  </a:cubicBezTo>
                  <a:cubicBezTo>
                    <a:pt x="12" y="5"/>
                    <a:pt x="17" y="0"/>
                    <a:pt x="11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6" name="Freeform 49"/>
            <p:cNvSpPr/>
            <p:nvPr/>
          </p:nvSpPr>
          <p:spPr bwMode="auto">
            <a:xfrm>
              <a:off x="4584" y="2236"/>
              <a:ext cx="152" cy="38"/>
            </a:xfrm>
            <a:custGeom>
              <a:avLst/>
              <a:gdLst>
                <a:gd name="T0" fmla="*/ 8 w 64"/>
                <a:gd name="T1" fmla="*/ 12 h 16"/>
                <a:gd name="T2" fmla="*/ 8 w 64"/>
                <a:gd name="T3" fmla="*/ 8 h 16"/>
                <a:gd name="T4" fmla="*/ 5 w 64"/>
                <a:gd name="T5" fmla="*/ 10 h 16"/>
                <a:gd name="T6" fmla="*/ 55 w 64"/>
                <a:gd name="T7" fmla="*/ 7 h 16"/>
                <a:gd name="T8" fmla="*/ 58 w 64"/>
                <a:gd name="T9" fmla="*/ 3 h 16"/>
                <a:gd name="T10" fmla="*/ 2 w 64"/>
                <a:gd name="T11" fmla="*/ 8 h 16"/>
                <a:gd name="T12" fmla="*/ 0 w 64"/>
                <a:gd name="T13" fmla="*/ 10 h 16"/>
                <a:gd name="T14" fmla="*/ 0 w 64"/>
                <a:gd name="T15" fmla="*/ 14 h 16"/>
                <a:gd name="T16" fmla="*/ 8 w 64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16">
                  <a:moveTo>
                    <a:pt x="8" y="12"/>
                  </a:moveTo>
                  <a:cubicBezTo>
                    <a:pt x="8" y="8"/>
                    <a:pt x="8" y="8"/>
                    <a:pt x="8" y="8"/>
                  </a:cubicBezTo>
                  <a:cubicBezTo>
                    <a:pt x="7" y="9"/>
                    <a:pt x="6" y="10"/>
                    <a:pt x="5" y="10"/>
                  </a:cubicBezTo>
                  <a:cubicBezTo>
                    <a:pt x="21" y="4"/>
                    <a:pt x="38" y="7"/>
                    <a:pt x="55" y="7"/>
                  </a:cubicBezTo>
                  <a:cubicBezTo>
                    <a:pt x="57" y="7"/>
                    <a:pt x="64" y="3"/>
                    <a:pt x="58" y="3"/>
                  </a:cubicBezTo>
                  <a:cubicBezTo>
                    <a:pt x="39" y="3"/>
                    <a:pt x="20" y="0"/>
                    <a:pt x="2" y="8"/>
                  </a:cubicBezTo>
                  <a:cubicBezTo>
                    <a:pt x="1" y="8"/>
                    <a:pt x="0" y="9"/>
                    <a:pt x="0" y="10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6"/>
                    <a:pt x="8" y="15"/>
                    <a:pt x="8" y="1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7" name="Freeform 50"/>
            <p:cNvSpPr/>
            <p:nvPr/>
          </p:nvSpPr>
          <p:spPr bwMode="auto">
            <a:xfrm>
              <a:off x="2599" y="2783"/>
              <a:ext cx="182" cy="282"/>
            </a:xfrm>
            <a:custGeom>
              <a:avLst/>
              <a:gdLst>
                <a:gd name="T0" fmla="*/ 67 w 77"/>
                <a:gd name="T1" fmla="*/ 3 h 119"/>
                <a:gd name="T2" fmla="*/ 34 w 77"/>
                <a:gd name="T3" fmla="*/ 66 h 119"/>
                <a:gd name="T4" fmla="*/ 7 w 77"/>
                <a:gd name="T5" fmla="*/ 115 h 119"/>
                <a:gd name="T6" fmla="*/ 6 w 77"/>
                <a:gd name="T7" fmla="*/ 118 h 119"/>
                <a:gd name="T8" fmla="*/ 35 w 77"/>
                <a:gd name="T9" fmla="*/ 87 h 119"/>
                <a:gd name="T10" fmla="*/ 75 w 77"/>
                <a:gd name="T11" fmla="*/ 2 h 119"/>
                <a:gd name="T12" fmla="*/ 67 w 77"/>
                <a:gd name="T13" fmla="*/ 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119">
                  <a:moveTo>
                    <a:pt x="67" y="3"/>
                  </a:moveTo>
                  <a:cubicBezTo>
                    <a:pt x="52" y="22"/>
                    <a:pt x="41" y="43"/>
                    <a:pt x="34" y="66"/>
                  </a:cubicBezTo>
                  <a:cubicBezTo>
                    <a:pt x="30" y="79"/>
                    <a:pt x="25" y="113"/>
                    <a:pt x="7" y="115"/>
                  </a:cubicBezTo>
                  <a:cubicBezTo>
                    <a:pt x="4" y="116"/>
                    <a:pt x="0" y="119"/>
                    <a:pt x="6" y="118"/>
                  </a:cubicBezTo>
                  <a:cubicBezTo>
                    <a:pt x="23" y="116"/>
                    <a:pt x="30" y="102"/>
                    <a:pt x="35" y="87"/>
                  </a:cubicBezTo>
                  <a:cubicBezTo>
                    <a:pt x="47" y="57"/>
                    <a:pt x="54" y="29"/>
                    <a:pt x="75" y="2"/>
                  </a:cubicBezTo>
                  <a:cubicBezTo>
                    <a:pt x="77" y="0"/>
                    <a:pt x="69" y="1"/>
                    <a:pt x="67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8" name="Freeform 51"/>
            <p:cNvSpPr/>
            <p:nvPr/>
          </p:nvSpPr>
          <p:spPr bwMode="auto">
            <a:xfrm>
              <a:off x="2568" y="2871"/>
              <a:ext cx="253" cy="120"/>
            </a:xfrm>
            <a:custGeom>
              <a:avLst/>
              <a:gdLst>
                <a:gd name="T0" fmla="*/ 10 w 107"/>
                <a:gd name="T1" fmla="*/ 8 h 51"/>
                <a:gd name="T2" fmla="*/ 58 w 107"/>
                <a:gd name="T3" fmla="*/ 31 h 51"/>
                <a:gd name="T4" fmla="*/ 97 w 107"/>
                <a:gd name="T5" fmla="*/ 51 h 51"/>
                <a:gd name="T6" fmla="*/ 104 w 107"/>
                <a:gd name="T7" fmla="*/ 48 h 51"/>
                <a:gd name="T8" fmla="*/ 41 w 107"/>
                <a:gd name="T9" fmla="*/ 13 h 51"/>
                <a:gd name="T10" fmla="*/ 5 w 107"/>
                <a:gd name="T11" fmla="*/ 7 h 51"/>
                <a:gd name="T12" fmla="*/ 10 w 107"/>
                <a:gd name="T13" fmla="*/ 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51">
                  <a:moveTo>
                    <a:pt x="10" y="8"/>
                  </a:moveTo>
                  <a:cubicBezTo>
                    <a:pt x="21" y="2"/>
                    <a:pt x="49" y="26"/>
                    <a:pt x="58" y="31"/>
                  </a:cubicBezTo>
                  <a:cubicBezTo>
                    <a:pt x="70" y="39"/>
                    <a:pt x="83" y="48"/>
                    <a:pt x="97" y="51"/>
                  </a:cubicBezTo>
                  <a:cubicBezTo>
                    <a:pt x="99" y="51"/>
                    <a:pt x="107" y="48"/>
                    <a:pt x="104" y="48"/>
                  </a:cubicBezTo>
                  <a:cubicBezTo>
                    <a:pt x="81" y="43"/>
                    <a:pt x="61" y="24"/>
                    <a:pt x="41" y="13"/>
                  </a:cubicBezTo>
                  <a:cubicBezTo>
                    <a:pt x="30" y="7"/>
                    <a:pt x="17" y="0"/>
                    <a:pt x="5" y="7"/>
                  </a:cubicBezTo>
                  <a:cubicBezTo>
                    <a:pt x="0" y="9"/>
                    <a:pt x="8" y="9"/>
                    <a:pt x="10" y="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9" name="Freeform 52"/>
            <p:cNvSpPr/>
            <p:nvPr/>
          </p:nvSpPr>
          <p:spPr bwMode="auto">
            <a:xfrm>
              <a:off x="2838" y="2653"/>
              <a:ext cx="156" cy="201"/>
            </a:xfrm>
            <a:custGeom>
              <a:avLst/>
              <a:gdLst>
                <a:gd name="T0" fmla="*/ 11 w 66"/>
                <a:gd name="T1" fmla="*/ 16 h 85"/>
                <a:gd name="T2" fmla="*/ 27 w 66"/>
                <a:gd name="T3" fmla="*/ 14 h 85"/>
                <a:gd name="T4" fmla="*/ 27 w 66"/>
                <a:gd name="T5" fmla="*/ 31 h 85"/>
                <a:gd name="T6" fmla="*/ 26 w 66"/>
                <a:gd name="T7" fmla="*/ 55 h 85"/>
                <a:gd name="T8" fmla="*/ 56 w 66"/>
                <a:gd name="T9" fmla="*/ 83 h 85"/>
                <a:gd name="T10" fmla="*/ 62 w 66"/>
                <a:gd name="T11" fmla="*/ 78 h 85"/>
                <a:gd name="T12" fmla="*/ 35 w 66"/>
                <a:gd name="T13" fmla="*/ 55 h 85"/>
                <a:gd name="T14" fmla="*/ 36 w 66"/>
                <a:gd name="T15" fmla="*/ 19 h 85"/>
                <a:gd name="T16" fmla="*/ 24 w 66"/>
                <a:gd name="T17" fmla="*/ 1 h 85"/>
                <a:gd name="T18" fmla="*/ 3 w 66"/>
                <a:gd name="T19" fmla="*/ 15 h 85"/>
                <a:gd name="T20" fmla="*/ 11 w 66"/>
                <a:gd name="T21" fmla="*/ 1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6" h="85">
                  <a:moveTo>
                    <a:pt x="11" y="16"/>
                  </a:moveTo>
                  <a:cubicBezTo>
                    <a:pt x="14" y="11"/>
                    <a:pt x="24" y="3"/>
                    <a:pt x="27" y="14"/>
                  </a:cubicBezTo>
                  <a:cubicBezTo>
                    <a:pt x="28" y="19"/>
                    <a:pt x="28" y="25"/>
                    <a:pt x="27" y="31"/>
                  </a:cubicBezTo>
                  <a:cubicBezTo>
                    <a:pt x="27" y="39"/>
                    <a:pt x="25" y="47"/>
                    <a:pt x="26" y="55"/>
                  </a:cubicBezTo>
                  <a:cubicBezTo>
                    <a:pt x="28" y="68"/>
                    <a:pt x="46" y="75"/>
                    <a:pt x="56" y="83"/>
                  </a:cubicBezTo>
                  <a:cubicBezTo>
                    <a:pt x="59" y="85"/>
                    <a:pt x="66" y="81"/>
                    <a:pt x="62" y="78"/>
                  </a:cubicBezTo>
                  <a:cubicBezTo>
                    <a:pt x="53" y="72"/>
                    <a:pt x="40" y="66"/>
                    <a:pt x="35" y="55"/>
                  </a:cubicBezTo>
                  <a:cubicBezTo>
                    <a:pt x="31" y="44"/>
                    <a:pt x="37" y="30"/>
                    <a:pt x="36" y="19"/>
                  </a:cubicBezTo>
                  <a:cubicBezTo>
                    <a:pt x="35" y="11"/>
                    <a:pt x="34" y="2"/>
                    <a:pt x="24" y="1"/>
                  </a:cubicBezTo>
                  <a:cubicBezTo>
                    <a:pt x="14" y="0"/>
                    <a:pt x="7" y="8"/>
                    <a:pt x="3" y="15"/>
                  </a:cubicBezTo>
                  <a:cubicBezTo>
                    <a:pt x="0" y="19"/>
                    <a:pt x="9" y="19"/>
                    <a:pt x="11" y="1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0" name="Freeform 53"/>
            <p:cNvSpPr/>
            <p:nvPr/>
          </p:nvSpPr>
          <p:spPr bwMode="auto">
            <a:xfrm>
              <a:off x="3013" y="2823"/>
              <a:ext cx="69" cy="246"/>
            </a:xfrm>
            <a:custGeom>
              <a:avLst/>
              <a:gdLst>
                <a:gd name="T0" fmla="*/ 1 w 29"/>
                <a:gd name="T1" fmla="*/ 6 h 104"/>
                <a:gd name="T2" fmla="*/ 17 w 29"/>
                <a:gd name="T3" fmla="*/ 100 h 104"/>
                <a:gd name="T4" fmla="*/ 26 w 29"/>
                <a:gd name="T5" fmla="*/ 99 h 104"/>
                <a:gd name="T6" fmla="*/ 10 w 29"/>
                <a:gd name="T7" fmla="*/ 4 h 104"/>
                <a:gd name="T8" fmla="*/ 1 w 29"/>
                <a:gd name="T9" fmla="*/ 6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04">
                  <a:moveTo>
                    <a:pt x="1" y="6"/>
                  </a:moveTo>
                  <a:cubicBezTo>
                    <a:pt x="11" y="35"/>
                    <a:pt x="21" y="69"/>
                    <a:pt x="17" y="100"/>
                  </a:cubicBezTo>
                  <a:cubicBezTo>
                    <a:pt x="17" y="104"/>
                    <a:pt x="25" y="102"/>
                    <a:pt x="26" y="99"/>
                  </a:cubicBezTo>
                  <a:cubicBezTo>
                    <a:pt x="29" y="67"/>
                    <a:pt x="20" y="34"/>
                    <a:pt x="10" y="4"/>
                  </a:cubicBezTo>
                  <a:cubicBezTo>
                    <a:pt x="8" y="0"/>
                    <a:pt x="0" y="3"/>
                    <a:pt x="1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1" name="Freeform 54"/>
            <p:cNvSpPr/>
            <p:nvPr/>
          </p:nvSpPr>
          <p:spPr bwMode="auto">
            <a:xfrm>
              <a:off x="2942" y="2918"/>
              <a:ext cx="187" cy="66"/>
            </a:xfrm>
            <a:custGeom>
              <a:avLst/>
              <a:gdLst>
                <a:gd name="T0" fmla="*/ 10 w 79"/>
                <a:gd name="T1" fmla="*/ 26 h 28"/>
                <a:gd name="T2" fmla="*/ 70 w 79"/>
                <a:gd name="T3" fmla="*/ 5 h 28"/>
                <a:gd name="T4" fmla="*/ 73 w 79"/>
                <a:gd name="T5" fmla="*/ 0 h 28"/>
                <a:gd name="T6" fmla="*/ 4 w 79"/>
                <a:gd name="T7" fmla="*/ 25 h 28"/>
                <a:gd name="T8" fmla="*/ 10 w 79"/>
                <a:gd name="T9" fmla="*/ 2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28">
                  <a:moveTo>
                    <a:pt x="10" y="26"/>
                  </a:moveTo>
                  <a:cubicBezTo>
                    <a:pt x="26" y="12"/>
                    <a:pt x="49" y="6"/>
                    <a:pt x="70" y="5"/>
                  </a:cubicBezTo>
                  <a:cubicBezTo>
                    <a:pt x="74" y="5"/>
                    <a:pt x="79" y="0"/>
                    <a:pt x="73" y="0"/>
                  </a:cubicBezTo>
                  <a:cubicBezTo>
                    <a:pt x="48" y="1"/>
                    <a:pt x="22" y="8"/>
                    <a:pt x="4" y="25"/>
                  </a:cubicBezTo>
                  <a:cubicBezTo>
                    <a:pt x="0" y="28"/>
                    <a:pt x="8" y="28"/>
                    <a:pt x="10" y="2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2" name="Freeform 55"/>
            <p:cNvSpPr/>
            <p:nvPr/>
          </p:nvSpPr>
          <p:spPr bwMode="auto">
            <a:xfrm>
              <a:off x="3155" y="2790"/>
              <a:ext cx="144" cy="234"/>
            </a:xfrm>
            <a:custGeom>
              <a:avLst/>
              <a:gdLst>
                <a:gd name="T0" fmla="*/ 10 w 61"/>
                <a:gd name="T1" fmla="*/ 23 h 99"/>
                <a:gd name="T2" fmla="*/ 16 w 61"/>
                <a:gd name="T3" fmla="*/ 13 h 99"/>
                <a:gd name="T4" fmla="*/ 34 w 61"/>
                <a:gd name="T5" fmla="*/ 22 h 99"/>
                <a:gd name="T6" fmla="*/ 29 w 61"/>
                <a:gd name="T7" fmla="*/ 40 h 99"/>
                <a:gd name="T8" fmla="*/ 13 w 61"/>
                <a:gd name="T9" fmla="*/ 74 h 99"/>
                <a:gd name="T10" fmla="*/ 54 w 61"/>
                <a:gd name="T11" fmla="*/ 94 h 99"/>
                <a:gd name="T12" fmla="*/ 55 w 61"/>
                <a:gd name="T13" fmla="*/ 88 h 99"/>
                <a:gd name="T14" fmla="*/ 30 w 61"/>
                <a:gd name="T15" fmla="*/ 89 h 99"/>
                <a:gd name="T16" fmla="*/ 26 w 61"/>
                <a:gd name="T17" fmla="*/ 63 h 99"/>
                <a:gd name="T18" fmla="*/ 42 w 61"/>
                <a:gd name="T19" fmla="*/ 25 h 99"/>
                <a:gd name="T20" fmla="*/ 27 w 61"/>
                <a:gd name="T21" fmla="*/ 4 h 99"/>
                <a:gd name="T22" fmla="*/ 2 w 61"/>
                <a:gd name="T23" fmla="*/ 22 h 99"/>
                <a:gd name="T24" fmla="*/ 10 w 61"/>
                <a:gd name="T25" fmla="*/ 23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99">
                  <a:moveTo>
                    <a:pt x="10" y="23"/>
                  </a:moveTo>
                  <a:cubicBezTo>
                    <a:pt x="11" y="19"/>
                    <a:pt x="13" y="16"/>
                    <a:pt x="16" y="13"/>
                  </a:cubicBezTo>
                  <a:cubicBezTo>
                    <a:pt x="25" y="0"/>
                    <a:pt x="34" y="15"/>
                    <a:pt x="34" y="22"/>
                  </a:cubicBezTo>
                  <a:cubicBezTo>
                    <a:pt x="34" y="28"/>
                    <a:pt x="31" y="35"/>
                    <a:pt x="29" y="40"/>
                  </a:cubicBezTo>
                  <a:cubicBezTo>
                    <a:pt x="25" y="52"/>
                    <a:pt x="17" y="62"/>
                    <a:pt x="13" y="74"/>
                  </a:cubicBezTo>
                  <a:cubicBezTo>
                    <a:pt x="5" y="99"/>
                    <a:pt x="37" y="94"/>
                    <a:pt x="54" y="94"/>
                  </a:cubicBezTo>
                  <a:cubicBezTo>
                    <a:pt x="59" y="93"/>
                    <a:pt x="61" y="88"/>
                    <a:pt x="55" y="88"/>
                  </a:cubicBezTo>
                  <a:cubicBezTo>
                    <a:pt x="47" y="89"/>
                    <a:pt x="38" y="89"/>
                    <a:pt x="30" y="89"/>
                  </a:cubicBezTo>
                  <a:cubicBezTo>
                    <a:pt x="13" y="88"/>
                    <a:pt x="22" y="71"/>
                    <a:pt x="26" y="63"/>
                  </a:cubicBezTo>
                  <a:cubicBezTo>
                    <a:pt x="33" y="50"/>
                    <a:pt x="39" y="39"/>
                    <a:pt x="42" y="25"/>
                  </a:cubicBezTo>
                  <a:cubicBezTo>
                    <a:pt x="44" y="14"/>
                    <a:pt x="40" y="5"/>
                    <a:pt x="27" y="4"/>
                  </a:cubicBezTo>
                  <a:cubicBezTo>
                    <a:pt x="14" y="3"/>
                    <a:pt x="6" y="12"/>
                    <a:pt x="2" y="22"/>
                  </a:cubicBezTo>
                  <a:cubicBezTo>
                    <a:pt x="0" y="26"/>
                    <a:pt x="9" y="26"/>
                    <a:pt x="10" y="2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3" name="Freeform 56"/>
            <p:cNvSpPr/>
            <p:nvPr/>
          </p:nvSpPr>
          <p:spPr bwMode="auto">
            <a:xfrm>
              <a:off x="3380" y="2766"/>
              <a:ext cx="165" cy="434"/>
            </a:xfrm>
            <a:custGeom>
              <a:avLst/>
              <a:gdLst>
                <a:gd name="T0" fmla="*/ 20 w 70"/>
                <a:gd name="T1" fmla="*/ 2 h 183"/>
                <a:gd name="T2" fmla="*/ 16 w 70"/>
                <a:gd name="T3" fmla="*/ 36 h 183"/>
                <a:gd name="T4" fmla="*/ 47 w 70"/>
                <a:gd name="T5" fmla="*/ 29 h 183"/>
                <a:gd name="T6" fmla="*/ 40 w 70"/>
                <a:gd name="T7" fmla="*/ 30 h 183"/>
                <a:gd name="T8" fmla="*/ 51 w 70"/>
                <a:gd name="T9" fmla="*/ 59 h 183"/>
                <a:gd name="T10" fmla="*/ 58 w 70"/>
                <a:gd name="T11" fmla="*/ 109 h 183"/>
                <a:gd name="T12" fmla="*/ 56 w 70"/>
                <a:gd name="T13" fmla="*/ 153 h 183"/>
                <a:gd name="T14" fmla="*/ 29 w 70"/>
                <a:gd name="T15" fmla="*/ 147 h 183"/>
                <a:gd name="T16" fmla="*/ 20 w 70"/>
                <a:gd name="T17" fmla="*/ 116 h 183"/>
                <a:gd name="T18" fmla="*/ 12 w 70"/>
                <a:gd name="T19" fmla="*/ 117 h 183"/>
                <a:gd name="T20" fmla="*/ 66 w 70"/>
                <a:gd name="T21" fmla="*/ 144 h 183"/>
                <a:gd name="T22" fmla="*/ 63 w 70"/>
                <a:gd name="T23" fmla="*/ 77 h 183"/>
                <a:gd name="T24" fmla="*/ 48 w 70"/>
                <a:gd name="T25" fmla="*/ 27 h 183"/>
                <a:gd name="T26" fmla="*/ 41 w 70"/>
                <a:gd name="T27" fmla="*/ 28 h 183"/>
                <a:gd name="T28" fmla="*/ 28 w 70"/>
                <a:gd name="T29" fmla="*/ 2 h 183"/>
                <a:gd name="T30" fmla="*/ 20 w 70"/>
                <a:gd name="T31" fmla="*/ 2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0" h="183">
                  <a:moveTo>
                    <a:pt x="20" y="2"/>
                  </a:moveTo>
                  <a:cubicBezTo>
                    <a:pt x="10" y="11"/>
                    <a:pt x="5" y="26"/>
                    <a:pt x="16" y="36"/>
                  </a:cubicBezTo>
                  <a:cubicBezTo>
                    <a:pt x="25" y="43"/>
                    <a:pt x="41" y="34"/>
                    <a:pt x="47" y="29"/>
                  </a:cubicBezTo>
                  <a:cubicBezTo>
                    <a:pt x="45" y="29"/>
                    <a:pt x="43" y="30"/>
                    <a:pt x="40" y="30"/>
                  </a:cubicBezTo>
                  <a:cubicBezTo>
                    <a:pt x="48" y="34"/>
                    <a:pt x="50" y="52"/>
                    <a:pt x="51" y="59"/>
                  </a:cubicBezTo>
                  <a:cubicBezTo>
                    <a:pt x="55" y="75"/>
                    <a:pt x="57" y="92"/>
                    <a:pt x="58" y="109"/>
                  </a:cubicBezTo>
                  <a:cubicBezTo>
                    <a:pt x="59" y="123"/>
                    <a:pt x="60" y="139"/>
                    <a:pt x="56" y="153"/>
                  </a:cubicBezTo>
                  <a:cubicBezTo>
                    <a:pt x="52" y="166"/>
                    <a:pt x="35" y="153"/>
                    <a:pt x="29" y="147"/>
                  </a:cubicBezTo>
                  <a:cubicBezTo>
                    <a:pt x="22" y="139"/>
                    <a:pt x="16" y="126"/>
                    <a:pt x="20" y="116"/>
                  </a:cubicBezTo>
                  <a:cubicBezTo>
                    <a:pt x="21" y="114"/>
                    <a:pt x="13" y="115"/>
                    <a:pt x="12" y="117"/>
                  </a:cubicBezTo>
                  <a:cubicBezTo>
                    <a:pt x="0" y="149"/>
                    <a:pt x="59" y="183"/>
                    <a:pt x="66" y="144"/>
                  </a:cubicBezTo>
                  <a:cubicBezTo>
                    <a:pt x="70" y="122"/>
                    <a:pt x="67" y="98"/>
                    <a:pt x="63" y="77"/>
                  </a:cubicBezTo>
                  <a:cubicBezTo>
                    <a:pt x="62" y="66"/>
                    <a:pt x="60" y="34"/>
                    <a:pt x="48" y="27"/>
                  </a:cubicBezTo>
                  <a:cubicBezTo>
                    <a:pt x="46" y="26"/>
                    <a:pt x="43" y="27"/>
                    <a:pt x="41" y="28"/>
                  </a:cubicBezTo>
                  <a:cubicBezTo>
                    <a:pt x="14" y="47"/>
                    <a:pt x="16" y="13"/>
                    <a:pt x="28" y="2"/>
                  </a:cubicBezTo>
                  <a:cubicBezTo>
                    <a:pt x="30" y="0"/>
                    <a:pt x="22" y="1"/>
                    <a:pt x="20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4" name="Freeform 57"/>
            <p:cNvSpPr/>
            <p:nvPr/>
          </p:nvSpPr>
          <p:spPr bwMode="auto">
            <a:xfrm>
              <a:off x="3486" y="2707"/>
              <a:ext cx="185" cy="190"/>
            </a:xfrm>
            <a:custGeom>
              <a:avLst/>
              <a:gdLst>
                <a:gd name="T0" fmla="*/ 9 w 78"/>
                <a:gd name="T1" fmla="*/ 26 h 80"/>
                <a:gd name="T2" fmla="*/ 39 w 78"/>
                <a:gd name="T3" fmla="*/ 57 h 80"/>
                <a:gd name="T4" fmla="*/ 73 w 78"/>
                <a:gd name="T5" fmla="*/ 76 h 80"/>
                <a:gd name="T6" fmla="*/ 71 w 78"/>
                <a:gd name="T7" fmla="*/ 70 h 80"/>
                <a:gd name="T8" fmla="*/ 5 w 78"/>
                <a:gd name="T9" fmla="*/ 21 h 80"/>
                <a:gd name="T10" fmla="*/ 9 w 78"/>
                <a:gd name="T11" fmla="*/ 26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8" h="80">
                  <a:moveTo>
                    <a:pt x="9" y="26"/>
                  </a:moveTo>
                  <a:cubicBezTo>
                    <a:pt x="28" y="17"/>
                    <a:pt x="33" y="46"/>
                    <a:pt x="39" y="57"/>
                  </a:cubicBezTo>
                  <a:cubicBezTo>
                    <a:pt x="45" y="71"/>
                    <a:pt x="56" y="80"/>
                    <a:pt x="73" y="76"/>
                  </a:cubicBezTo>
                  <a:cubicBezTo>
                    <a:pt x="78" y="74"/>
                    <a:pt x="76" y="69"/>
                    <a:pt x="71" y="70"/>
                  </a:cubicBezTo>
                  <a:cubicBezTo>
                    <a:pt x="35" y="79"/>
                    <a:pt x="48" y="0"/>
                    <a:pt x="5" y="21"/>
                  </a:cubicBezTo>
                  <a:cubicBezTo>
                    <a:pt x="0" y="23"/>
                    <a:pt x="5" y="28"/>
                    <a:pt x="9" y="2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5" name="Freeform 58"/>
            <p:cNvSpPr/>
            <p:nvPr/>
          </p:nvSpPr>
          <p:spPr bwMode="auto">
            <a:xfrm>
              <a:off x="3721" y="2871"/>
              <a:ext cx="172" cy="52"/>
            </a:xfrm>
            <a:custGeom>
              <a:avLst/>
              <a:gdLst>
                <a:gd name="T0" fmla="*/ 9 w 73"/>
                <a:gd name="T1" fmla="*/ 18 h 22"/>
                <a:gd name="T2" fmla="*/ 64 w 73"/>
                <a:gd name="T3" fmla="*/ 9 h 22"/>
                <a:gd name="T4" fmla="*/ 68 w 73"/>
                <a:gd name="T5" fmla="*/ 6 h 22"/>
                <a:gd name="T6" fmla="*/ 1 w 73"/>
                <a:gd name="T7" fmla="*/ 20 h 22"/>
                <a:gd name="T8" fmla="*/ 9 w 73"/>
                <a:gd name="T9" fmla="*/ 18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22">
                  <a:moveTo>
                    <a:pt x="9" y="18"/>
                  </a:moveTo>
                  <a:cubicBezTo>
                    <a:pt x="15" y="4"/>
                    <a:pt x="51" y="9"/>
                    <a:pt x="64" y="9"/>
                  </a:cubicBezTo>
                  <a:cubicBezTo>
                    <a:pt x="67" y="9"/>
                    <a:pt x="73" y="6"/>
                    <a:pt x="68" y="6"/>
                  </a:cubicBezTo>
                  <a:cubicBezTo>
                    <a:pt x="51" y="5"/>
                    <a:pt x="8" y="0"/>
                    <a:pt x="1" y="20"/>
                  </a:cubicBezTo>
                  <a:cubicBezTo>
                    <a:pt x="0" y="22"/>
                    <a:pt x="9" y="21"/>
                    <a:pt x="9" y="1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6" name="Freeform 59"/>
            <p:cNvSpPr/>
            <p:nvPr/>
          </p:nvSpPr>
          <p:spPr bwMode="auto">
            <a:xfrm>
              <a:off x="3945" y="2728"/>
              <a:ext cx="197" cy="287"/>
            </a:xfrm>
            <a:custGeom>
              <a:avLst/>
              <a:gdLst>
                <a:gd name="T0" fmla="*/ 11 w 83"/>
                <a:gd name="T1" fmla="*/ 19 h 121"/>
                <a:gd name="T2" fmla="*/ 27 w 83"/>
                <a:gd name="T3" fmla="*/ 45 h 121"/>
                <a:gd name="T4" fmla="*/ 38 w 83"/>
                <a:gd name="T5" fmla="*/ 64 h 121"/>
                <a:gd name="T6" fmla="*/ 56 w 83"/>
                <a:gd name="T7" fmla="*/ 80 h 121"/>
                <a:gd name="T8" fmla="*/ 63 w 83"/>
                <a:gd name="T9" fmla="*/ 87 h 121"/>
                <a:gd name="T10" fmla="*/ 54 w 83"/>
                <a:gd name="T11" fmla="*/ 112 h 121"/>
                <a:gd name="T12" fmla="*/ 39 w 83"/>
                <a:gd name="T13" fmla="*/ 114 h 121"/>
                <a:gd name="T14" fmla="*/ 40 w 83"/>
                <a:gd name="T15" fmla="*/ 120 h 121"/>
                <a:gd name="T16" fmla="*/ 78 w 83"/>
                <a:gd name="T17" fmla="*/ 101 h 121"/>
                <a:gd name="T18" fmla="*/ 51 w 83"/>
                <a:gd name="T19" fmla="*/ 66 h 121"/>
                <a:gd name="T20" fmla="*/ 37 w 83"/>
                <a:gd name="T21" fmla="*/ 32 h 121"/>
                <a:gd name="T22" fmla="*/ 29 w 83"/>
                <a:gd name="T23" fmla="*/ 10 h 121"/>
                <a:gd name="T24" fmla="*/ 4 w 83"/>
                <a:gd name="T25" fmla="*/ 17 h 121"/>
                <a:gd name="T26" fmla="*/ 11 w 83"/>
                <a:gd name="T27" fmla="*/ 19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3" h="121">
                  <a:moveTo>
                    <a:pt x="11" y="19"/>
                  </a:moveTo>
                  <a:cubicBezTo>
                    <a:pt x="29" y="0"/>
                    <a:pt x="28" y="38"/>
                    <a:pt x="27" y="45"/>
                  </a:cubicBezTo>
                  <a:cubicBezTo>
                    <a:pt x="26" y="51"/>
                    <a:pt x="34" y="60"/>
                    <a:pt x="38" y="64"/>
                  </a:cubicBezTo>
                  <a:cubicBezTo>
                    <a:pt x="43" y="70"/>
                    <a:pt x="50" y="75"/>
                    <a:pt x="56" y="80"/>
                  </a:cubicBezTo>
                  <a:cubicBezTo>
                    <a:pt x="59" y="83"/>
                    <a:pt x="61" y="85"/>
                    <a:pt x="63" y="87"/>
                  </a:cubicBezTo>
                  <a:cubicBezTo>
                    <a:pt x="72" y="94"/>
                    <a:pt x="68" y="103"/>
                    <a:pt x="54" y="112"/>
                  </a:cubicBezTo>
                  <a:cubicBezTo>
                    <a:pt x="49" y="112"/>
                    <a:pt x="44" y="113"/>
                    <a:pt x="39" y="114"/>
                  </a:cubicBezTo>
                  <a:cubicBezTo>
                    <a:pt x="34" y="116"/>
                    <a:pt x="35" y="121"/>
                    <a:pt x="40" y="120"/>
                  </a:cubicBezTo>
                  <a:cubicBezTo>
                    <a:pt x="56" y="115"/>
                    <a:pt x="70" y="118"/>
                    <a:pt x="78" y="101"/>
                  </a:cubicBezTo>
                  <a:cubicBezTo>
                    <a:pt x="83" y="88"/>
                    <a:pt x="59" y="73"/>
                    <a:pt x="51" y="66"/>
                  </a:cubicBezTo>
                  <a:cubicBezTo>
                    <a:pt x="39" y="55"/>
                    <a:pt x="36" y="47"/>
                    <a:pt x="37" y="32"/>
                  </a:cubicBezTo>
                  <a:cubicBezTo>
                    <a:pt x="38" y="24"/>
                    <a:pt x="34" y="16"/>
                    <a:pt x="29" y="10"/>
                  </a:cubicBezTo>
                  <a:cubicBezTo>
                    <a:pt x="21" y="1"/>
                    <a:pt x="9" y="11"/>
                    <a:pt x="4" y="17"/>
                  </a:cubicBezTo>
                  <a:cubicBezTo>
                    <a:pt x="0" y="21"/>
                    <a:pt x="8" y="22"/>
                    <a:pt x="11" y="1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7" name="Freeform 60"/>
            <p:cNvSpPr/>
            <p:nvPr/>
          </p:nvSpPr>
          <p:spPr bwMode="auto">
            <a:xfrm>
              <a:off x="4165" y="2790"/>
              <a:ext cx="213" cy="62"/>
            </a:xfrm>
            <a:custGeom>
              <a:avLst/>
              <a:gdLst>
                <a:gd name="T0" fmla="*/ 9 w 90"/>
                <a:gd name="T1" fmla="*/ 24 h 26"/>
                <a:gd name="T2" fmla="*/ 80 w 90"/>
                <a:gd name="T3" fmla="*/ 20 h 26"/>
                <a:gd name="T4" fmla="*/ 88 w 90"/>
                <a:gd name="T5" fmla="*/ 17 h 26"/>
                <a:gd name="T6" fmla="*/ 5 w 90"/>
                <a:gd name="T7" fmla="*/ 21 h 26"/>
                <a:gd name="T8" fmla="*/ 9 w 90"/>
                <a:gd name="T9" fmla="*/ 24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26">
                  <a:moveTo>
                    <a:pt x="9" y="24"/>
                  </a:moveTo>
                  <a:cubicBezTo>
                    <a:pt x="28" y="16"/>
                    <a:pt x="62" y="6"/>
                    <a:pt x="80" y="20"/>
                  </a:cubicBezTo>
                  <a:cubicBezTo>
                    <a:pt x="82" y="22"/>
                    <a:pt x="90" y="19"/>
                    <a:pt x="88" y="17"/>
                  </a:cubicBezTo>
                  <a:cubicBezTo>
                    <a:pt x="67" y="0"/>
                    <a:pt x="28" y="11"/>
                    <a:pt x="5" y="21"/>
                  </a:cubicBezTo>
                  <a:cubicBezTo>
                    <a:pt x="0" y="23"/>
                    <a:pt x="5" y="26"/>
                    <a:pt x="9" y="2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8" name="Freeform 61"/>
            <p:cNvSpPr/>
            <p:nvPr/>
          </p:nvSpPr>
          <p:spPr bwMode="auto">
            <a:xfrm>
              <a:off x="4217" y="2899"/>
              <a:ext cx="173" cy="33"/>
            </a:xfrm>
            <a:custGeom>
              <a:avLst/>
              <a:gdLst>
                <a:gd name="T0" fmla="*/ 1 w 73"/>
                <a:gd name="T1" fmla="*/ 5 h 14"/>
                <a:gd name="T2" fmla="*/ 64 w 73"/>
                <a:gd name="T3" fmla="*/ 5 h 14"/>
                <a:gd name="T4" fmla="*/ 68 w 73"/>
                <a:gd name="T5" fmla="*/ 1 h 14"/>
                <a:gd name="T6" fmla="*/ 9 w 73"/>
                <a:gd name="T7" fmla="*/ 2 h 14"/>
                <a:gd name="T8" fmla="*/ 1 w 73"/>
                <a:gd name="T9" fmla="*/ 5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14">
                  <a:moveTo>
                    <a:pt x="1" y="5"/>
                  </a:moveTo>
                  <a:cubicBezTo>
                    <a:pt x="19" y="14"/>
                    <a:pt x="45" y="5"/>
                    <a:pt x="64" y="5"/>
                  </a:cubicBezTo>
                  <a:cubicBezTo>
                    <a:pt x="67" y="5"/>
                    <a:pt x="73" y="1"/>
                    <a:pt x="68" y="1"/>
                  </a:cubicBezTo>
                  <a:cubicBezTo>
                    <a:pt x="50" y="2"/>
                    <a:pt x="26" y="10"/>
                    <a:pt x="9" y="2"/>
                  </a:cubicBezTo>
                  <a:cubicBezTo>
                    <a:pt x="7" y="0"/>
                    <a:pt x="0" y="4"/>
                    <a:pt x="1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9" name="Freeform 62"/>
            <p:cNvSpPr/>
            <p:nvPr/>
          </p:nvSpPr>
          <p:spPr bwMode="auto">
            <a:xfrm>
              <a:off x="4459" y="2740"/>
              <a:ext cx="234" cy="292"/>
            </a:xfrm>
            <a:custGeom>
              <a:avLst/>
              <a:gdLst>
                <a:gd name="T0" fmla="*/ 13 w 99"/>
                <a:gd name="T1" fmla="*/ 31 h 123"/>
                <a:gd name="T2" fmla="*/ 36 w 99"/>
                <a:gd name="T3" fmla="*/ 25 h 123"/>
                <a:gd name="T4" fmla="*/ 37 w 99"/>
                <a:gd name="T5" fmla="*/ 39 h 123"/>
                <a:gd name="T6" fmla="*/ 33 w 99"/>
                <a:gd name="T7" fmla="*/ 56 h 123"/>
                <a:gd name="T8" fmla="*/ 29 w 99"/>
                <a:gd name="T9" fmla="*/ 95 h 123"/>
                <a:gd name="T10" fmla="*/ 94 w 99"/>
                <a:gd name="T11" fmla="*/ 103 h 123"/>
                <a:gd name="T12" fmla="*/ 92 w 99"/>
                <a:gd name="T13" fmla="*/ 98 h 123"/>
                <a:gd name="T14" fmla="*/ 51 w 99"/>
                <a:gd name="T15" fmla="*/ 106 h 123"/>
                <a:gd name="T16" fmla="*/ 38 w 99"/>
                <a:gd name="T17" fmla="*/ 72 h 123"/>
                <a:gd name="T18" fmla="*/ 46 w 99"/>
                <a:gd name="T19" fmla="*/ 26 h 123"/>
                <a:gd name="T20" fmla="*/ 4 w 99"/>
                <a:gd name="T21" fmla="*/ 33 h 123"/>
                <a:gd name="T22" fmla="*/ 13 w 99"/>
                <a:gd name="T23" fmla="*/ 3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123">
                  <a:moveTo>
                    <a:pt x="13" y="31"/>
                  </a:moveTo>
                  <a:cubicBezTo>
                    <a:pt x="25" y="16"/>
                    <a:pt x="33" y="14"/>
                    <a:pt x="36" y="25"/>
                  </a:cubicBezTo>
                  <a:cubicBezTo>
                    <a:pt x="38" y="29"/>
                    <a:pt x="37" y="35"/>
                    <a:pt x="37" y="39"/>
                  </a:cubicBezTo>
                  <a:cubicBezTo>
                    <a:pt x="37" y="45"/>
                    <a:pt x="35" y="51"/>
                    <a:pt x="33" y="56"/>
                  </a:cubicBezTo>
                  <a:cubicBezTo>
                    <a:pt x="29" y="69"/>
                    <a:pt x="26" y="82"/>
                    <a:pt x="29" y="95"/>
                  </a:cubicBezTo>
                  <a:cubicBezTo>
                    <a:pt x="35" y="123"/>
                    <a:pt x="77" y="109"/>
                    <a:pt x="94" y="103"/>
                  </a:cubicBezTo>
                  <a:cubicBezTo>
                    <a:pt x="99" y="102"/>
                    <a:pt x="98" y="96"/>
                    <a:pt x="92" y="98"/>
                  </a:cubicBezTo>
                  <a:cubicBezTo>
                    <a:pt x="80" y="102"/>
                    <a:pt x="65" y="108"/>
                    <a:pt x="51" y="106"/>
                  </a:cubicBezTo>
                  <a:cubicBezTo>
                    <a:pt x="34" y="102"/>
                    <a:pt x="36" y="84"/>
                    <a:pt x="38" y="72"/>
                  </a:cubicBezTo>
                  <a:cubicBezTo>
                    <a:pt x="41" y="56"/>
                    <a:pt x="47" y="42"/>
                    <a:pt x="46" y="26"/>
                  </a:cubicBezTo>
                  <a:cubicBezTo>
                    <a:pt x="43" y="0"/>
                    <a:pt x="0" y="7"/>
                    <a:pt x="4" y="33"/>
                  </a:cubicBezTo>
                  <a:cubicBezTo>
                    <a:pt x="5" y="37"/>
                    <a:pt x="13" y="35"/>
                    <a:pt x="13" y="3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0" name="Freeform 63"/>
            <p:cNvSpPr/>
            <p:nvPr/>
          </p:nvSpPr>
          <p:spPr bwMode="auto">
            <a:xfrm>
              <a:off x="4646" y="2747"/>
              <a:ext cx="236" cy="247"/>
            </a:xfrm>
            <a:custGeom>
              <a:avLst/>
              <a:gdLst>
                <a:gd name="T0" fmla="*/ 10 w 100"/>
                <a:gd name="T1" fmla="*/ 17 h 104"/>
                <a:gd name="T2" fmla="*/ 38 w 100"/>
                <a:gd name="T3" fmla="*/ 34 h 104"/>
                <a:gd name="T4" fmla="*/ 47 w 100"/>
                <a:gd name="T5" fmla="*/ 70 h 104"/>
                <a:gd name="T6" fmla="*/ 99 w 100"/>
                <a:gd name="T7" fmla="*/ 82 h 104"/>
                <a:gd name="T8" fmla="*/ 91 w 100"/>
                <a:gd name="T9" fmla="*/ 83 h 104"/>
                <a:gd name="T10" fmla="*/ 54 w 100"/>
                <a:gd name="T11" fmla="*/ 63 h 104"/>
                <a:gd name="T12" fmla="*/ 44 w 100"/>
                <a:gd name="T13" fmla="*/ 24 h 104"/>
                <a:gd name="T14" fmla="*/ 2 w 100"/>
                <a:gd name="T15" fmla="*/ 18 h 104"/>
                <a:gd name="T16" fmla="*/ 10 w 100"/>
                <a:gd name="T17" fmla="*/ 17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0" h="104">
                  <a:moveTo>
                    <a:pt x="10" y="17"/>
                  </a:moveTo>
                  <a:cubicBezTo>
                    <a:pt x="28" y="0"/>
                    <a:pt x="34" y="19"/>
                    <a:pt x="38" y="34"/>
                  </a:cubicBezTo>
                  <a:cubicBezTo>
                    <a:pt x="41" y="46"/>
                    <a:pt x="42" y="59"/>
                    <a:pt x="47" y="70"/>
                  </a:cubicBezTo>
                  <a:cubicBezTo>
                    <a:pt x="54" y="83"/>
                    <a:pt x="92" y="104"/>
                    <a:pt x="99" y="82"/>
                  </a:cubicBezTo>
                  <a:cubicBezTo>
                    <a:pt x="100" y="80"/>
                    <a:pt x="92" y="81"/>
                    <a:pt x="91" y="83"/>
                  </a:cubicBezTo>
                  <a:cubicBezTo>
                    <a:pt x="86" y="98"/>
                    <a:pt x="56" y="71"/>
                    <a:pt x="54" y="63"/>
                  </a:cubicBezTo>
                  <a:cubicBezTo>
                    <a:pt x="49" y="51"/>
                    <a:pt x="48" y="37"/>
                    <a:pt x="44" y="24"/>
                  </a:cubicBezTo>
                  <a:cubicBezTo>
                    <a:pt x="37" y="0"/>
                    <a:pt x="18" y="2"/>
                    <a:pt x="2" y="18"/>
                  </a:cubicBezTo>
                  <a:cubicBezTo>
                    <a:pt x="0" y="20"/>
                    <a:pt x="9" y="19"/>
                    <a:pt x="10" y="1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1" name="Freeform 64"/>
            <p:cNvSpPr/>
            <p:nvPr/>
          </p:nvSpPr>
          <p:spPr bwMode="auto">
            <a:xfrm>
              <a:off x="4674" y="2816"/>
              <a:ext cx="211" cy="55"/>
            </a:xfrm>
            <a:custGeom>
              <a:avLst/>
              <a:gdLst>
                <a:gd name="T0" fmla="*/ 6 w 89"/>
                <a:gd name="T1" fmla="*/ 22 h 23"/>
                <a:gd name="T2" fmla="*/ 83 w 89"/>
                <a:gd name="T3" fmla="*/ 6 h 23"/>
                <a:gd name="T4" fmla="*/ 83 w 89"/>
                <a:gd name="T5" fmla="*/ 1 h 23"/>
                <a:gd name="T6" fmla="*/ 7 w 89"/>
                <a:gd name="T7" fmla="*/ 16 h 23"/>
                <a:gd name="T8" fmla="*/ 6 w 89"/>
                <a:gd name="T9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23">
                  <a:moveTo>
                    <a:pt x="6" y="22"/>
                  </a:moveTo>
                  <a:cubicBezTo>
                    <a:pt x="32" y="17"/>
                    <a:pt x="57" y="10"/>
                    <a:pt x="83" y="6"/>
                  </a:cubicBezTo>
                  <a:cubicBezTo>
                    <a:pt x="87" y="6"/>
                    <a:pt x="89" y="0"/>
                    <a:pt x="83" y="1"/>
                  </a:cubicBezTo>
                  <a:cubicBezTo>
                    <a:pt x="58" y="5"/>
                    <a:pt x="32" y="12"/>
                    <a:pt x="7" y="16"/>
                  </a:cubicBezTo>
                  <a:cubicBezTo>
                    <a:pt x="2" y="17"/>
                    <a:pt x="0" y="23"/>
                    <a:pt x="6" y="2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2" name="Freeform 65"/>
            <p:cNvSpPr/>
            <p:nvPr/>
          </p:nvSpPr>
          <p:spPr bwMode="auto">
            <a:xfrm>
              <a:off x="2365" y="2792"/>
              <a:ext cx="196" cy="320"/>
            </a:xfrm>
            <a:custGeom>
              <a:avLst/>
              <a:gdLst>
                <a:gd name="T0" fmla="*/ 9 w 83"/>
                <a:gd name="T1" fmla="*/ 25 h 135"/>
                <a:gd name="T2" fmla="*/ 39 w 83"/>
                <a:gd name="T3" fmla="*/ 19 h 135"/>
                <a:gd name="T4" fmla="*/ 32 w 83"/>
                <a:gd name="T5" fmla="*/ 41 h 135"/>
                <a:gd name="T6" fmla="*/ 40 w 83"/>
                <a:gd name="T7" fmla="*/ 72 h 135"/>
                <a:gd name="T8" fmla="*/ 72 w 83"/>
                <a:gd name="T9" fmla="*/ 102 h 135"/>
                <a:gd name="T10" fmla="*/ 19 w 83"/>
                <a:gd name="T11" fmla="*/ 131 h 135"/>
                <a:gd name="T12" fmla="*/ 22 w 83"/>
                <a:gd name="T13" fmla="*/ 133 h 135"/>
                <a:gd name="T14" fmla="*/ 62 w 83"/>
                <a:gd name="T15" fmla="*/ 129 h 135"/>
                <a:gd name="T16" fmla="*/ 80 w 83"/>
                <a:gd name="T17" fmla="*/ 103 h 135"/>
                <a:gd name="T18" fmla="*/ 39 w 83"/>
                <a:gd name="T19" fmla="*/ 59 h 135"/>
                <a:gd name="T20" fmla="*/ 40 w 83"/>
                <a:gd name="T21" fmla="*/ 3 h 135"/>
                <a:gd name="T22" fmla="*/ 0 w 83"/>
                <a:gd name="T23" fmla="*/ 26 h 135"/>
                <a:gd name="T24" fmla="*/ 9 w 83"/>
                <a:gd name="T25" fmla="*/ 2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3" h="135">
                  <a:moveTo>
                    <a:pt x="9" y="25"/>
                  </a:moveTo>
                  <a:cubicBezTo>
                    <a:pt x="12" y="12"/>
                    <a:pt x="42" y="0"/>
                    <a:pt x="39" y="19"/>
                  </a:cubicBezTo>
                  <a:cubicBezTo>
                    <a:pt x="38" y="27"/>
                    <a:pt x="35" y="34"/>
                    <a:pt x="32" y="41"/>
                  </a:cubicBezTo>
                  <a:cubicBezTo>
                    <a:pt x="28" y="53"/>
                    <a:pt x="29" y="63"/>
                    <a:pt x="40" y="72"/>
                  </a:cubicBezTo>
                  <a:cubicBezTo>
                    <a:pt x="51" y="82"/>
                    <a:pt x="67" y="87"/>
                    <a:pt x="72" y="102"/>
                  </a:cubicBezTo>
                  <a:cubicBezTo>
                    <a:pt x="79" y="127"/>
                    <a:pt x="36" y="125"/>
                    <a:pt x="19" y="131"/>
                  </a:cubicBezTo>
                  <a:cubicBezTo>
                    <a:pt x="14" y="133"/>
                    <a:pt x="19" y="134"/>
                    <a:pt x="22" y="133"/>
                  </a:cubicBezTo>
                  <a:cubicBezTo>
                    <a:pt x="35" y="129"/>
                    <a:pt x="50" y="135"/>
                    <a:pt x="62" y="129"/>
                  </a:cubicBezTo>
                  <a:cubicBezTo>
                    <a:pt x="72" y="124"/>
                    <a:pt x="79" y="113"/>
                    <a:pt x="80" y="103"/>
                  </a:cubicBezTo>
                  <a:cubicBezTo>
                    <a:pt x="83" y="84"/>
                    <a:pt x="48" y="73"/>
                    <a:pt x="39" y="59"/>
                  </a:cubicBezTo>
                  <a:cubicBezTo>
                    <a:pt x="33" y="49"/>
                    <a:pt x="61" y="5"/>
                    <a:pt x="40" y="3"/>
                  </a:cubicBezTo>
                  <a:cubicBezTo>
                    <a:pt x="25" y="2"/>
                    <a:pt x="4" y="11"/>
                    <a:pt x="0" y="26"/>
                  </a:cubicBezTo>
                  <a:cubicBezTo>
                    <a:pt x="0" y="28"/>
                    <a:pt x="8" y="27"/>
                    <a:pt x="9" y="2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3" name="Freeform 66"/>
            <p:cNvSpPr/>
            <p:nvPr/>
          </p:nvSpPr>
          <p:spPr bwMode="auto">
            <a:xfrm>
              <a:off x="1882" y="2608"/>
              <a:ext cx="135" cy="132"/>
            </a:xfrm>
            <a:custGeom>
              <a:avLst/>
              <a:gdLst>
                <a:gd name="T0" fmla="*/ 48 w 57"/>
                <a:gd name="T1" fmla="*/ 2 h 56"/>
                <a:gd name="T2" fmla="*/ 5 w 57"/>
                <a:gd name="T3" fmla="*/ 54 h 56"/>
                <a:gd name="T4" fmla="*/ 10 w 57"/>
                <a:gd name="T5" fmla="*/ 55 h 56"/>
                <a:gd name="T6" fmla="*/ 56 w 57"/>
                <a:gd name="T7" fmla="*/ 1 h 56"/>
                <a:gd name="T8" fmla="*/ 48 w 57"/>
                <a:gd name="T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6">
                  <a:moveTo>
                    <a:pt x="48" y="2"/>
                  </a:moveTo>
                  <a:cubicBezTo>
                    <a:pt x="40" y="22"/>
                    <a:pt x="27" y="45"/>
                    <a:pt x="5" y="54"/>
                  </a:cubicBezTo>
                  <a:cubicBezTo>
                    <a:pt x="0" y="56"/>
                    <a:pt x="8" y="56"/>
                    <a:pt x="10" y="55"/>
                  </a:cubicBezTo>
                  <a:cubicBezTo>
                    <a:pt x="33" y="45"/>
                    <a:pt x="47" y="22"/>
                    <a:pt x="56" y="1"/>
                  </a:cubicBezTo>
                  <a:cubicBezTo>
                    <a:pt x="57" y="0"/>
                    <a:pt x="49" y="0"/>
                    <a:pt x="48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4" name="Freeform 67"/>
            <p:cNvSpPr/>
            <p:nvPr/>
          </p:nvSpPr>
          <p:spPr bwMode="auto">
            <a:xfrm>
              <a:off x="1898" y="2622"/>
              <a:ext cx="138" cy="95"/>
            </a:xfrm>
            <a:custGeom>
              <a:avLst/>
              <a:gdLst>
                <a:gd name="T0" fmla="*/ 1 w 58"/>
                <a:gd name="T1" fmla="*/ 4 h 40"/>
                <a:gd name="T2" fmla="*/ 49 w 58"/>
                <a:gd name="T3" fmla="*/ 39 h 40"/>
                <a:gd name="T4" fmla="*/ 57 w 58"/>
                <a:gd name="T5" fmla="*/ 36 h 40"/>
                <a:gd name="T6" fmla="*/ 9 w 58"/>
                <a:gd name="T7" fmla="*/ 2 h 40"/>
                <a:gd name="T8" fmla="*/ 1 w 58"/>
                <a:gd name="T9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40">
                  <a:moveTo>
                    <a:pt x="1" y="4"/>
                  </a:moveTo>
                  <a:cubicBezTo>
                    <a:pt x="17" y="16"/>
                    <a:pt x="35" y="25"/>
                    <a:pt x="49" y="39"/>
                  </a:cubicBezTo>
                  <a:cubicBezTo>
                    <a:pt x="51" y="40"/>
                    <a:pt x="58" y="37"/>
                    <a:pt x="57" y="36"/>
                  </a:cubicBezTo>
                  <a:cubicBezTo>
                    <a:pt x="43" y="23"/>
                    <a:pt x="25" y="13"/>
                    <a:pt x="9" y="2"/>
                  </a:cubicBezTo>
                  <a:cubicBezTo>
                    <a:pt x="7" y="0"/>
                    <a:pt x="0" y="4"/>
                    <a:pt x="1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5" name="Freeform 68"/>
            <p:cNvSpPr/>
            <p:nvPr/>
          </p:nvSpPr>
          <p:spPr bwMode="auto">
            <a:xfrm>
              <a:off x="2017" y="2638"/>
              <a:ext cx="120" cy="31"/>
            </a:xfrm>
            <a:custGeom>
              <a:avLst/>
              <a:gdLst>
                <a:gd name="T0" fmla="*/ 5 w 51"/>
                <a:gd name="T1" fmla="*/ 10 h 13"/>
                <a:gd name="T2" fmla="*/ 45 w 51"/>
                <a:gd name="T3" fmla="*/ 6 h 13"/>
                <a:gd name="T4" fmla="*/ 42 w 51"/>
                <a:gd name="T5" fmla="*/ 2 h 13"/>
                <a:gd name="T6" fmla="*/ 10 w 51"/>
                <a:gd name="T7" fmla="*/ 5 h 13"/>
                <a:gd name="T8" fmla="*/ 5 w 51"/>
                <a:gd name="T9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13">
                  <a:moveTo>
                    <a:pt x="5" y="10"/>
                  </a:moveTo>
                  <a:cubicBezTo>
                    <a:pt x="18" y="13"/>
                    <a:pt x="33" y="11"/>
                    <a:pt x="45" y="6"/>
                  </a:cubicBezTo>
                  <a:cubicBezTo>
                    <a:pt x="51" y="3"/>
                    <a:pt x="46" y="0"/>
                    <a:pt x="42" y="2"/>
                  </a:cubicBezTo>
                  <a:cubicBezTo>
                    <a:pt x="32" y="6"/>
                    <a:pt x="20" y="8"/>
                    <a:pt x="10" y="5"/>
                  </a:cubicBezTo>
                  <a:cubicBezTo>
                    <a:pt x="7" y="4"/>
                    <a:pt x="0" y="8"/>
                    <a:pt x="5" y="1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6" name="Freeform 69"/>
            <p:cNvSpPr/>
            <p:nvPr/>
          </p:nvSpPr>
          <p:spPr bwMode="auto">
            <a:xfrm>
              <a:off x="2064" y="2601"/>
              <a:ext cx="111" cy="125"/>
            </a:xfrm>
            <a:custGeom>
              <a:avLst/>
              <a:gdLst>
                <a:gd name="T0" fmla="*/ 24 w 47"/>
                <a:gd name="T1" fmla="*/ 6 h 53"/>
                <a:gd name="T2" fmla="*/ 30 w 47"/>
                <a:gd name="T3" fmla="*/ 33 h 53"/>
                <a:gd name="T4" fmla="*/ 4 w 47"/>
                <a:gd name="T5" fmla="*/ 49 h 53"/>
                <a:gd name="T6" fmla="*/ 11 w 47"/>
                <a:gd name="T7" fmla="*/ 51 h 53"/>
                <a:gd name="T8" fmla="*/ 41 w 47"/>
                <a:gd name="T9" fmla="*/ 28 h 53"/>
                <a:gd name="T10" fmla="*/ 32 w 47"/>
                <a:gd name="T11" fmla="*/ 3 h 53"/>
                <a:gd name="T12" fmla="*/ 24 w 47"/>
                <a:gd name="T13" fmla="*/ 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" h="53">
                  <a:moveTo>
                    <a:pt x="24" y="6"/>
                  </a:moveTo>
                  <a:cubicBezTo>
                    <a:pt x="31" y="15"/>
                    <a:pt x="41" y="22"/>
                    <a:pt x="30" y="33"/>
                  </a:cubicBezTo>
                  <a:cubicBezTo>
                    <a:pt x="23" y="40"/>
                    <a:pt x="12" y="43"/>
                    <a:pt x="4" y="49"/>
                  </a:cubicBezTo>
                  <a:cubicBezTo>
                    <a:pt x="0" y="52"/>
                    <a:pt x="9" y="53"/>
                    <a:pt x="11" y="51"/>
                  </a:cubicBezTo>
                  <a:cubicBezTo>
                    <a:pt x="21" y="43"/>
                    <a:pt x="35" y="41"/>
                    <a:pt x="41" y="28"/>
                  </a:cubicBezTo>
                  <a:cubicBezTo>
                    <a:pt x="47" y="17"/>
                    <a:pt x="38" y="12"/>
                    <a:pt x="32" y="3"/>
                  </a:cubicBezTo>
                  <a:cubicBezTo>
                    <a:pt x="30" y="0"/>
                    <a:pt x="22" y="3"/>
                    <a:pt x="24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7" name="Freeform 70"/>
            <p:cNvSpPr/>
            <p:nvPr/>
          </p:nvSpPr>
          <p:spPr bwMode="auto">
            <a:xfrm>
              <a:off x="2180" y="2582"/>
              <a:ext cx="118" cy="132"/>
            </a:xfrm>
            <a:custGeom>
              <a:avLst/>
              <a:gdLst>
                <a:gd name="T0" fmla="*/ 12 w 50"/>
                <a:gd name="T1" fmla="*/ 11 h 56"/>
                <a:gd name="T2" fmla="*/ 8 w 50"/>
                <a:gd name="T3" fmla="*/ 44 h 56"/>
                <a:gd name="T4" fmla="*/ 43 w 50"/>
                <a:gd name="T5" fmla="*/ 39 h 56"/>
                <a:gd name="T6" fmla="*/ 38 w 50"/>
                <a:gd name="T7" fmla="*/ 4 h 56"/>
                <a:gd name="T8" fmla="*/ 23 w 50"/>
                <a:gd name="T9" fmla="*/ 2 h 56"/>
                <a:gd name="T10" fmla="*/ 11 w 50"/>
                <a:gd name="T11" fmla="*/ 17 h 56"/>
                <a:gd name="T12" fmla="*/ 19 w 50"/>
                <a:gd name="T13" fmla="*/ 16 h 56"/>
                <a:gd name="T14" fmla="*/ 27 w 50"/>
                <a:gd name="T15" fmla="*/ 6 h 56"/>
                <a:gd name="T16" fmla="*/ 34 w 50"/>
                <a:gd name="T17" fmla="*/ 12 h 56"/>
                <a:gd name="T18" fmla="*/ 35 w 50"/>
                <a:gd name="T19" fmla="*/ 38 h 56"/>
                <a:gd name="T20" fmla="*/ 23 w 50"/>
                <a:gd name="T21" fmla="*/ 45 h 56"/>
                <a:gd name="T22" fmla="*/ 14 w 50"/>
                <a:gd name="T23" fmla="*/ 38 h 56"/>
                <a:gd name="T24" fmla="*/ 18 w 50"/>
                <a:gd name="T25" fmla="*/ 14 h 56"/>
                <a:gd name="T26" fmla="*/ 12 w 50"/>
                <a:gd name="T27" fmla="*/ 1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0" h="56">
                  <a:moveTo>
                    <a:pt x="12" y="11"/>
                  </a:moveTo>
                  <a:cubicBezTo>
                    <a:pt x="0" y="18"/>
                    <a:pt x="0" y="34"/>
                    <a:pt x="8" y="44"/>
                  </a:cubicBezTo>
                  <a:cubicBezTo>
                    <a:pt x="18" y="56"/>
                    <a:pt x="35" y="50"/>
                    <a:pt x="43" y="39"/>
                  </a:cubicBezTo>
                  <a:cubicBezTo>
                    <a:pt x="50" y="29"/>
                    <a:pt x="47" y="13"/>
                    <a:pt x="38" y="4"/>
                  </a:cubicBezTo>
                  <a:cubicBezTo>
                    <a:pt x="34" y="1"/>
                    <a:pt x="28" y="0"/>
                    <a:pt x="23" y="2"/>
                  </a:cubicBezTo>
                  <a:cubicBezTo>
                    <a:pt x="16" y="4"/>
                    <a:pt x="13" y="11"/>
                    <a:pt x="11" y="17"/>
                  </a:cubicBezTo>
                  <a:cubicBezTo>
                    <a:pt x="10" y="20"/>
                    <a:pt x="18" y="19"/>
                    <a:pt x="19" y="16"/>
                  </a:cubicBezTo>
                  <a:cubicBezTo>
                    <a:pt x="20" y="14"/>
                    <a:pt x="23" y="6"/>
                    <a:pt x="27" y="6"/>
                  </a:cubicBezTo>
                  <a:cubicBezTo>
                    <a:pt x="30" y="6"/>
                    <a:pt x="32" y="10"/>
                    <a:pt x="34" y="12"/>
                  </a:cubicBezTo>
                  <a:cubicBezTo>
                    <a:pt x="39" y="20"/>
                    <a:pt x="39" y="30"/>
                    <a:pt x="35" y="38"/>
                  </a:cubicBezTo>
                  <a:cubicBezTo>
                    <a:pt x="33" y="41"/>
                    <a:pt x="29" y="46"/>
                    <a:pt x="23" y="45"/>
                  </a:cubicBezTo>
                  <a:cubicBezTo>
                    <a:pt x="19" y="45"/>
                    <a:pt x="16" y="41"/>
                    <a:pt x="14" y="38"/>
                  </a:cubicBezTo>
                  <a:cubicBezTo>
                    <a:pt x="9" y="31"/>
                    <a:pt x="9" y="19"/>
                    <a:pt x="18" y="14"/>
                  </a:cubicBezTo>
                  <a:cubicBezTo>
                    <a:pt x="23" y="11"/>
                    <a:pt x="15" y="9"/>
                    <a:pt x="12" y="1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8" name="Freeform 71"/>
            <p:cNvSpPr/>
            <p:nvPr/>
          </p:nvSpPr>
          <p:spPr bwMode="auto">
            <a:xfrm>
              <a:off x="2502" y="3257"/>
              <a:ext cx="170" cy="163"/>
            </a:xfrm>
            <a:custGeom>
              <a:avLst/>
              <a:gdLst>
                <a:gd name="T0" fmla="*/ 6 w 72"/>
                <a:gd name="T1" fmla="*/ 6 h 69"/>
                <a:gd name="T2" fmla="*/ 61 w 72"/>
                <a:gd name="T3" fmla="*/ 67 h 69"/>
                <a:gd name="T4" fmla="*/ 68 w 72"/>
                <a:gd name="T5" fmla="*/ 62 h 69"/>
                <a:gd name="T6" fmla="*/ 10 w 72"/>
                <a:gd name="T7" fmla="*/ 1 h 69"/>
                <a:gd name="T8" fmla="*/ 6 w 72"/>
                <a:gd name="T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69">
                  <a:moveTo>
                    <a:pt x="6" y="6"/>
                  </a:moveTo>
                  <a:cubicBezTo>
                    <a:pt x="32" y="16"/>
                    <a:pt x="40" y="50"/>
                    <a:pt x="61" y="67"/>
                  </a:cubicBezTo>
                  <a:cubicBezTo>
                    <a:pt x="64" y="69"/>
                    <a:pt x="72" y="65"/>
                    <a:pt x="68" y="62"/>
                  </a:cubicBezTo>
                  <a:cubicBezTo>
                    <a:pt x="46" y="45"/>
                    <a:pt x="39" y="11"/>
                    <a:pt x="10" y="1"/>
                  </a:cubicBezTo>
                  <a:cubicBezTo>
                    <a:pt x="7" y="0"/>
                    <a:pt x="0" y="5"/>
                    <a:pt x="6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9" name="Freeform 72"/>
            <p:cNvSpPr/>
            <p:nvPr/>
          </p:nvSpPr>
          <p:spPr bwMode="auto">
            <a:xfrm>
              <a:off x="3091" y="3271"/>
              <a:ext cx="147" cy="225"/>
            </a:xfrm>
            <a:custGeom>
              <a:avLst/>
              <a:gdLst>
                <a:gd name="T0" fmla="*/ 14 w 62"/>
                <a:gd name="T1" fmla="*/ 16 h 95"/>
                <a:gd name="T2" fmla="*/ 10 w 62"/>
                <a:gd name="T3" fmla="*/ 11 h 95"/>
                <a:gd name="T4" fmla="*/ 14 w 62"/>
                <a:gd name="T5" fmla="*/ 8 h 95"/>
                <a:gd name="T6" fmla="*/ 31 w 62"/>
                <a:gd name="T7" fmla="*/ 11 h 95"/>
                <a:gd name="T8" fmla="*/ 30 w 62"/>
                <a:gd name="T9" fmla="*/ 35 h 95"/>
                <a:gd name="T10" fmla="*/ 35 w 62"/>
                <a:gd name="T11" fmla="*/ 56 h 95"/>
                <a:gd name="T12" fmla="*/ 42 w 62"/>
                <a:gd name="T13" fmla="*/ 66 h 95"/>
                <a:gd name="T14" fmla="*/ 16 w 62"/>
                <a:gd name="T15" fmla="*/ 87 h 95"/>
                <a:gd name="T16" fmla="*/ 11 w 62"/>
                <a:gd name="T17" fmla="*/ 91 h 95"/>
                <a:gd name="T18" fmla="*/ 45 w 62"/>
                <a:gd name="T19" fmla="*/ 78 h 95"/>
                <a:gd name="T20" fmla="*/ 37 w 62"/>
                <a:gd name="T21" fmla="*/ 38 h 95"/>
                <a:gd name="T22" fmla="*/ 29 w 62"/>
                <a:gd name="T23" fmla="*/ 1 h 95"/>
                <a:gd name="T24" fmla="*/ 1 w 62"/>
                <a:gd name="T25" fmla="*/ 13 h 95"/>
                <a:gd name="T26" fmla="*/ 4 w 62"/>
                <a:gd name="T27" fmla="*/ 15 h 95"/>
                <a:gd name="T28" fmla="*/ 5 w 62"/>
                <a:gd name="T29" fmla="*/ 18 h 95"/>
                <a:gd name="T30" fmla="*/ 14 w 62"/>
                <a:gd name="T31" fmla="*/ 16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95">
                  <a:moveTo>
                    <a:pt x="14" y="16"/>
                  </a:moveTo>
                  <a:cubicBezTo>
                    <a:pt x="14" y="13"/>
                    <a:pt x="13" y="11"/>
                    <a:pt x="10" y="11"/>
                  </a:cubicBezTo>
                  <a:cubicBezTo>
                    <a:pt x="11" y="10"/>
                    <a:pt x="13" y="9"/>
                    <a:pt x="14" y="8"/>
                  </a:cubicBezTo>
                  <a:cubicBezTo>
                    <a:pt x="22" y="5"/>
                    <a:pt x="28" y="6"/>
                    <a:pt x="31" y="11"/>
                  </a:cubicBezTo>
                  <a:cubicBezTo>
                    <a:pt x="38" y="17"/>
                    <a:pt x="32" y="28"/>
                    <a:pt x="30" y="35"/>
                  </a:cubicBezTo>
                  <a:cubicBezTo>
                    <a:pt x="27" y="43"/>
                    <a:pt x="30" y="49"/>
                    <a:pt x="35" y="56"/>
                  </a:cubicBezTo>
                  <a:cubicBezTo>
                    <a:pt x="37" y="60"/>
                    <a:pt x="40" y="62"/>
                    <a:pt x="42" y="66"/>
                  </a:cubicBezTo>
                  <a:cubicBezTo>
                    <a:pt x="47" y="76"/>
                    <a:pt x="25" y="89"/>
                    <a:pt x="16" y="87"/>
                  </a:cubicBezTo>
                  <a:cubicBezTo>
                    <a:pt x="14" y="86"/>
                    <a:pt x="6" y="90"/>
                    <a:pt x="11" y="91"/>
                  </a:cubicBezTo>
                  <a:cubicBezTo>
                    <a:pt x="24" y="95"/>
                    <a:pt x="36" y="86"/>
                    <a:pt x="45" y="78"/>
                  </a:cubicBezTo>
                  <a:cubicBezTo>
                    <a:pt x="62" y="64"/>
                    <a:pt x="36" y="53"/>
                    <a:pt x="37" y="38"/>
                  </a:cubicBezTo>
                  <a:cubicBezTo>
                    <a:pt x="38" y="27"/>
                    <a:pt x="51" y="4"/>
                    <a:pt x="29" y="1"/>
                  </a:cubicBezTo>
                  <a:cubicBezTo>
                    <a:pt x="18" y="0"/>
                    <a:pt x="8" y="4"/>
                    <a:pt x="1" y="13"/>
                  </a:cubicBezTo>
                  <a:cubicBezTo>
                    <a:pt x="0" y="14"/>
                    <a:pt x="3" y="15"/>
                    <a:pt x="4" y="15"/>
                  </a:cubicBezTo>
                  <a:cubicBezTo>
                    <a:pt x="4" y="16"/>
                    <a:pt x="5" y="17"/>
                    <a:pt x="5" y="18"/>
                  </a:cubicBezTo>
                  <a:cubicBezTo>
                    <a:pt x="5" y="20"/>
                    <a:pt x="14" y="19"/>
                    <a:pt x="14" y="1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0" name="Freeform 73"/>
            <p:cNvSpPr/>
            <p:nvPr/>
          </p:nvSpPr>
          <p:spPr bwMode="auto">
            <a:xfrm>
              <a:off x="3652" y="3193"/>
              <a:ext cx="393" cy="319"/>
            </a:xfrm>
            <a:custGeom>
              <a:avLst/>
              <a:gdLst>
                <a:gd name="T0" fmla="*/ 11 w 166"/>
                <a:gd name="T1" fmla="*/ 96 h 135"/>
                <a:gd name="T2" fmla="*/ 47 w 166"/>
                <a:gd name="T3" fmla="*/ 4 h 135"/>
                <a:gd name="T4" fmla="*/ 39 w 166"/>
                <a:gd name="T5" fmla="*/ 4 h 135"/>
                <a:gd name="T6" fmla="*/ 39 w 166"/>
                <a:gd name="T7" fmla="*/ 113 h 135"/>
                <a:gd name="T8" fmla="*/ 104 w 166"/>
                <a:gd name="T9" fmla="*/ 80 h 135"/>
                <a:gd name="T10" fmla="*/ 95 w 166"/>
                <a:gd name="T11" fmla="*/ 81 h 135"/>
                <a:gd name="T12" fmla="*/ 116 w 166"/>
                <a:gd name="T13" fmla="*/ 93 h 135"/>
                <a:gd name="T14" fmla="*/ 136 w 166"/>
                <a:gd name="T15" fmla="*/ 78 h 135"/>
                <a:gd name="T16" fmla="*/ 156 w 166"/>
                <a:gd name="T17" fmla="*/ 100 h 135"/>
                <a:gd name="T18" fmla="*/ 165 w 166"/>
                <a:gd name="T19" fmla="*/ 98 h 135"/>
                <a:gd name="T20" fmla="*/ 145 w 166"/>
                <a:gd name="T21" fmla="*/ 66 h 135"/>
                <a:gd name="T22" fmla="*/ 104 w 166"/>
                <a:gd name="T23" fmla="*/ 80 h 135"/>
                <a:gd name="T24" fmla="*/ 96 w 166"/>
                <a:gd name="T25" fmla="*/ 80 h 135"/>
                <a:gd name="T26" fmla="*/ 76 w 166"/>
                <a:gd name="T27" fmla="*/ 104 h 135"/>
                <a:gd name="T28" fmla="*/ 34 w 166"/>
                <a:gd name="T29" fmla="*/ 85 h 135"/>
                <a:gd name="T30" fmla="*/ 47 w 166"/>
                <a:gd name="T31" fmla="*/ 4 h 135"/>
                <a:gd name="T32" fmla="*/ 39 w 166"/>
                <a:gd name="T33" fmla="*/ 5 h 135"/>
                <a:gd name="T34" fmla="*/ 3 w 166"/>
                <a:gd name="T35" fmla="*/ 95 h 135"/>
                <a:gd name="T36" fmla="*/ 11 w 166"/>
                <a:gd name="T37" fmla="*/ 96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135">
                  <a:moveTo>
                    <a:pt x="11" y="96"/>
                  </a:moveTo>
                  <a:cubicBezTo>
                    <a:pt x="31" y="68"/>
                    <a:pt x="43" y="37"/>
                    <a:pt x="47" y="4"/>
                  </a:cubicBezTo>
                  <a:cubicBezTo>
                    <a:pt x="48" y="0"/>
                    <a:pt x="40" y="2"/>
                    <a:pt x="39" y="4"/>
                  </a:cubicBezTo>
                  <a:cubicBezTo>
                    <a:pt x="26" y="35"/>
                    <a:pt x="11" y="85"/>
                    <a:pt x="39" y="113"/>
                  </a:cubicBezTo>
                  <a:cubicBezTo>
                    <a:pt x="63" y="135"/>
                    <a:pt x="92" y="96"/>
                    <a:pt x="104" y="80"/>
                  </a:cubicBezTo>
                  <a:cubicBezTo>
                    <a:pt x="101" y="81"/>
                    <a:pt x="98" y="81"/>
                    <a:pt x="95" y="81"/>
                  </a:cubicBezTo>
                  <a:cubicBezTo>
                    <a:pt x="94" y="96"/>
                    <a:pt x="102" y="100"/>
                    <a:pt x="116" y="93"/>
                  </a:cubicBezTo>
                  <a:cubicBezTo>
                    <a:pt x="123" y="89"/>
                    <a:pt x="131" y="83"/>
                    <a:pt x="136" y="78"/>
                  </a:cubicBezTo>
                  <a:cubicBezTo>
                    <a:pt x="152" y="63"/>
                    <a:pt x="153" y="92"/>
                    <a:pt x="156" y="100"/>
                  </a:cubicBezTo>
                  <a:cubicBezTo>
                    <a:pt x="157" y="104"/>
                    <a:pt x="166" y="101"/>
                    <a:pt x="165" y="98"/>
                  </a:cubicBezTo>
                  <a:cubicBezTo>
                    <a:pt x="159" y="85"/>
                    <a:pt x="163" y="68"/>
                    <a:pt x="145" y="66"/>
                  </a:cubicBezTo>
                  <a:cubicBezTo>
                    <a:pt x="135" y="64"/>
                    <a:pt x="102" y="108"/>
                    <a:pt x="104" y="80"/>
                  </a:cubicBezTo>
                  <a:cubicBezTo>
                    <a:pt x="104" y="76"/>
                    <a:pt x="97" y="78"/>
                    <a:pt x="96" y="80"/>
                  </a:cubicBezTo>
                  <a:cubicBezTo>
                    <a:pt x="89" y="88"/>
                    <a:pt x="83" y="96"/>
                    <a:pt x="76" y="104"/>
                  </a:cubicBezTo>
                  <a:cubicBezTo>
                    <a:pt x="55" y="125"/>
                    <a:pt x="38" y="104"/>
                    <a:pt x="34" y="85"/>
                  </a:cubicBezTo>
                  <a:cubicBezTo>
                    <a:pt x="28" y="59"/>
                    <a:pt x="37" y="28"/>
                    <a:pt x="47" y="4"/>
                  </a:cubicBezTo>
                  <a:cubicBezTo>
                    <a:pt x="44" y="4"/>
                    <a:pt x="42" y="4"/>
                    <a:pt x="39" y="5"/>
                  </a:cubicBezTo>
                  <a:cubicBezTo>
                    <a:pt x="34" y="38"/>
                    <a:pt x="23" y="68"/>
                    <a:pt x="3" y="95"/>
                  </a:cubicBezTo>
                  <a:cubicBezTo>
                    <a:pt x="0" y="99"/>
                    <a:pt x="9" y="98"/>
                    <a:pt x="11" y="9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1" name="Freeform 74"/>
            <p:cNvSpPr/>
            <p:nvPr/>
          </p:nvSpPr>
          <p:spPr bwMode="auto">
            <a:xfrm>
              <a:off x="4042" y="3285"/>
              <a:ext cx="131" cy="133"/>
            </a:xfrm>
            <a:custGeom>
              <a:avLst/>
              <a:gdLst>
                <a:gd name="T0" fmla="*/ 44 w 55"/>
                <a:gd name="T1" fmla="*/ 2 h 56"/>
                <a:gd name="T2" fmla="*/ 4 w 55"/>
                <a:gd name="T3" fmla="*/ 52 h 56"/>
                <a:gd name="T4" fmla="*/ 11 w 55"/>
                <a:gd name="T5" fmla="*/ 53 h 56"/>
                <a:gd name="T6" fmla="*/ 51 w 55"/>
                <a:gd name="T7" fmla="*/ 4 h 56"/>
                <a:gd name="T8" fmla="*/ 44 w 55"/>
                <a:gd name="T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56">
                  <a:moveTo>
                    <a:pt x="44" y="2"/>
                  </a:moveTo>
                  <a:cubicBezTo>
                    <a:pt x="27" y="16"/>
                    <a:pt x="19" y="37"/>
                    <a:pt x="4" y="52"/>
                  </a:cubicBezTo>
                  <a:cubicBezTo>
                    <a:pt x="0" y="55"/>
                    <a:pt x="9" y="56"/>
                    <a:pt x="11" y="53"/>
                  </a:cubicBezTo>
                  <a:cubicBezTo>
                    <a:pt x="26" y="38"/>
                    <a:pt x="34" y="18"/>
                    <a:pt x="51" y="4"/>
                  </a:cubicBezTo>
                  <a:cubicBezTo>
                    <a:pt x="55" y="1"/>
                    <a:pt x="47" y="0"/>
                    <a:pt x="44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2" name="Freeform 75"/>
            <p:cNvSpPr/>
            <p:nvPr/>
          </p:nvSpPr>
          <p:spPr bwMode="auto">
            <a:xfrm>
              <a:off x="4920" y="2020"/>
              <a:ext cx="346" cy="929"/>
            </a:xfrm>
            <a:custGeom>
              <a:avLst/>
              <a:gdLst>
                <a:gd name="T0" fmla="*/ 11 w 146"/>
                <a:gd name="T1" fmla="*/ 29 h 392"/>
                <a:gd name="T2" fmla="*/ 62 w 146"/>
                <a:gd name="T3" fmla="*/ 50 h 392"/>
                <a:gd name="T4" fmla="*/ 66 w 146"/>
                <a:gd name="T5" fmla="*/ 88 h 392"/>
                <a:gd name="T6" fmla="*/ 82 w 146"/>
                <a:gd name="T7" fmla="*/ 158 h 392"/>
                <a:gd name="T8" fmla="*/ 137 w 146"/>
                <a:gd name="T9" fmla="*/ 180 h 392"/>
                <a:gd name="T10" fmla="*/ 128 w 146"/>
                <a:gd name="T11" fmla="*/ 181 h 392"/>
                <a:gd name="T12" fmla="*/ 133 w 146"/>
                <a:gd name="T13" fmla="*/ 299 h 392"/>
                <a:gd name="T14" fmla="*/ 131 w 146"/>
                <a:gd name="T15" fmla="*/ 362 h 392"/>
                <a:gd name="T16" fmla="*/ 94 w 146"/>
                <a:gd name="T17" fmla="*/ 388 h 392"/>
                <a:gd name="T18" fmla="*/ 99 w 146"/>
                <a:gd name="T19" fmla="*/ 391 h 392"/>
                <a:gd name="T20" fmla="*/ 145 w 146"/>
                <a:gd name="T21" fmla="*/ 331 h 392"/>
                <a:gd name="T22" fmla="*/ 137 w 146"/>
                <a:gd name="T23" fmla="*/ 180 h 392"/>
                <a:gd name="T24" fmla="*/ 128 w 146"/>
                <a:gd name="T25" fmla="*/ 181 h 392"/>
                <a:gd name="T26" fmla="*/ 104 w 146"/>
                <a:gd name="T27" fmla="*/ 174 h 392"/>
                <a:gd name="T28" fmla="*/ 82 w 146"/>
                <a:gd name="T29" fmla="*/ 133 h 392"/>
                <a:gd name="T30" fmla="*/ 73 w 146"/>
                <a:gd name="T31" fmla="*/ 64 h 392"/>
                <a:gd name="T32" fmla="*/ 48 w 146"/>
                <a:gd name="T33" fmla="*/ 16 h 392"/>
                <a:gd name="T34" fmla="*/ 4 w 146"/>
                <a:gd name="T35" fmla="*/ 27 h 392"/>
                <a:gd name="T36" fmla="*/ 11 w 146"/>
                <a:gd name="T37" fmla="*/ 2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6" h="392">
                  <a:moveTo>
                    <a:pt x="11" y="29"/>
                  </a:moveTo>
                  <a:cubicBezTo>
                    <a:pt x="45" y="0"/>
                    <a:pt x="58" y="30"/>
                    <a:pt x="62" y="50"/>
                  </a:cubicBezTo>
                  <a:cubicBezTo>
                    <a:pt x="65" y="63"/>
                    <a:pt x="65" y="75"/>
                    <a:pt x="66" y="88"/>
                  </a:cubicBezTo>
                  <a:cubicBezTo>
                    <a:pt x="68" y="111"/>
                    <a:pt x="72" y="136"/>
                    <a:pt x="82" y="158"/>
                  </a:cubicBezTo>
                  <a:cubicBezTo>
                    <a:pt x="88" y="171"/>
                    <a:pt x="133" y="218"/>
                    <a:pt x="137" y="180"/>
                  </a:cubicBezTo>
                  <a:cubicBezTo>
                    <a:pt x="137" y="176"/>
                    <a:pt x="129" y="178"/>
                    <a:pt x="128" y="181"/>
                  </a:cubicBezTo>
                  <a:cubicBezTo>
                    <a:pt x="117" y="220"/>
                    <a:pt x="127" y="260"/>
                    <a:pt x="133" y="299"/>
                  </a:cubicBezTo>
                  <a:cubicBezTo>
                    <a:pt x="137" y="319"/>
                    <a:pt x="140" y="342"/>
                    <a:pt x="131" y="362"/>
                  </a:cubicBezTo>
                  <a:cubicBezTo>
                    <a:pt x="124" y="375"/>
                    <a:pt x="106" y="381"/>
                    <a:pt x="94" y="388"/>
                  </a:cubicBezTo>
                  <a:cubicBezTo>
                    <a:pt x="89" y="391"/>
                    <a:pt x="96" y="392"/>
                    <a:pt x="99" y="391"/>
                  </a:cubicBezTo>
                  <a:cubicBezTo>
                    <a:pt x="127" y="376"/>
                    <a:pt x="146" y="365"/>
                    <a:pt x="145" y="331"/>
                  </a:cubicBezTo>
                  <a:cubicBezTo>
                    <a:pt x="144" y="280"/>
                    <a:pt x="122" y="230"/>
                    <a:pt x="137" y="180"/>
                  </a:cubicBezTo>
                  <a:cubicBezTo>
                    <a:pt x="134" y="180"/>
                    <a:pt x="131" y="180"/>
                    <a:pt x="128" y="181"/>
                  </a:cubicBezTo>
                  <a:cubicBezTo>
                    <a:pt x="127" y="197"/>
                    <a:pt x="109" y="180"/>
                    <a:pt x="104" y="174"/>
                  </a:cubicBezTo>
                  <a:cubicBezTo>
                    <a:pt x="92" y="164"/>
                    <a:pt x="86" y="148"/>
                    <a:pt x="82" y="133"/>
                  </a:cubicBezTo>
                  <a:cubicBezTo>
                    <a:pt x="76" y="111"/>
                    <a:pt x="75" y="87"/>
                    <a:pt x="73" y="64"/>
                  </a:cubicBezTo>
                  <a:cubicBezTo>
                    <a:pt x="71" y="46"/>
                    <a:pt x="68" y="23"/>
                    <a:pt x="48" y="16"/>
                  </a:cubicBezTo>
                  <a:cubicBezTo>
                    <a:pt x="32" y="10"/>
                    <a:pt x="16" y="18"/>
                    <a:pt x="4" y="27"/>
                  </a:cubicBezTo>
                  <a:cubicBezTo>
                    <a:pt x="0" y="30"/>
                    <a:pt x="8" y="30"/>
                    <a:pt x="11" y="2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3" name="Freeform 76"/>
            <p:cNvSpPr/>
            <p:nvPr/>
          </p:nvSpPr>
          <p:spPr bwMode="auto">
            <a:xfrm>
              <a:off x="2384" y="1386"/>
              <a:ext cx="1112" cy="504"/>
            </a:xfrm>
            <a:custGeom>
              <a:avLst/>
              <a:gdLst>
                <a:gd name="T0" fmla="*/ 175 w 470"/>
                <a:gd name="T1" fmla="*/ 75 h 213"/>
                <a:gd name="T2" fmla="*/ 70 w 470"/>
                <a:gd name="T3" fmla="*/ 184 h 213"/>
                <a:gd name="T4" fmla="*/ 203 w 470"/>
                <a:gd name="T5" fmla="*/ 210 h 213"/>
                <a:gd name="T6" fmla="*/ 349 w 470"/>
                <a:gd name="T7" fmla="*/ 175 h 213"/>
                <a:gd name="T8" fmla="*/ 448 w 470"/>
                <a:gd name="T9" fmla="*/ 109 h 213"/>
                <a:gd name="T10" fmla="*/ 428 w 470"/>
                <a:gd name="T11" fmla="*/ 17 h 213"/>
                <a:gd name="T12" fmla="*/ 306 w 470"/>
                <a:gd name="T13" fmla="*/ 11 h 213"/>
                <a:gd name="T14" fmla="*/ 161 w 470"/>
                <a:gd name="T15" fmla="*/ 46 h 213"/>
                <a:gd name="T16" fmla="*/ 166 w 470"/>
                <a:gd name="T17" fmla="*/ 47 h 213"/>
                <a:gd name="T18" fmla="*/ 294 w 470"/>
                <a:gd name="T19" fmla="*/ 16 h 213"/>
                <a:gd name="T20" fmla="*/ 401 w 470"/>
                <a:gd name="T21" fmla="*/ 13 h 213"/>
                <a:gd name="T22" fmla="*/ 453 w 470"/>
                <a:gd name="T23" fmla="*/ 82 h 213"/>
                <a:gd name="T24" fmla="*/ 376 w 470"/>
                <a:gd name="T25" fmla="*/ 160 h 213"/>
                <a:gd name="T26" fmla="*/ 266 w 470"/>
                <a:gd name="T27" fmla="*/ 196 h 213"/>
                <a:gd name="T28" fmla="*/ 137 w 470"/>
                <a:gd name="T29" fmla="*/ 204 h 213"/>
                <a:gd name="T30" fmla="*/ 56 w 470"/>
                <a:gd name="T31" fmla="*/ 135 h 213"/>
                <a:gd name="T32" fmla="*/ 168 w 470"/>
                <a:gd name="T33" fmla="*/ 79 h 213"/>
                <a:gd name="T34" fmla="*/ 175 w 470"/>
                <a:gd name="T35" fmla="*/ 75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70" h="213">
                  <a:moveTo>
                    <a:pt x="175" y="75"/>
                  </a:moveTo>
                  <a:cubicBezTo>
                    <a:pt x="112" y="53"/>
                    <a:pt x="0" y="127"/>
                    <a:pt x="70" y="184"/>
                  </a:cubicBezTo>
                  <a:cubicBezTo>
                    <a:pt x="105" y="213"/>
                    <a:pt x="160" y="213"/>
                    <a:pt x="203" y="210"/>
                  </a:cubicBezTo>
                  <a:cubicBezTo>
                    <a:pt x="253" y="205"/>
                    <a:pt x="303" y="192"/>
                    <a:pt x="349" y="175"/>
                  </a:cubicBezTo>
                  <a:cubicBezTo>
                    <a:pt x="385" y="162"/>
                    <a:pt x="427" y="142"/>
                    <a:pt x="448" y="109"/>
                  </a:cubicBezTo>
                  <a:cubicBezTo>
                    <a:pt x="469" y="76"/>
                    <a:pt x="470" y="37"/>
                    <a:pt x="428" y="17"/>
                  </a:cubicBezTo>
                  <a:cubicBezTo>
                    <a:pt x="391" y="0"/>
                    <a:pt x="346" y="5"/>
                    <a:pt x="306" y="11"/>
                  </a:cubicBezTo>
                  <a:cubicBezTo>
                    <a:pt x="256" y="18"/>
                    <a:pt x="206" y="23"/>
                    <a:pt x="161" y="46"/>
                  </a:cubicBezTo>
                  <a:cubicBezTo>
                    <a:pt x="156" y="48"/>
                    <a:pt x="163" y="48"/>
                    <a:pt x="166" y="47"/>
                  </a:cubicBezTo>
                  <a:cubicBezTo>
                    <a:pt x="206" y="27"/>
                    <a:pt x="249" y="24"/>
                    <a:pt x="294" y="16"/>
                  </a:cubicBezTo>
                  <a:cubicBezTo>
                    <a:pt x="329" y="10"/>
                    <a:pt x="366" y="6"/>
                    <a:pt x="401" y="13"/>
                  </a:cubicBezTo>
                  <a:cubicBezTo>
                    <a:pt x="437" y="21"/>
                    <a:pt x="460" y="47"/>
                    <a:pt x="453" y="82"/>
                  </a:cubicBezTo>
                  <a:cubicBezTo>
                    <a:pt x="445" y="119"/>
                    <a:pt x="409" y="143"/>
                    <a:pt x="376" y="160"/>
                  </a:cubicBezTo>
                  <a:cubicBezTo>
                    <a:pt x="341" y="177"/>
                    <a:pt x="304" y="187"/>
                    <a:pt x="266" y="196"/>
                  </a:cubicBezTo>
                  <a:cubicBezTo>
                    <a:pt x="224" y="205"/>
                    <a:pt x="180" y="211"/>
                    <a:pt x="137" y="204"/>
                  </a:cubicBezTo>
                  <a:cubicBezTo>
                    <a:pt x="100" y="199"/>
                    <a:pt x="51" y="177"/>
                    <a:pt x="56" y="135"/>
                  </a:cubicBezTo>
                  <a:cubicBezTo>
                    <a:pt x="60" y="93"/>
                    <a:pt x="130" y="65"/>
                    <a:pt x="168" y="79"/>
                  </a:cubicBezTo>
                  <a:cubicBezTo>
                    <a:pt x="170" y="79"/>
                    <a:pt x="178" y="76"/>
                    <a:pt x="175" y="7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4" name="Freeform 77"/>
            <p:cNvSpPr/>
            <p:nvPr/>
          </p:nvSpPr>
          <p:spPr bwMode="auto">
            <a:xfrm>
              <a:off x="2911" y="846"/>
              <a:ext cx="100" cy="679"/>
            </a:xfrm>
            <a:custGeom>
              <a:avLst/>
              <a:gdLst>
                <a:gd name="T0" fmla="*/ 1 w 42"/>
                <a:gd name="T1" fmla="*/ 5 h 287"/>
                <a:gd name="T2" fmla="*/ 17 w 42"/>
                <a:gd name="T3" fmla="*/ 136 h 287"/>
                <a:gd name="T4" fmla="*/ 33 w 42"/>
                <a:gd name="T5" fmla="*/ 283 h 287"/>
                <a:gd name="T6" fmla="*/ 41 w 42"/>
                <a:gd name="T7" fmla="*/ 281 h 287"/>
                <a:gd name="T8" fmla="*/ 27 w 42"/>
                <a:gd name="T9" fmla="*/ 149 h 287"/>
                <a:gd name="T10" fmla="*/ 9 w 42"/>
                <a:gd name="T11" fmla="*/ 4 h 287"/>
                <a:gd name="T12" fmla="*/ 1 w 42"/>
                <a:gd name="T13" fmla="*/ 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287">
                  <a:moveTo>
                    <a:pt x="1" y="5"/>
                  </a:moveTo>
                  <a:cubicBezTo>
                    <a:pt x="1" y="49"/>
                    <a:pt x="11" y="92"/>
                    <a:pt x="17" y="136"/>
                  </a:cubicBezTo>
                  <a:cubicBezTo>
                    <a:pt x="22" y="185"/>
                    <a:pt x="26" y="234"/>
                    <a:pt x="33" y="283"/>
                  </a:cubicBezTo>
                  <a:cubicBezTo>
                    <a:pt x="33" y="287"/>
                    <a:pt x="42" y="285"/>
                    <a:pt x="41" y="281"/>
                  </a:cubicBezTo>
                  <a:cubicBezTo>
                    <a:pt x="36" y="237"/>
                    <a:pt x="32" y="193"/>
                    <a:pt x="27" y="149"/>
                  </a:cubicBezTo>
                  <a:cubicBezTo>
                    <a:pt x="22" y="101"/>
                    <a:pt x="10" y="53"/>
                    <a:pt x="9" y="4"/>
                  </a:cubicBezTo>
                  <a:cubicBezTo>
                    <a:pt x="9" y="0"/>
                    <a:pt x="0" y="1"/>
                    <a:pt x="1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5" name="Freeform 78"/>
            <p:cNvSpPr/>
            <p:nvPr/>
          </p:nvSpPr>
          <p:spPr bwMode="auto">
            <a:xfrm>
              <a:off x="2556" y="834"/>
              <a:ext cx="360" cy="739"/>
            </a:xfrm>
            <a:custGeom>
              <a:avLst/>
              <a:gdLst>
                <a:gd name="T0" fmla="*/ 143 w 152"/>
                <a:gd name="T1" fmla="*/ 2 h 312"/>
                <a:gd name="T2" fmla="*/ 1 w 152"/>
                <a:gd name="T3" fmla="*/ 311 h 312"/>
                <a:gd name="T4" fmla="*/ 9 w 152"/>
                <a:gd name="T5" fmla="*/ 309 h 312"/>
                <a:gd name="T6" fmla="*/ 151 w 152"/>
                <a:gd name="T7" fmla="*/ 1 h 312"/>
                <a:gd name="T8" fmla="*/ 143 w 152"/>
                <a:gd name="T9" fmla="*/ 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" h="312">
                  <a:moveTo>
                    <a:pt x="143" y="2"/>
                  </a:moveTo>
                  <a:cubicBezTo>
                    <a:pt x="87" y="101"/>
                    <a:pt x="54" y="210"/>
                    <a:pt x="1" y="311"/>
                  </a:cubicBezTo>
                  <a:cubicBezTo>
                    <a:pt x="0" y="312"/>
                    <a:pt x="8" y="311"/>
                    <a:pt x="9" y="309"/>
                  </a:cubicBezTo>
                  <a:cubicBezTo>
                    <a:pt x="62" y="209"/>
                    <a:pt x="95" y="100"/>
                    <a:pt x="151" y="1"/>
                  </a:cubicBezTo>
                  <a:cubicBezTo>
                    <a:pt x="152" y="0"/>
                    <a:pt x="144" y="0"/>
                    <a:pt x="143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6" name="Freeform 79"/>
            <p:cNvSpPr/>
            <p:nvPr/>
          </p:nvSpPr>
          <p:spPr bwMode="auto">
            <a:xfrm>
              <a:off x="2899" y="801"/>
              <a:ext cx="554" cy="776"/>
            </a:xfrm>
            <a:custGeom>
              <a:avLst/>
              <a:gdLst>
                <a:gd name="T0" fmla="*/ 2 w 234"/>
                <a:gd name="T1" fmla="*/ 6 h 328"/>
                <a:gd name="T2" fmla="*/ 224 w 234"/>
                <a:gd name="T3" fmla="*/ 326 h 328"/>
                <a:gd name="T4" fmla="*/ 232 w 234"/>
                <a:gd name="T5" fmla="*/ 322 h 328"/>
                <a:gd name="T6" fmla="*/ 10 w 234"/>
                <a:gd name="T7" fmla="*/ 3 h 328"/>
                <a:gd name="T8" fmla="*/ 2 w 234"/>
                <a:gd name="T9" fmla="*/ 6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328">
                  <a:moveTo>
                    <a:pt x="2" y="6"/>
                  </a:moveTo>
                  <a:cubicBezTo>
                    <a:pt x="70" y="116"/>
                    <a:pt x="144" y="223"/>
                    <a:pt x="224" y="326"/>
                  </a:cubicBezTo>
                  <a:cubicBezTo>
                    <a:pt x="226" y="328"/>
                    <a:pt x="234" y="325"/>
                    <a:pt x="232" y="322"/>
                  </a:cubicBezTo>
                  <a:cubicBezTo>
                    <a:pt x="151" y="220"/>
                    <a:pt x="78" y="112"/>
                    <a:pt x="10" y="3"/>
                  </a:cubicBezTo>
                  <a:cubicBezTo>
                    <a:pt x="8" y="0"/>
                    <a:pt x="0" y="3"/>
                    <a:pt x="2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7" name="Freeform 80"/>
            <p:cNvSpPr/>
            <p:nvPr/>
          </p:nvSpPr>
          <p:spPr bwMode="auto">
            <a:xfrm>
              <a:off x="2880" y="874"/>
              <a:ext cx="43" cy="123"/>
            </a:xfrm>
            <a:custGeom>
              <a:avLst/>
              <a:gdLst>
                <a:gd name="T0" fmla="*/ 1 w 18"/>
                <a:gd name="T1" fmla="*/ 5 h 52"/>
                <a:gd name="T2" fmla="*/ 1 w 18"/>
                <a:gd name="T3" fmla="*/ 50 h 52"/>
                <a:gd name="T4" fmla="*/ 10 w 18"/>
                <a:gd name="T5" fmla="*/ 49 h 52"/>
                <a:gd name="T6" fmla="*/ 10 w 18"/>
                <a:gd name="T7" fmla="*/ 3 h 52"/>
                <a:gd name="T8" fmla="*/ 1 w 18"/>
                <a:gd name="T9" fmla="*/ 5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52">
                  <a:moveTo>
                    <a:pt x="1" y="5"/>
                  </a:moveTo>
                  <a:cubicBezTo>
                    <a:pt x="10" y="18"/>
                    <a:pt x="6" y="36"/>
                    <a:pt x="1" y="50"/>
                  </a:cubicBezTo>
                  <a:cubicBezTo>
                    <a:pt x="1" y="52"/>
                    <a:pt x="9" y="51"/>
                    <a:pt x="10" y="49"/>
                  </a:cubicBezTo>
                  <a:cubicBezTo>
                    <a:pt x="15" y="35"/>
                    <a:pt x="18" y="16"/>
                    <a:pt x="10" y="3"/>
                  </a:cubicBezTo>
                  <a:cubicBezTo>
                    <a:pt x="8" y="0"/>
                    <a:pt x="0" y="3"/>
                    <a:pt x="1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8" name="Freeform 81"/>
            <p:cNvSpPr/>
            <p:nvPr/>
          </p:nvSpPr>
          <p:spPr bwMode="auto">
            <a:xfrm>
              <a:off x="2864" y="1236"/>
              <a:ext cx="21" cy="60"/>
            </a:xfrm>
            <a:custGeom>
              <a:avLst/>
              <a:gdLst>
                <a:gd name="T0" fmla="*/ 0 w 9"/>
                <a:gd name="T1" fmla="*/ 4 h 25"/>
                <a:gd name="T2" fmla="*/ 0 w 9"/>
                <a:gd name="T3" fmla="*/ 23 h 25"/>
                <a:gd name="T4" fmla="*/ 9 w 9"/>
                <a:gd name="T5" fmla="*/ 21 h 25"/>
                <a:gd name="T6" fmla="*/ 9 w 9"/>
                <a:gd name="T7" fmla="*/ 2 h 25"/>
                <a:gd name="T8" fmla="*/ 0 w 9"/>
                <a:gd name="T9" fmla="*/ 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25">
                  <a:moveTo>
                    <a:pt x="0" y="4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5"/>
                    <a:pt x="9" y="23"/>
                    <a:pt x="9" y="21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0"/>
                    <a:pt x="0" y="1"/>
                    <a:pt x="0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9" name="Freeform 82"/>
            <p:cNvSpPr/>
            <p:nvPr/>
          </p:nvSpPr>
          <p:spPr bwMode="auto">
            <a:xfrm>
              <a:off x="2836" y="1454"/>
              <a:ext cx="30" cy="64"/>
            </a:xfrm>
            <a:custGeom>
              <a:avLst/>
              <a:gdLst>
                <a:gd name="T0" fmla="*/ 4 w 13"/>
                <a:gd name="T1" fmla="*/ 3 h 27"/>
                <a:gd name="T2" fmla="*/ 0 w 13"/>
                <a:gd name="T3" fmla="*/ 26 h 27"/>
                <a:gd name="T4" fmla="*/ 9 w 13"/>
                <a:gd name="T5" fmla="*/ 24 h 27"/>
                <a:gd name="T6" fmla="*/ 13 w 13"/>
                <a:gd name="T7" fmla="*/ 1 h 27"/>
                <a:gd name="T8" fmla="*/ 4 w 13"/>
                <a:gd name="T9" fmla="*/ 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27">
                  <a:moveTo>
                    <a:pt x="4" y="3"/>
                  </a:moveTo>
                  <a:cubicBezTo>
                    <a:pt x="4" y="11"/>
                    <a:pt x="1" y="18"/>
                    <a:pt x="0" y="26"/>
                  </a:cubicBezTo>
                  <a:cubicBezTo>
                    <a:pt x="0" y="27"/>
                    <a:pt x="9" y="26"/>
                    <a:pt x="9" y="24"/>
                  </a:cubicBezTo>
                  <a:cubicBezTo>
                    <a:pt x="9" y="16"/>
                    <a:pt x="12" y="9"/>
                    <a:pt x="13" y="1"/>
                  </a:cubicBezTo>
                  <a:cubicBezTo>
                    <a:pt x="13" y="0"/>
                    <a:pt x="4" y="1"/>
                    <a:pt x="4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0" name="Freeform 83"/>
            <p:cNvSpPr/>
            <p:nvPr/>
          </p:nvSpPr>
          <p:spPr bwMode="auto">
            <a:xfrm>
              <a:off x="2826" y="1632"/>
              <a:ext cx="31" cy="78"/>
            </a:xfrm>
            <a:custGeom>
              <a:avLst/>
              <a:gdLst>
                <a:gd name="T0" fmla="*/ 4 w 13"/>
                <a:gd name="T1" fmla="*/ 4 h 33"/>
                <a:gd name="T2" fmla="*/ 0 w 13"/>
                <a:gd name="T3" fmla="*/ 31 h 33"/>
                <a:gd name="T4" fmla="*/ 9 w 13"/>
                <a:gd name="T5" fmla="*/ 29 h 33"/>
                <a:gd name="T6" fmla="*/ 13 w 13"/>
                <a:gd name="T7" fmla="*/ 2 h 33"/>
                <a:gd name="T8" fmla="*/ 4 w 13"/>
                <a:gd name="T9" fmla="*/ 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33">
                  <a:moveTo>
                    <a:pt x="4" y="4"/>
                  </a:moveTo>
                  <a:cubicBezTo>
                    <a:pt x="4" y="13"/>
                    <a:pt x="0" y="22"/>
                    <a:pt x="0" y="31"/>
                  </a:cubicBezTo>
                  <a:cubicBezTo>
                    <a:pt x="0" y="33"/>
                    <a:pt x="9" y="32"/>
                    <a:pt x="9" y="29"/>
                  </a:cubicBezTo>
                  <a:cubicBezTo>
                    <a:pt x="9" y="20"/>
                    <a:pt x="12" y="11"/>
                    <a:pt x="13" y="2"/>
                  </a:cubicBezTo>
                  <a:cubicBezTo>
                    <a:pt x="13" y="0"/>
                    <a:pt x="4" y="2"/>
                    <a:pt x="4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1" name="Freeform 84"/>
            <p:cNvSpPr/>
            <p:nvPr/>
          </p:nvSpPr>
          <p:spPr bwMode="auto">
            <a:xfrm>
              <a:off x="2779" y="1847"/>
              <a:ext cx="19" cy="52"/>
            </a:xfrm>
            <a:custGeom>
              <a:avLst/>
              <a:gdLst>
                <a:gd name="T0" fmla="*/ 0 w 8"/>
                <a:gd name="T1" fmla="*/ 5 h 22"/>
                <a:gd name="T2" fmla="*/ 0 w 8"/>
                <a:gd name="T3" fmla="*/ 20 h 22"/>
                <a:gd name="T4" fmla="*/ 8 w 8"/>
                <a:gd name="T5" fmla="*/ 18 h 22"/>
                <a:gd name="T6" fmla="*/ 8 w 8"/>
                <a:gd name="T7" fmla="*/ 3 h 22"/>
                <a:gd name="T8" fmla="*/ 0 w 8"/>
                <a:gd name="T9" fmla="*/ 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2">
                  <a:moveTo>
                    <a:pt x="0" y="5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2"/>
                    <a:pt x="8" y="21"/>
                    <a:pt x="8" y="18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0"/>
                    <a:pt x="0" y="2"/>
                    <a:pt x="0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2" name="Freeform 85"/>
            <p:cNvSpPr/>
            <p:nvPr/>
          </p:nvSpPr>
          <p:spPr bwMode="auto">
            <a:xfrm>
              <a:off x="3820" y="1165"/>
              <a:ext cx="227" cy="320"/>
            </a:xfrm>
            <a:custGeom>
              <a:avLst/>
              <a:gdLst>
                <a:gd name="T0" fmla="*/ 9 w 96"/>
                <a:gd name="T1" fmla="*/ 29 h 135"/>
                <a:gd name="T2" fmla="*/ 13 w 96"/>
                <a:gd name="T3" fmla="*/ 7 h 135"/>
                <a:gd name="T4" fmla="*/ 4 w 96"/>
                <a:gd name="T5" fmla="*/ 7 h 135"/>
                <a:gd name="T6" fmla="*/ 23 w 96"/>
                <a:gd name="T7" fmla="*/ 77 h 135"/>
                <a:gd name="T8" fmla="*/ 41 w 96"/>
                <a:gd name="T9" fmla="*/ 133 h 135"/>
                <a:gd name="T10" fmla="*/ 48 w 96"/>
                <a:gd name="T11" fmla="*/ 133 h 135"/>
                <a:gd name="T12" fmla="*/ 68 w 96"/>
                <a:gd name="T13" fmla="*/ 67 h 135"/>
                <a:gd name="T14" fmla="*/ 72 w 96"/>
                <a:gd name="T15" fmla="*/ 37 h 135"/>
                <a:gd name="T16" fmla="*/ 77 w 96"/>
                <a:gd name="T17" fmla="*/ 16 h 135"/>
                <a:gd name="T18" fmla="*/ 86 w 96"/>
                <a:gd name="T19" fmla="*/ 19 h 135"/>
                <a:gd name="T20" fmla="*/ 93 w 96"/>
                <a:gd name="T21" fmla="*/ 16 h 135"/>
                <a:gd name="T22" fmla="*/ 77 w 96"/>
                <a:gd name="T23" fmla="*/ 5 h 135"/>
                <a:gd name="T24" fmla="*/ 64 w 96"/>
                <a:gd name="T25" fmla="*/ 33 h 135"/>
                <a:gd name="T26" fmla="*/ 58 w 96"/>
                <a:gd name="T27" fmla="*/ 76 h 135"/>
                <a:gd name="T28" fmla="*/ 42 w 96"/>
                <a:gd name="T29" fmla="*/ 131 h 135"/>
                <a:gd name="T30" fmla="*/ 49 w 96"/>
                <a:gd name="T31" fmla="*/ 130 h 135"/>
                <a:gd name="T32" fmla="*/ 31 w 96"/>
                <a:gd name="T33" fmla="*/ 75 h 135"/>
                <a:gd name="T34" fmla="*/ 13 w 96"/>
                <a:gd name="T35" fmla="*/ 5 h 135"/>
                <a:gd name="T36" fmla="*/ 5 w 96"/>
                <a:gd name="T37" fmla="*/ 6 h 135"/>
                <a:gd name="T38" fmla="*/ 0 w 96"/>
                <a:gd name="T39" fmla="*/ 29 h 135"/>
                <a:gd name="T40" fmla="*/ 9 w 96"/>
                <a:gd name="T41" fmla="*/ 29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6" h="135">
                  <a:moveTo>
                    <a:pt x="9" y="29"/>
                  </a:moveTo>
                  <a:cubicBezTo>
                    <a:pt x="9" y="21"/>
                    <a:pt x="9" y="14"/>
                    <a:pt x="13" y="7"/>
                  </a:cubicBezTo>
                  <a:cubicBezTo>
                    <a:pt x="10" y="7"/>
                    <a:pt x="7" y="7"/>
                    <a:pt x="4" y="7"/>
                  </a:cubicBezTo>
                  <a:cubicBezTo>
                    <a:pt x="15" y="29"/>
                    <a:pt x="20" y="54"/>
                    <a:pt x="23" y="77"/>
                  </a:cubicBezTo>
                  <a:cubicBezTo>
                    <a:pt x="25" y="95"/>
                    <a:pt x="26" y="120"/>
                    <a:pt x="41" y="133"/>
                  </a:cubicBezTo>
                  <a:cubicBezTo>
                    <a:pt x="43" y="135"/>
                    <a:pt x="47" y="134"/>
                    <a:pt x="48" y="133"/>
                  </a:cubicBezTo>
                  <a:cubicBezTo>
                    <a:pt x="66" y="117"/>
                    <a:pt x="65" y="88"/>
                    <a:pt x="68" y="67"/>
                  </a:cubicBezTo>
                  <a:cubicBezTo>
                    <a:pt x="69" y="57"/>
                    <a:pt x="70" y="47"/>
                    <a:pt x="72" y="37"/>
                  </a:cubicBezTo>
                  <a:cubicBezTo>
                    <a:pt x="73" y="29"/>
                    <a:pt x="75" y="22"/>
                    <a:pt x="77" y="16"/>
                  </a:cubicBezTo>
                  <a:cubicBezTo>
                    <a:pt x="81" y="7"/>
                    <a:pt x="83" y="16"/>
                    <a:pt x="86" y="19"/>
                  </a:cubicBezTo>
                  <a:cubicBezTo>
                    <a:pt x="87" y="22"/>
                    <a:pt x="96" y="19"/>
                    <a:pt x="93" y="16"/>
                  </a:cubicBezTo>
                  <a:cubicBezTo>
                    <a:pt x="89" y="9"/>
                    <a:pt x="87" y="0"/>
                    <a:pt x="77" y="5"/>
                  </a:cubicBezTo>
                  <a:cubicBezTo>
                    <a:pt x="68" y="10"/>
                    <a:pt x="66" y="24"/>
                    <a:pt x="64" y="33"/>
                  </a:cubicBezTo>
                  <a:cubicBezTo>
                    <a:pt x="61" y="47"/>
                    <a:pt x="60" y="62"/>
                    <a:pt x="58" y="76"/>
                  </a:cubicBezTo>
                  <a:cubicBezTo>
                    <a:pt x="56" y="94"/>
                    <a:pt x="56" y="118"/>
                    <a:pt x="42" y="131"/>
                  </a:cubicBezTo>
                  <a:cubicBezTo>
                    <a:pt x="44" y="131"/>
                    <a:pt x="46" y="130"/>
                    <a:pt x="49" y="130"/>
                  </a:cubicBezTo>
                  <a:cubicBezTo>
                    <a:pt x="34" y="117"/>
                    <a:pt x="34" y="93"/>
                    <a:pt x="31" y="75"/>
                  </a:cubicBezTo>
                  <a:cubicBezTo>
                    <a:pt x="29" y="52"/>
                    <a:pt x="23" y="27"/>
                    <a:pt x="13" y="5"/>
                  </a:cubicBezTo>
                  <a:cubicBezTo>
                    <a:pt x="12" y="3"/>
                    <a:pt x="6" y="3"/>
                    <a:pt x="5" y="6"/>
                  </a:cubicBezTo>
                  <a:cubicBezTo>
                    <a:pt x="1" y="14"/>
                    <a:pt x="0" y="21"/>
                    <a:pt x="0" y="29"/>
                  </a:cubicBezTo>
                  <a:cubicBezTo>
                    <a:pt x="0" y="33"/>
                    <a:pt x="9" y="32"/>
                    <a:pt x="9" y="2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3" name="Freeform 86"/>
            <p:cNvSpPr/>
            <p:nvPr/>
          </p:nvSpPr>
          <p:spPr bwMode="auto">
            <a:xfrm>
              <a:off x="4099" y="1203"/>
              <a:ext cx="180" cy="26"/>
            </a:xfrm>
            <a:custGeom>
              <a:avLst/>
              <a:gdLst>
                <a:gd name="T0" fmla="*/ 6 w 76"/>
                <a:gd name="T1" fmla="*/ 11 h 11"/>
                <a:gd name="T2" fmla="*/ 66 w 76"/>
                <a:gd name="T3" fmla="*/ 7 h 11"/>
                <a:gd name="T4" fmla="*/ 71 w 76"/>
                <a:gd name="T5" fmla="*/ 4 h 11"/>
                <a:gd name="T6" fmla="*/ 10 w 76"/>
                <a:gd name="T7" fmla="*/ 7 h 11"/>
                <a:gd name="T8" fmla="*/ 6 w 76"/>
                <a:gd name="T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11">
                  <a:moveTo>
                    <a:pt x="6" y="11"/>
                  </a:moveTo>
                  <a:cubicBezTo>
                    <a:pt x="26" y="11"/>
                    <a:pt x="46" y="4"/>
                    <a:pt x="66" y="7"/>
                  </a:cubicBezTo>
                  <a:cubicBezTo>
                    <a:pt x="68" y="8"/>
                    <a:pt x="76" y="4"/>
                    <a:pt x="71" y="4"/>
                  </a:cubicBezTo>
                  <a:cubicBezTo>
                    <a:pt x="50" y="0"/>
                    <a:pt x="30" y="7"/>
                    <a:pt x="10" y="7"/>
                  </a:cubicBezTo>
                  <a:cubicBezTo>
                    <a:pt x="7" y="7"/>
                    <a:pt x="0" y="11"/>
                    <a:pt x="6" y="1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4" name="Freeform 87"/>
            <p:cNvSpPr/>
            <p:nvPr/>
          </p:nvSpPr>
          <p:spPr bwMode="auto">
            <a:xfrm>
              <a:off x="4156" y="1265"/>
              <a:ext cx="130" cy="50"/>
            </a:xfrm>
            <a:custGeom>
              <a:avLst/>
              <a:gdLst>
                <a:gd name="T0" fmla="*/ 0 w 55"/>
                <a:gd name="T1" fmla="*/ 3 h 21"/>
                <a:gd name="T2" fmla="*/ 46 w 55"/>
                <a:gd name="T3" fmla="*/ 19 h 21"/>
                <a:gd name="T4" fmla="*/ 51 w 55"/>
                <a:gd name="T5" fmla="*/ 16 h 21"/>
                <a:gd name="T6" fmla="*/ 8 w 55"/>
                <a:gd name="T7" fmla="*/ 1 h 21"/>
                <a:gd name="T8" fmla="*/ 0 w 55"/>
                <a:gd name="T9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21">
                  <a:moveTo>
                    <a:pt x="0" y="3"/>
                  </a:moveTo>
                  <a:cubicBezTo>
                    <a:pt x="1" y="21"/>
                    <a:pt x="33" y="19"/>
                    <a:pt x="46" y="19"/>
                  </a:cubicBezTo>
                  <a:cubicBezTo>
                    <a:pt x="47" y="19"/>
                    <a:pt x="55" y="16"/>
                    <a:pt x="51" y="16"/>
                  </a:cubicBezTo>
                  <a:cubicBezTo>
                    <a:pt x="39" y="16"/>
                    <a:pt x="9" y="17"/>
                    <a:pt x="8" y="1"/>
                  </a:cubicBezTo>
                  <a:cubicBezTo>
                    <a:pt x="8" y="0"/>
                    <a:pt x="0" y="1"/>
                    <a:pt x="0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5" name="Freeform 88"/>
            <p:cNvSpPr/>
            <p:nvPr/>
          </p:nvSpPr>
          <p:spPr bwMode="auto">
            <a:xfrm>
              <a:off x="4442" y="1113"/>
              <a:ext cx="59" cy="206"/>
            </a:xfrm>
            <a:custGeom>
              <a:avLst/>
              <a:gdLst>
                <a:gd name="T0" fmla="*/ 8 w 25"/>
                <a:gd name="T1" fmla="*/ 85 h 87"/>
                <a:gd name="T2" fmla="*/ 25 w 25"/>
                <a:gd name="T3" fmla="*/ 1 h 87"/>
                <a:gd name="T4" fmla="*/ 16 w 25"/>
                <a:gd name="T5" fmla="*/ 3 h 87"/>
                <a:gd name="T6" fmla="*/ 8 w 25"/>
                <a:gd name="T7" fmla="*/ 86 h 87"/>
                <a:gd name="T8" fmla="*/ 17 w 25"/>
                <a:gd name="T9" fmla="*/ 84 h 87"/>
                <a:gd name="T10" fmla="*/ 25 w 25"/>
                <a:gd name="T11" fmla="*/ 1 h 87"/>
                <a:gd name="T12" fmla="*/ 16 w 25"/>
                <a:gd name="T13" fmla="*/ 2 h 87"/>
                <a:gd name="T14" fmla="*/ 0 w 25"/>
                <a:gd name="T15" fmla="*/ 86 h 87"/>
                <a:gd name="T16" fmla="*/ 8 w 25"/>
                <a:gd name="T17" fmla="*/ 85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87">
                  <a:moveTo>
                    <a:pt x="8" y="85"/>
                  </a:moveTo>
                  <a:cubicBezTo>
                    <a:pt x="16" y="57"/>
                    <a:pt x="17" y="28"/>
                    <a:pt x="25" y="1"/>
                  </a:cubicBezTo>
                  <a:cubicBezTo>
                    <a:pt x="22" y="1"/>
                    <a:pt x="19" y="2"/>
                    <a:pt x="16" y="3"/>
                  </a:cubicBezTo>
                  <a:cubicBezTo>
                    <a:pt x="12" y="31"/>
                    <a:pt x="8" y="58"/>
                    <a:pt x="8" y="86"/>
                  </a:cubicBezTo>
                  <a:cubicBezTo>
                    <a:pt x="8" y="87"/>
                    <a:pt x="16" y="86"/>
                    <a:pt x="17" y="84"/>
                  </a:cubicBezTo>
                  <a:cubicBezTo>
                    <a:pt x="17" y="56"/>
                    <a:pt x="20" y="28"/>
                    <a:pt x="25" y="1"/>
                  </a:cubicBezTo>
                  <a:cubicBezTo>
                    <a:pt x="25" y="0"/>
                    <a:pt x="17" y="1"/>
                    <a:pt x="16" y="2"/>
                  </a:cubicBezTo>
                  <a:cubicBezTo>
                    <a:pt x="8" y="30"/>
                    <a:pt x="8" y="59"/>
                    <a:pt x="0" y="86"/>
                  </a:cubicBezTo>
                  <a:cubicBezTo>
                    <a:pt x="0" y="87"/>
                    <a:pt x="8" y="86"/>
                    <a:pt x="8" y="8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6" name="Freeform 89"/>
            <p:cNvSpPr/>
            <p:nvPr/>
          </p:nvSpPr>
          <p:spPr bwMode="auto">
            <a:xfrm>
              <a:off x="4516" y="1191"/>
              <a:ext cx="123" cy="313"/>
            </a:xfrm>
            <a:custGeom>
              <a:avLst/>
              <a:gdLst>
                <a:gd name="T0" fmla="*/ 42 w 52"/>
                <a:gd name="T1" fmla="*/ 3 h 132"/>
                <a:gd name="T2" fmla="*/ 21 w 52"/>
                <a:gd name="T3" fmla="*/ 53 h 132"/>
                <a:gd name="T4" fmla="*/ 1 w 52"/>
                <a:gd name="T5" fmla="*/ 129 h 132"/>
                <a:gd name="T6" fmla="*/ 10 w 52"/>
                <a:gd name="T7" fmla="*/ 128 h 132"/>
                <a:gd name="T8" fmla="*/ 28 w 52"/>
                <a:gd name="T9" fmla="*/ 59 h 132"/>
                <a:gd name="T10" fmla="*/ 50 w 52"/>
                <a:gd name="T11" fmla="*/ 3 h 132"/>
                <a:gd name="T12" fmla="*/ 42 w 52"/>
                <a:gd name="T13" fmla="*/ 3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132">
                  <a:moveTo>
                    <a:pt x="42" y="3"/>
                  </a:moveTo>
                  <a:cubicBezTo>
                    <a:pt x="29" y="17"/>
                    <a:pt x="26" y="35"/>
                    <a:pt x="21" y="53"/>
                  </a:cubicBezTo>
                  <a:cubicBezTo>
                    <a:pt x="15" y="78"/>
                    <a:pt x="10" y="104"/>
                    <a:pt x="1" y="129"/>
                  </a:cubicBezTo>
                  <a:cubicBezTo>
                    <a:pt x="0" y="132"/>
                    <a:pt x="9" y="131"/>
                    <a:pt x="10" y="128"/>
                  </a:cubicBezTo>
                  <a:cubicBezTo>
                    <a:pt x="17" y="105"/>
                    <a:pt x="22" y="82"/>
                    <a:pt x="28" y="59"/>
                  </a:cubicBezTo>
                  <a:cubicBezTo>
                    <a:pt x="33" y="40"/>
                    <a:pt x="36" y="18"/>
                    <a:pt x="50" y="3"/>
                  </a:cubicBezTo>
                  <a:cubicBezTo>
                    <a:pt x="52" y="0"/>
                    <a:pt x="44" y="1"/>
                    <a:pt x="42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7" name="Freeform 90"/>
            <p:cNvSpPr/>
            <p:nvPr/>
          </p:nvSpPr>
          <p:spPr bwMode="auto">
            <a:xfrm>
              <a:off x="4613" y="1267"/>
              <a:ext cx="144" cy="303"/>
            </a:xfrm>
            <a:custGeom>
              <a:avLst/>
              <a:gdLst>
                <a:gd name="T0" fmla="*/ 16 w 61"/>
                <a:gd name="T1" fmla="*/ 18 h 128"/>
                <a:gd name="T2" fmla="*/ 27 w 61"/>
                <a:gd name="T3" fmla="*/ 39 h 128"/>
                <a:gd name="T4" fmla="*/ 22 w 61"/>
                <a:gd name="T5" fmla="*/ 55 h 128"/>
                <a:gd name="T6" fmla="*/ 31 w 61"/>
                <a:gd name="T7" fmla="*/ 81 h 128"/>
                <a:gd name="T8" fmla="*/ 38 w 61"/>
                <a:gd name="T9" fmla="*/ 87 h 128"/>
                <a:gd name="T10" fmla="*/ 23 w 61"/>
                <a:gd name="T11" fmla="*/ 110 h 128"/>
                <a:gd name="T12" fmla="*/ 21 w 61"/>
                <a:gd name="T13" fmla="*/ 124 h 128"/>
                <a:gd name="T14" fmla="*/ 29 w 61"/>
                <a:gd name="T15" fmla="*/ 122 h 128"/>
                <a:gd name="T16" fmla="*/ 50 w 61"/>
                <a:gd name="T17" fmla="*/ 87 h 128"/>
                <a:gd name="T18" fmla="*/ 31 w 61"/>
                <a:gd name="T19" fmla="*/ 64 h 128"/>
                <a:gd name="T20" fmla="*/ 41 w 61"/>
                <a:gd name="T21" fmla="*/ 27 h 128"/>
                <a:gd name="T22" fmla="*/ 10 w 61"/>
                <a:gd name="T23" fmla="*/ 23 h 128"/>
                <a:gd name="T24" fmla="*/ 16 w 61"/>
                <a:gd name="T25" fmla="*/ 1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128">
                  <a:moveTo>
                    <a:pt x="16" y="18"/>
                  </a:moveTo>
                  <a:cubicBezTo>
                    <a:pt x="33" y="32"/>
                    <a:pt x="34" y="27"/>
                    <a:pt x="27" y="39"/>
                  </a:cubicBezTo>
                  <a:cubicBezTo>
                    <a:pt x="25" y="44"/>
                    <a:pt x="23" y="49"/>
                    <a:pt x="22" y="55"/>
                  </a:cubicBezTo>
                  <a:cubicBezTo>
                    <a:pt x="20" y="64"/>
                    <a:pt x="26" y="74"/>
                    <a:pt x="31" y="81"/>
                  </a:cubicBezTo>
                  <a:cubicBezTo>
                    <a:pt x="33" y="82"/>
                    <a:pt x="36" y="85"/>
                    <a:pt x="38" y="87"/>
                  </a:cubicBezTo>
                  <a:cubicBezTo>
                    <a:pt x="49" y="95"/>
                    <a:pt x="27" y="106"/>
                    <a:pt x="23" y="110"/>
                  </a:cubicBezTo>
                  <a:cubicBezTo>
                    <a:pt x="18" y="114"/>
                    <a:pt x="18" y="119"/>
                    <a:pt x="21" y="124"/>
                  </a:cubicBezTo>
                  <a:cubicBezTo>
                    <a:pt x="23" y="128"/>
                    <a:pt x="31" y="125"/>
                    <a:pt x="29" y="122"/>
                  </a:cubicBezTo>
                  <a:cubicBezTo>
                    <a:pt x="24" y="110"/>
                    <a:pt x="61" y="98"/>
                    <a:pt x="50" y="87"/>
                  </a:cubicBezTo>
                  <a:cubicBezTo>
                    <a:pt x="42" y="79"/>
                    <a:pt x="36" y="74"/>
                    <a:pt x="31" y="64"/>
                  </a:cubicBezTo>
                  <a:cubicBezTo>
                    <a:pt x="25" y="51"/>
                    <a:pt x="39" y="39"/>
                    <a:pt x="41" y="27"/>
                  </a:cubicBezTo>
                  <a:cubicBezTo>
                    <a:pt x="46" y="0"/>
                    <a:pt x="0" y="15"/>
                    <a:pt x="10" y="23"/>
                  </a:cubicBezTo>
                  <a:cubicBezTo>
                    <a:pt x="13" y="25"/>
                    <a:pt x="20" y="21"/>
                    <a:pt x="16" y="1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8" name="Freeform 91"/>
            <p:cNvSpPr/>
            <p:nvPr/>
          </p:nvSpPr>
          <p:spPr bwMode="auto">
            <a:xfrm>
              <a:off x="4849" y="1189"/>
              <a:ext cx="88" cy="234"/>
            </a:xfrm>
            <a:custGeom>
              <a:avLst/>
              <a:gdLst>
                <a:gd name="T0" fmla="*/ 2 w 37"/>
                <a:gd name="T1" fmla="*/ 5 h 99"/>
                <a:gd name="T2" fmla="*/ 14 w 37"/>
                <a:gd name="T3" fmla="*/ 96 h 99"/>
                <a:gd name="T4" fmla="*/ 22 w 37"/>
                <a:gd name="T5" fmla="*/ 94 h 99"/>
                <a:gd name="T6" fmla="*/ 10 w 37"/>
                <a:gd name="T7" fmla="*/ 2 h 99"/>
                <a:gd name="T8" fmla="*/ 2 w 37"/>
                <a:gd name="T9" fmla="*/ 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99">
                  <a:moveTo>
                    <a:pt x="2" y="5"/>
                  </a:moveTo>
                  <a:cubicBezTo>
                    <a:pt x="29" y="25"/>
                    <a:pt x="6" y="69"/>
                    <a:pt x="14" y="96"/>
                  </a:cubicBezTo>
                  <a:cubicBezTo>
                    <a:pt x="15" y="99"/>
                    <a:pt x="23" y="97"/>
                    <a:pt x="22" y="94"/>
                  </a:cubicBezTo>
                  <a:cubicBezTo>
                    <a:pt x="15" y="67"/>
                    <a:pt x="37" y="22"/>
                    <a:pt x="10" y="2"/>
                  </a:cubicBezTo>
                  <a:cubicBezTo>
                    <a:pt x="7" y="0"/>
                    <a:pt x="0" y="4"/>
                    <a:pt x="2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9" name="Freeform 92"/>
            <p:cNvSpPr/>
            <p:nvPr/>
          </p:nvSpPr>
          <p:spPr bwMode="auto">
            <a:xfrm>
              <a:off x="4840" y="1146"/>
              <a:ext cx="158" cy="263"/>
            </a:xfrm>
            <a:custGeom>
              <a:avLst/>
              <a:gdLst>
                <a:gd name="T0" fmla="*/ 10 w 67"/>
                <a:gd name="T1" fmla="*/ 18 h 111"/>
                <a:gd name="T2" fmla="*/ 35 w 67"/>
                <a:gd name="T3" fmla="*/ 27 h 111"/>
                <a:gd name="T4" fmla="*/ 31 w 67"/>
                <a:gd name="T5" fmla="*/ 46 h 111"/>
                <a:gd name="T6" fmla="*/ 32 w 67"/>
                <a:gd name="T7" fmla="*/ 68 h 111"/>
                <a:gd name="T8" fmla="*/ 50 w 67"/>
                <a:gd name="T9" fmla="*/ 88 h 111"/>
                <a:gd name="T10" fmla="*/ 16 w 67"/>
                <a:gd name="T11" fmla="*/ 107 h 111"/>
                <a:gd name="T12" fmla="*/ 12 w 67"/>
                <a:gd name="T13" fmla="*/ 111 h 111"/>
                <a:gd name="T14" fmla="*/ 51 w 67"/>
                <a:gd name="T15" fmla="*/ 102 h 111"/>
                <a:gd name="T16" fmla="*/ 43 w 67"/>
                <a:gd name="T17" fmla="*/ 69 h 111"/>
                <a:gd name="T18" fmla="*/ 43 w 67"/>
                <a:gd name="T19" fmla="*/ 30 h 111"/>
                <a:gd name="T20" fmla="*/ 34 w 67"/>
                <a:gd name="T21" fmla="*/ 9 h 111"/>
                <a:gd name="T22" fmla="*/ 2 w 67"/>
                <a:gd name="T23" fmla="*/ 18 h 111"/>
                <a:gd name="T24" fmla="*/ 10 w 67"/>
                <a:gd name="T25" fmla="*/ 1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7" h="111">
                  <a:moveTo>
                    <a:pt x="10" y="18"/>
                  </a:moveTo>
                  <a:cubicBezTo>
                    <a:pt x="26" y="4"/>
                    <a:pt x="33" y="17"/>
                    <a:pt x="35" y="27"/>
                  </a:cubicBezTo>
                  <a:cubicBezTo>
                    <a:pt x="35" y="33"/>
                    <a:pt x="33" y="40"/>
                    <a:pt x="31" y="46"/>
                  </a:cubicBezTo>
                  <a:cubicBezTo>
                    <a:pt x="29" y="53"/>
                    <a:pt x="28" y="61"/>
                    <a:pt x="32" y="68"/>
                  </a:cubicBezTo>
                  <a:cubicBezTo>
                    <a:pt x="36" y="76"/>
                    <a:pt x="45" y="81"/>
                    <a:pt x="50" y="88"/>
                  </a:cubicBezTo>
                  <a:cubicBezTo>
                    <a:pt x="59" y="103"/>
                    <a:pt x="24" y="107"/>
                    <a:pt x="16" y="107"/>
                  </a:cubicBezTo>
                  <a:cubicBezTo>
                    <a:pt x="13" y="108"/>
                    <a:pt x="7" y="111"/>
                    <a:pt x="12" y="111"/>
                  </a:cubicBezTo>
                  <a:cubicBezTo>
                    <a:pt x="25" y="111"/>
                    <a:pt x="41" y="109"/>
                    <a:pt x="51" y="102"/>
                  </a:cubicBezTo>
                  <a:cubicBezTo>
                    <a:pt x="67" y="90"/>
                    <a:pt x="53" y="80"/>
                    <a:pt x="43" y="69"/>
                  </a:cubicBezTo>
                  <a:cubicBezTo>
                    <a:pt x="32" y="59"/>
                    <a:pt x="41" y="42"/>
                    <a:pt x="43" y="30"/>
                  </a:cubicBezTo>
                  <a:cubicBezTo>
                    <a:pt x="44" y="21"/>
                    <a:pt x="41" y="15"/>
                    <a:pt x="34" y="9"/>
                  </a:cubicBezTo>
                  <a:cubicBezTo>
                    <a:pt x="26" y="0"/>
                    <a:pt x="8" y="13"/>
                    <a:pt x="2" y="18"/>
                  </a:cubicBezTo>
                  <a:cubicBezTo>
                    <a:pt x="0" y="20"/>
                    <a:pt x="8" y="19"/>
                    <a:pt x="10" y="1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0" name="Freeform 93"/>
            <p:cNvSpPr/>
            <p:nvPr/>
          </p:nvSpPr>
          <p:spPr bwMode="auto">
            <a:xfrm>
              <a:off x="5055" y="1234"/>
              <a:ext cx="40" cy="45"/>
            </a:xfrm>
            <a:custGeom>
              <a:avLst/>
              <a:gdLst>
                <a:gd name="T0" fmla="*/ 10 w 17"/>
                <a:gd name="T1" fmla="*/ 1 h 19"/>
                <a:gd name="T2" fmla="*/ 1 w 17"/>
                <a:gd name="T3" fmla="*/ 9 h 19"/>
                <a:gd name="T4" fmla="*/ 4 w 17"/>
                <a:gd name="T5" fmla="*/ 17 h 19"/>
                <a:gd name="T6" fmla="*/ 10 w 17"/>
                <a:gd name="T7" fmla="*/ 18 h 19"/>
                <a:gd name="T8" fmla="*/ 12 w 17"/>
                <a:gd name="T9" fmla="*/ 13 h 19"/>
                <a:gd name="T10" fmla="*/ 9 w 17"/>
                <a:gd name="T11" fmla="*/ 10 h 19"/>
                <a:gd name="T12" fmla="*/ 14 w 17"/>
                <a:gd name="T13" fmla="*/ 6 h 19"/>
                <a:gd name="T14" fmla="*/ 16 w 17"/>
                <a:gd name="T15" fmla="*/ 2 h 19"/>
                <a:gd name="T16" fmla="*/ 10 w 17"/>
                <a:gd name="T17" fmla="*/ 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19">
                  <a:moveTo>
                    <a:pt x="10" y="1"/>
                  </a:moveTo>
                  <a:cubicBezTo>
                    <a:pt x="7" y="3"/>
                    <a:pt x="2" y="5"/>
                    <a:pt x="1" y="9"/>
                  </a:cubicBezTo>
                  <a:cubicBezTo>
                    <a:pt x="0" y="12"/>
                    <a:pt x="2" y="15"/>
                    <a:pt x="4" y="17"/>
                  </a:cubicBezTo>
                  <a:cubicBezTo>
                    <a:pt x="5" y="19"/>
                    <a:pt x="8" y="19"/>
                    <a:pt x="10" y="18"/>
                  </a:cubicBezTo>
                  <a:cubicBezTo>
                    <a:pt x="11" y="17"/>
                    <a:pt x="13" y="15"/>
                    <a:pt x="12" y="13"/>
                  </a:cubicBezTo>
                  <a:cubicBezTo>
                    <a:pt x="11" y="12"/>
                    <a:pt x="9" y="11"/>
                    <a:pt x="9" y="10"/>
                  </a:cubicBezTo>
                  <a:cubicBezTo>
                    <a:pt x="10" y="8"/>
                    <a:pt x="12" y="7"/>
                    <a:pt x="14" y="6"/>
                  </a:cubicBezTo>
                  <a:cubicBezTo>
                    <a:pt x="15" y="6"/>
                    <a:pt x="17" y="4"/>
                    <a:pt x="16" y="2"/>
                  </a:cubicBezTo>
                  <a:cubicBezTo>
                    <a:pt x="14" y="0"/>
                    <a:pt x="12" y="1"/>
                    <a:pt x="10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1" name="Freeform 94"/>
            <p:cNvSpPr/>
            <p:nvPr/>
          </p:nvSpPr>
          <p:spPr bwMode="auto">
            <a:xfrm>
              <a:off x="5140" y="1125"/>
              <a:ext cx="55" cy="235"/>
            </a:xfrm>
            <a:custGeom>
              <a:avLst/>
              <a:gdLst>
                <a:gd name="T0" fmla="*/ 0 w 23"/>
                <a:gd name="T1" fmla="*/ 5 h 99"/>
                <a:gd name="T2" fmla="*/ 8 w 23"/>
                <a:gd name="T3" fmla="*/ 96 h 99"/>
                <a:gd name="T4" fmla="*/ 16 w 23"/>
                <a:gd name="T5" fmla="*/ 95 h 99"/>
                <a:gd name="T6" fmla="*/ 8 w 23"/>
                <a:gd name="T7" fmla="*/ 4 h 99"/>
                <a:gd name="T8" fmla="*/ 0 w 23"/>
                <a:gd name="T9" fmla="*/ 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99">
                  <a:moveTo>
                    <a:pt x="0" y="5"/>
                  </a:moveTo>
                  <a:cubicBezTo>
                    <a:pt x="1" y="35"/>
                    <a:pt x="14" y="65"/>
                    <a:pt x="8" y="96"/>
                  </a:cubicBezTo>
                  <a:cubicBezTo>
                    <a:pt x="7" y="99"/>
                    <a:pt x="16" y="98"/>
                    <a:pt x="16" y="95"/>
                  </a:cubicBezTo>
                  <a:cubicBezTo>
                    <a:pt x="23" y="64"/>
                    <a:pt x="9" y="35"/>
                    <a:pt x="8" y="4"/>
                  </a:cubicBezTo>
                  <a:cubicBezTo>
                    <a:pt x="8" y="0"/>
                    <a:pt x="0" y="2"/>
                    <a:pt x="0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2" name="Freeform 95"/>
            <p:cNvSpPr/>
            <p:nvPr/>
          </p:nvSpPr>
          <p:spPr bwMode="auto">
            <a:xfrm>
              <a:off x="5124" y="1116"/>
              <a:ext cx="170" cy="265"/>
            </a:xfrm>
            <a:custGeom>
              <a:avLst/>
              <a:gdLst>
                <a:gd name="T0" fmla="*/ 10 w 72"/>
                <a:gd name="T1" fmla="*/ 78 h 112"/>
                <a:gd name="T2" fmla="*/ 68 w 72"/>
                <a:gd name="T3" fmla="*/ 4 h 112"/>
                <a:gd name="T4" fmla="*/ 59 w 72"/>
                <a:gd name="T5" fmla="*/ 5 h 112"/>
                <a:gd name="T6" fmla="*/ 63 w 72"/>
                <a:gd name="T7" fmla="*/ 107 h 112"/>
                <a:gd name="T8" fmla="*/ 72 w 72"/>
                <a:gd name="T9" fmla="*/ 107 h 112"/>
                <a:gd name="T10" fmla="*/ 68 w 72"/>
                <a:gd name="T11" fmla="*/ 4 h 112"/>
                <a:gd name="T12" fmla="*/ 59 w 72"/>
                <a:gd name="T13" fmla="*/ 5 h 112"/>
                <a:gd name="T14" fmla="*/ 4 w 72"/>
                <a:gd name="T15" fmla="*/ 75 h 112"/>
                <a:gd name="T16" fmla="*/ 10 w 72"/>
                <a:gd name="T17" fmla="*/ 78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112">
                  <a:moveTo>
                    <a:pt x="10" y="78"/>
                  </a:moveTo>
                  <a:cubicBezTo>
                    <a:pt x="36" y="57"/>
                    <a:pt x="59" y="37"/>
                    <a:pt x="68" y="4"/>
                  </a:cubicBezTo>
                  <a:cubicBezTo>
                    <a:pt x="65" y="4"/>
                    <a:pt x="62" y="5"/>
                    <a:pt x="59" y="5"/>
                  </a:cubicBezTo>
                  <a:cubicBezTo>
                    <a:pt x="56" y="39"/>
                    <a:pt x="63" y="73"/>
                    <a:pt x="63" y="107"/>
                  </a:cubicBezTo>
                  <a:cubicBezTo>
                    <a:pt x="63" y="112"/>
                    <a:pt x="72" y="110"/>
                    <a:pt x="72" y="107"/>
                  </a:cubicBezTo>
                  <a:cubicBezTo>
                    <a:pt x="71" y="72"/>
                    <a:pt x="65" y="38"/>
                    <a:pt x="68" y="4"/>
                  </a:cubicBezTo>
                  <a:cubicBezTo>
                    <a:pt x="68" y="0"/>
                    <a:pt x="60" y="2"/>
                    <a:pt x="59" y="5"/>
                  </a:cubicBezTo>
                  <a:cubicBezTo>
                    <a:pt x="51" y="36"/>
                    <a:pt x="29" y="55"/>
                    <a:pt x="4" y="75"/>
                  </a:cubicBezTo>
                  <a:cubicBezTo>
                    <a:pt x="0" y="78"/>
                    <a:pt x="7" y="81"/>
                    <a:pt x="10" y="7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3" name="Freeform 96"/>
            <p:cNvSpPr/>
            <p:nvPr/>
          </p:nvSpPr>
          <p:spPr bwMode="auto">
            <a:xfrm>
              <a:off x="2973" y="917"/>
              <a:ext cx="1999" cy="241"/>
            </a:xfrm>
            <a:custGeom>
              <a:avLst/>
              <a:gdLst>
                <a:gd name="T0" fmla="*/ 10 w 845"/>
                <a:gd name="T1" fmla="*/ 100 h 102"/>
                <a:gd name="T2" fmla="*/ 62 w 845"/>
                <a:gd name="T3" fmla="*/ 84 h 102"/>
                <a:gd name="T4" fmla="*/ 117 w 845"/>
                <a:gd name="T5" fmla="*/ 70 h 102"/>
                <a:gd name="T6" fmla="*/ 220 w 845"/>
                <a:gd name="T7" fmla="*/ 47 h 102"/>
                <a:gd name="T8" fmla="*/ 446 w 845"/>
                <a:gd name="T9" fmla="*/ 12 h 102"/>
                <a:gd name="T10" fmla="*/ 661 w 845"/>
                <a:gd name="T11" fmla="*/ 12 h 102"/>
                <a:gd name="T12" fmla="*/ 762 w 845"/>
                <a:gd name="T13" fmla="*/ 36 h 102"/>
                <a:gd name="T14" fmla="*/ 840 w 845"/>
                <a:gd name="T15" fmla="*/ 48 h 102"/>
                <a:gd name="T16" fmla="*/ 839 w 845"/>
                <a:gd name="T17" fmla="*/ 45 h 102"/>
                <a:gd name="T18" fmla="*/ 726 w 845"/>
                <a:gd name="T19" fmla="*/ 19 h 102"/>
                <a:gd name="T20" fmla="*/ 627 w 845"/>
                <a:gd name="T21" fmla="*/ 5 h 102"/>
                <a:gd name="T22" fmla="*/ 415 w 845"/>
                <a:gd name="T23" fmla="*/ 11 h 102"/>
                <a:gd name="T24" fmla="*/ 195 w 845"/>
                <a:gd name="T25" fmla="*/ 48 h 102"/>
                <a:gd name="T26" fmla="*/ 84 w 845"/>
                <a:gd name="T27" fmla="*/ 74 h 102"/>
                <a:gd name="T28" fmla="*/ 32 w 845"/>
                <a:gd name="T29" fmla="*/ 88 h 102"/>
                <a:gd name="T30" fmla="*/ 4 w 845"/>
                <a:gd name="T31" fmla="*/ 99 h 102"/>
                <a:gd name="T32" fmla="*/ 10 w 845"/>
                <a:gd name="T33" fmla="*/ 10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45" h="102">
                  <a:moveTo>
                    <a:pt x="10" y="100"/>
                  </a:moveTo>
                  <a:cubicBezTo>
                    <a:pt x="23" y="91"/>
                    <a:pt x="47" y="88"/>
                    <a:pt x="62" y="84"/>
                  </a:cubicBezTo>
                  <a:cubicBezTo>
                    <a:pt x="80" y="79"/>
                    <a:pt x="99" y="75"/>
                    <a:pt x="117" y="70"/>
                  </a:cubicBezTo>
                  <a:cubicBezTo>
                    <a:pt x="151" y="62"/>
                    <a:pt x="185" y="54"/>
                    <a:pt x="220" y="47"/>
                  </a:cubicBezTo>
                  <a:cubicBezTo>
                    <a:pt x="295" y="33"/>
                    <a:pt x="370" y="19"/>
                    <a:pt x="446" y="12"/>
                  </a:cubicBezTo>
                  <a:cubicBezTo>
                    <a:pt x="517" y="4"/>
                    <a:pt x="590" y="5"/>
                    <a:pt x="661" y="12"/>
                  </a:cubicBezTo>
                  <a:cubicBezTo>
                    <a:pt x="695" y="16"/>
                    <a:pt x="731" y="22"/>
                    <a:pt x="762" y="36"/>
                  </a:cubicBezTo>
                  <a:cubicBezTo>
                    <a:pt x="787" y="48"/>
                    <a:pt x="812" y="54"/>
                    <a:pt x="840" y="48"/>
                  </a:cubicBezTo>
                  <a:cubicBezTo>
                    <a:pt x="845" y="47"/>
                    <a:pt x="844" y="44"/>
                    <a:pt x="839" y="45"/>
                  </a:cubicBezTo>
                  <a:cubicBezTo>
                    <a:pt x="799" y="53"/>
                    <a:pt x="763" y="28"/>
                    <a:pt x="726" y="19"/>
                  </a:cubicBezTo>
                  <a:cubicBezTo>
                    <a:pt x="694" y="10"/>
                    <a:pt x="660" y="7"/>
                    <a:pt x="627" y="5"/>
                  </a:cubicBezTo>
                  <a:cubicBezTo>
                    <a:pt x="556" y="0"/>
                    <a:pt x="485" y="3"/>
                    <a:pt x="415" y="11"/>
                  </a:cubicBezTo>
                  <a:cubicBezTo>
                    <a:pt x="341" y="20"/>
                    <a:pt x="268" y="34"/>
                    <a:pt x="195" y="48"/>
                  </a:cubicBezTo>
                  <a:cubicBezTo>
                    <a:pt x="158" y="56"/>
                    <a:pt x="121" y="65"/>
                    <a:pt x="84" y="74"/>
                  </a:cubicBezTo>
                  <a:cubicBezTo>
                    <a:pt x="66" y="79"/>
                    <a:pt x="49" y="84"/>
                    <a:pt x="32" y="88"/>
                  </a:cubicBezTo>
                  <a:cubicBezTo>
                    <a:pt x="21" y="91"/>
                    <a:pt x="13" y="93"/>
                    <a:pt x="4" y="99"/>
                  </a:cubicBezTo>
                  <a:cubicBezTo>
                    <a:pt x="0" y="102"/>
                    <a:pt x="8" y="102"/>
                    <a:pt x="10" y="10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4" name="Freeform 97"/>
            <p:cNvSpPr/>
            <p:nvPr/>
          </p:nvSpPr>
          <p:spPr bwMode="auto">
            <a:xfrm>
              <a:off x="4863" y="969"/>
              <a:ext cx="124" cy="116"/>
            </a:xfrm>
            <a:custGeom>
              <a:avLst/>
              <a:gdLst>
                <a:gd name="T0" fmla="*/ 13 w 52"/>
                <a:gd name="T1" fmla="*/ 4 h 49"/>
                <a:gd name="T2" fmla="*/ 40 w 52"/>
                <a:gd name="T3" fmla="*/ 28 h 49"/>
                <a:gd name="T4" fmla="*/ 5 w 52"/>
                <a:gd name="T5" fmla="*/ 47 h 49"/>
                <a:gd name="T6" fmla="*/ 11 w 52"/>
                <a:gd name="T7" fmla="*/ 48 h 49"/>
                <a:gd name="T8" fmla="*/ 48 w 52"/>
                <a:gd name="T9" fmla="*/ 25 h 49"/>
                <a:gd name="T10" fmla="*/ 19 w 52"/>
                <a:gd name="T11" fmla="*/ 0 h 49"/>
                <a:gd name="T12" fmla="*/ 13 w 52"/>
                <a:gd name="T13" fmla="*/ 4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49">
                  <a:moveTo>
                    <a:pt x="13" y="4"/>
                  </a:moveTo>
                  <a:cubicBezTo>
                    <a:pt x="22" y="4"/>
                    <a:pt x="43" y="18"/>
                    <a:pt x="40" y="28"/>
                  </a:cubicBezTo>
                  <a:cubicBezTo>
                    <a:pt x="36" y="38"/>
                    <a:pt x="15" y="42"/>
                    <a:pt x="5" y="47"/>
                  </a:cubicBezTo>
                  <a:cubicBezTo>
                    <a:pt x="0" y="49"/>
                    <a:pt x="8" y="49"/>
                    <a:pt x="11" y="48"/>
                  </a:cubicBezTo>
                  <a:cubicBezTo>
                    <a:pt x="22" y="43"/>
                    <a:pt x="44" y="39"/>
                    <a:pt x="48" y="25"/>
                  </a:cubicBezTo>
                  <a:cubicBezTo>
                    <a:pt x="52" y="15"/>
                    <a:pt x="28" y="1"/>
                    <a:pt x="19" y="0"/>
                  </a:cubicBezTo>
                  <a:cubicBezTo>
                    <a:pt x="17" y="0"/>
                    <a:pt x="9" y="3"/>
                    <a:pt x="13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5" name="Freeform 98"/>
            <p:cNvSpPr/>
            <p:nvPr/>
          </p:nvSpPr>
          <p:spPr bwMode="auto">
            <a:xfrm>
              <a:off x="3555" y="1478"/>
              <a:ext cx="1339" cy="443"/>
            </a:xfrm>
            <a:custGeom>
              <a:avLst/>
              <a:gdLst>
                <a:gd name="T0" fmla="*/ 557 w 566"/>
                <a:gd name="T1" fmla="*/ 4 h 187"/>
                <a:gd name="T2" fmla="*/ 497 w 566"/>
                <a:gd name="T3" fmla="*/ 129 h 187"/>
                <a:gd name="T4" fmla="*/ 358 w 566"/>
                <a:gd name="T5" fmla="*/ 173 h 187"/>
                <a:gd name="T6" fmla="*/ 10 w 566"/>
                <a:gd name="T7" fmla="*/ 127 h 187"/>
                <a:gd name="T8" fmla="*/ 4 w 566"/>
                <a:gd name="T9" fmla="*/ 131 h 187"/>
                <a:gd name="T10" fmla="*/ 5 w 566"/>
                <a:gd name="T11" fmla="*/ 131 h 187"/>
                <a:gd name="T12" fmla="*/ 10 w 566"/>
                <a:gd name="T13" fmla="*/ 134 h 187"/>
                <a:gd name="T14" fmla="*/ 13 w 566"/>
                <a:gd name="T15" fmla="*/ 133 h 187"/>
                <a:gd name="T16" fmla="*/ 14 w 566"/>
                <a:gd name="T17" fmla="*/ 129 h 187"/>
                <a:gd name="T18" fmla="*/ 11 w 566"/>
                <a:gd name="T19" fmla="*/ 127 h 187"/>
                <a:gd name="T20" fmla="*/ 5 w 566"/>
                <a:gd name="T21" fmla="*/ 132 h 187"/>
                <a:gd name="T22" fmla="*/ 381 w 566"/>
                <a:gd name="T23" fmla="*/ 176 h 187"/>
                <a:gd name="T24" fmla="*/ 500 w 566"/>
                <a:gd name="T25" fmla="*/ 135 h 187"/>
                <a:gd name="T26" fmla="*/ 565 w 566"/>
                <a:gd name="T27" fmla="*/ 3 h 187"/>
                <a:gd name="T28" fmla="*/ 557 w 566"/>
                <a:gd name="T29" fmla="*/ 4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66" h="187">
                  <a:moveTo>
                    <a:pt x="557" y="4"/>
                  </a:moveTo>
                  <a:cubicBezTo>
                    <a:pt x="547" y="50"/>
                    <a:pt x="533" y="95"/>
                    <a:pt x="497" y="129"/>
                  </a:cubicBezTo>
                  <a:cubicBezTo>
                    <a:pt x="461" y="163"/>
                    <a:pt x="406" y="171"/>
                    <a:pt x="358" y="173"/>
                  </a:cubicBezTo>
                  <a:cubicBezTo>
                    <a:pt x="242" y="178"/>
                    <a:pt x="121" y="157"/>
                    <a:pt x="10" y="127"/>
                  </a:cubicBezTo>
                  <a:cubicBezTo>
                    <a:pt x="8" y="126"/>
                    <a:pt x="0" y="129"/>
                    <a:pt x="4" y="131"/>
                  </a:cubicBezTo>
                  <a:cubicBezTo>
                    <a:pt x="4" y="131"/>
                    <a:pt x="5" y="131"/>
                    <a:pt x="5" y="131"/>
                  </a:cubicBezTo>
                  <a:cubicBezTo>
                    <a:pt x="0" y="135"/>
                    <a:pt x="7" y="136"/>
                    <a:pt x="10" y="134"/>
                  </a:cubicBezTo>
                  <a:cubicBezTo>
                    <a:pt x="11" y="134"/>
                    <a:pt x="12" y="133"/>
                    <a:pt x="13" y="133"/>
                  </a:cubicBezTo>
                  <a:cubicBezTo>
                    <a:pt x="15" y="132"/>
                    <a:pt x="16" y="130"/>
                    <a:pt x="14" y="129"/>
                  </a:cubicBezTo>
                  <a:cubicBezTo>
                    <a:pt x="13" y="128"/>
                    <a:pt x="12" y="128"/>
                    <a:pt x="11" y="127"/>
                  </a:cubicBezTo>
                  <a:cubicBezTo>
                    <a:pt x="9" y="129"/>
                    <a:pt x="7" y="130"/>
                    <a:pt x="5" y="132"/>
                  </a:cubicBezTo>
                  <a:cubicBezTo>
                    <a:pt x="124" y="164"/>
                    <a:pt x="256" y="187"/>
                    <a:pt x="381" y="176"/>
                  </a:cubicBezTo>
                  <a:cubicBezTo>
                    <a:pt x="424" y="173"/>
                    <a:pt x="466" y="161"/>
                    <a:pt x="500" y="135"/>
                  </a:cubicBezTo>
                  <a:cubicBezTo>
                    <a:pt x="541" y="102"/>
                    <a:pt x="555" y="50"/>
                    <a:pt x="565" y="3"/>
                  </a:cubicBezTo>
                  <a:cubicBezTo>
                    <a:pt x="566" y="0"/>
                    <a:pt x="557" y="1"/>
                    <a:pt x="557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6" name="Freeform 99"/>
            <p:cNvSpPr/>
            <p:nvPr/>
          </p:nvSpPr>
          <p:spPr bwMode="auto">
            <a:xfrm>
              <a:off x="3496" y="1679"/>
              <a:ext cx="142" cy="185"/>
            </a:xfrm>
            <a:custGeom>
              <a:avLst/>
              <a:gdLst>
                <a:gd name="T0" fmla="*/ 0 w 60"/>
                <a:gd name="T1" fmla="*/ 30 h 78"/>
                <a:gd name="T2" fmla="*/ 20 w 60"/>
                <a:gd name="T3" fmla="*/ 76 h 78"/>
                <a:gd name="T4" fmla="*/ 29 w 60"/>
                <a:gd name="T5" fmla="*/ 74 h 78"/>
                <a:gd name="T6" fmla="*/ 54 w 60"/>
                <a:gd name="T7" fmla="*/ 3 h 78"/>
                <a:gd name="T8" fmla="*/ 51 w 60"/>
                <a:gd name="T9" fmla="*/ 1 h 78"/>
                <a:gd name="T10" fmla="*/ 16 w 60"/>
                <a:gd name="T11" fmla="*/ 25 h 78"/>
                <a:gd name="T12" fmla="*/ 20 w 60"/>
                <a:gd name="T13" fmla="*/ 76 h 78"/>
                <a:gd name="T14" fmla="*/ 29 w 60"/>
                <a:gd name="T15" fmla="*/ 74 h 78"/>
                <a:gd name="T16" fmla="*/ 8 w 60"/>
                <a:gd name="T17" fmla="*/ 28 h 78"/>
                <a:gd name="T18" fmla="*/ 0 w 60"/>
                <a:gd name="T19" fmla="*/ 3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" h="78">
                  <a:moveTo>
                    <a:pt x="0" y="30"/>
                  </a:moveTo>
                  <a:cubicBezTo>
                    <a:pt x="5" y="46"/>
                    <a:pt x="12" y="61"/>
                    <a:pt x="20" y="76"/>
                  </a:cubicBezTo>
                  <a:cubicBezTo>
                    <a:pt x="23" y="75"/>
                    <a:pt x="26" y="74"/>
                    <a:pt x="29" y="74"/>
                  </a:cubicBezTo>
                  <a:cubicBezTo>
                    <a:pt x="12" y="44"/>
                    <a:pt x="18" y="15"/>
                    <a:pt x="54" y="3"/>
                  </a:cubicBezTo>
                  <a:cubicBezTo>
                    <a:pt x="60" y="1"/>
                    <a:pt x="54" y="0"/>
                    <a:pt x="51" y="1"/>
                  </a:cubicBezTo>
                  <a:cubicBezTo>
                    <a:pt x="37" y="6"/>
                    <a:pt x="24" y="13"/>
                    <a:pt x="16" y="25"/>
                  </a:cubicBezTo>
                  <a:cubicBezTo>
                    <a:pt x="5" y="41"/>
                    <a:pt x="12" y="61"/>
                    <a:pt x="20" y="76"/>
                  </a:cubicBezTo>
                  <a:cubicBezTo>
                    <a:pt x="21" y="78"/>
                    <a:pt x="29" y="75"/>
                    <a:pt x="29" y="74"/>
                  </a:cubicBezTo>
                  <a:cubicBezTo>
                    <a:pt x="21" y="59"/>
                    <a:pt x="13" y="44"/>
                    <a:pt x="8" y="28"/>
                  </a:cubicBezTo>
                  <a:cubicBezTo>
                    <a:pt x="8" y="26"/>
                    <a:pt x="0" y="28"/>
                    <a:pt x="0" y="3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7" name="Freeform 100"/>
            <p:cNvSpPr/>
            <p:nvPr/>
          </p:nvSpPr>
          <p:spPr bwMode="auto">
            <a:xfrm>
              <a:off x="5313" y="1899"/>
              <a:ext cx="55" cy="74"/>
            </a:xfrm>
            <a:custGeom>
              <a:avLst/>
              <a:gdLst>
                <a:gd name="T0" fmla="*/ 2 w 23"/>
                <a:gd name="T1" fmla="*/ 7 h 31"/>
                <a:gd name="T2" fmla="*/ 13 w 23"/>
                <a:gd name="T3" fmla="*/ 28 h 31"/>
                <a:gd name="T4" fmla="*/ 21 w 23"/>
                <a:gd name="T5" fmla="*/ 24 h 31"/>
                <a:gd name="T6" fmla="*/ 9 w 23"/>
                <a:gd name="T7" fmla="*/ 3 h 31"/>
                <a:gd name="T8" fmla="*/ 2 w 23"/>
                <a:gd name="T9" fmla="*/ 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31">
                  <a:moveTo>
                    <a:pt x="2" y="7"/>
                  </a:moveTo>
                  <a:cubicBezTo>
                    <a:pt x="5" y="14"/>
                    <a:pt x="9" y="21"/>
                    <a:pt x="13" y="28"/>
                  </a:cubicBezTo>
                  <a:cubicBezTo>
                    <a:pt x="15" y="31"/>
                    <a:pt x="23" y="28"/>
                    <a:pt x="21" y="24"/>
                  </a:cubicBezTo>
                  <a:cubicBezTo>
                    <a:pt x="17" y="17"/>
                    <a:pt x="13" y="10"/>
                    <a:pt x="9" y="3"/>
                  </a:cubicBezTo>
                  <a:cubicBezTo>
                    <a:pt x="8" y="0"/>
                    <a:pt x="0" y="3"/>
                    <a:pt x="2" y="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8" name="Freeform 101"/>
            <p:cNvSpPr/>
            <p:nvPr/>
          </p:nvSpPr>
          <p:spPr bwMode="auto">
            <a:xfrm>
              <a:off x="5183" y="1573"/>
              <a:ext cx="213" cy="125"/>
            </a:xfrm>
            <a:custGeom>
              <a:avLst/>
              <a:gdLst>
                <a:gd name="T0" fmla="*/ 9 w 90"/>
                <a:gd name="T1" fmla="*/ 49 h 53"/>
                <a:gd name="T2" fmla="*/ 57 w 90"/>
                <a:gd name="T3" fmla="*/ 6 h 53"/>
                <a:gd name="T4" fmla="*/ 74 w 90"/>
                <a:gd name="T5" fmla="*/ 25 h 53"/>
                <a:gd name="T6" fmla="*/ 51 w 90"/>
                <a:gd name="T7" fmla="*/ 45 h 53"/>
                <a:gd name="T8" fmla="*/ 56 w 90"/>
                <a:gd name="T9" fmla="*/ 47 h 53"/>
                <a:gd name="T10" fmla="*/ 84 w 90"/>
                <a:gd name="T11" fmla="*/ 20 h 53"/>
                <a:gd name="T12" fmla="*/ 69 w 90"/>
                <a:gd name="T13" fmla="*/ 1 h 53"/>
                <a:gd name="T14" fmla="*/ 1 w 90"/>
                <a:gd name="T15" fmla="*/ 50 h 53"/>
                <a:gd name="T16" fmla="*/ 9 w 90"/>
                <a:gd name="T17" fmla="*/ 49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" h="53">
                  <a:moveTo>
                    <a:pt x="9" y="49"/>
                  </a:moveTo>
                  <a:cubicBezTo>
                    <a:pt x="14" y="29"/>
                    <a:pt x="37" y="11"/>
                    <a:pt x="57" y="6"/>
                  </a:cubicBezTo>
                  <a:cubicBezTo>
                    <a:pt x="73" y="2"/>
                    <a:pt x="82" y="13"/>
                    <a:pt x="74" y="25"/>
                  </a:cubicBezTo>
                  <a:cubicBezTo>
                    <a:pt x="69" y="33"/>
                    <a:pt x="60" y="40"/>
                    <a:pt x="51" y="45"/>
                  </a:cubicBezTo>
                  <a:cubicBezTo>
                    <a:pt x="46" y="47"/>
                    <a:pt x="53" y="48"/>
                    <a:pt x="56" y="47"/>
                  </a:cubicBezTo>
                  <a:cubicBezTo>
                    <a:pt x="68" y="41"/>
                    <a:pt x="78" y="31"/>
                    <a:pt x="84" y="20"/>
                  </a:cubicBezTo>
                  <a:cubicBezTo>
                    <a:pt x="90" y="9"/>
                    <a:pt x="80" y="1"/>
                    <a:pt x="69" y="1"/>
                  </a:cubicBezTo>
                  <a:cubicBezTo>
                    <a:pt x="42" y="0"/>
                    <a:pt x="7" y="25"/>
                    <a:pt x="1" y="50"/>
                  </a:cubicBezTo>
                  <a:cubicBezTo>
                    <a:pt x="0" y="53"/>
                    <a:pt x="9" y="51"/>
                    <a:pt x="9" y="4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9" name="Freeform 102"/>
            <p:cNvSpPr/>
            <p:nvPr/>
          </p:nvSpPr>
          <p:spPr bwMode="auto">
            <a:xfrm>
              <a:off x="5218" y="1708"/>
              <a:ext cx="138" cy="267"/>
            </a:xfrm>
            <a:custGeom>
              <a:avLst/>
              <a:gdLst>
                <a:gd name="T0" fmla="*/ 1 w 58"/>
                <a:gd name="T1" fmla="*/ 4 h 113"/>
                <a:gd name="T2" fmla="*/ 49 w 58"/>
                <a:gd name="T3" fmla="*/ 112 h 113"/>
                <a:gd name="T4" fmla="*/ 57 w 58"/>
                <a:gd name="T5" fmla="*/ 109 h 113"/>
                <a:gd name="T6" fmla="*/ 9 w 58"/>
                <a:gd name="T7" fmla="*/ 2 h 113"/>
                <a:gd name="T8" fmla="*/ 1 w 58"/>
                <a:gd name="T9" fmla="*/ 4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113">
                  <a:moveTo>
                    <a:pt x="1" y="4"/>
                  </a:moveTo>
                  <a:cubicBezTo>
                    <a:pt x="20" y="38"/>
                    <a:pt x="31" y="76"/>
                    <a:pt x="49" y="112"/>
                  </a:cubicBezTo>
                  <a:cubicBezTo>
                    <a:pt x="50" y="113"/>
                    <a:pt x="58" y="111"/>
                    <a:pt x="57" y="109"/>
                  </a:cubicBezTo>
                  <a:cubicBezTo>
                    <a:pt x="39" y="74"/>
                    <a:pt x="29" y="36"/>
                    <a:pt x="9" y="2"/>
                  </a:cubicBezTo>
                  <a:cubicBezTo>
                    <a:pt x="8" y="0"/>
                    <a:pt x="0" y="2"/>
                    <a:pt x="1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0" name="Freeform 103"/>
            <p:cNvSpPr/>
            <p:nvPr/>
          </p:nvSpPr>
          <p:spPr bwMode="auto">
            <a:xfrm>
              <a:off x="5465" y="1608"/>
              <a:ext cx="156" cy="126"/>
            </a:xfrm>
            <a:custGeom>
              <a:avLst/>
              <a:gdLst>
                <a:gd name="T0" fmla="*/ 9 w 66"/>
                <a:gd name="T1" fmla="*/ 48 h 53"/>
                <a:gd name="T2" fmla="*/ 31 w 66"/>
                <a:gd name="T3" fmla="*/ 22 h 53"/>
                <a:gd name="T4" fmla="*/ 59 w 66"/>
                <a:gd name="T5" fmla="*/ 6 h 53"/>
                <a:gd name="T6" fmla="*/ 60 w 66"/>
                <a:gd name="T7" fmla="*/ 0 h 53"/>
                <a:gd name="T8" fmla="*/ 25 w 66"/>
                <a:gd name="T9" fmla="*/ 18 h 53"/>
                <a:gd name="T10" fmla="*/ 0 w 66"/>
                <a:gd name="T11" fmla="*/ 48 h 53"/>
                <a:gd name="T12" fmla="*/ 9 w 66"/>
                <a:gd name="T13" fmla="*/ 4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" h="53">
                  <a:moveTo>
                    <a:pt x="9" y="48"/>
                  </a:moveTo>
                  <a:cubicBezTo>
                    <a:pt x="10" y="38"/>
                    <a:pt x="23" y="28"/>
                    <a:pt x="31" y="22"/>
                  </a:cubicBezTo>
                  <a:cubicBezTo>
                    <a:pt x="38" y="16"/>
                    <a:pt x="50" y="6"/>
                    <a:pt x="59" y="6"/>
                  </a:cubicBezTo>
                  <a:cubicBezTo>
                    <a:pt x="64" y="5"/>
                    <a:pt x="66" y="0"/>
                    <a:pt x="60" y="0"/>
                  </a:cubicBezTo>
                  <a:cubicBezTo>
                    <a:pt x="47" y="1"/>
                    <a:pt x="35" y="11"/>
                    <a:pt x="25" y="18"/>
                  </a:cubicBezTo>
                  <a:cubicBezTo>
                    <a:pt x="16" y="25"/>
                    <a:pt x="1" y="36"/>
                    <a:pt x="0" y="48"/>
                  </a:cubicBezTo>
                  <a:cubicBezTo>
                    <a:pt x="0" y="53"/>
                    <a:pt x="8" y="51"/>
                    <a:pt x="9" y="4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1" name="Freeform 104"/>
            <p:cNvSpPr/>
            <p:nvPr/>
          </p:nvSpPr>
          <p:spPr bwMode="auto">
            <a:xfrm>
              <a:off x="5467" y="1599"/>
              <a:ext cx="270" cy="189"/>
            </a:xfrm>
            <a:custGeom>
              <a:avLst/>
              <a:gdLst>
                <a:gd name="T0" fmla="*/ 11 w 114"/>
                <a:gd name="T1" fmla="*/ 77 h 80"/>
                <a:gd name="T2" fmla="*/ 110 w 114"/>
                <a:gd name="T3" fmla="*/ 5 h 80"/>
                <a:gd name="T4" fmla="*/ 104 w 114"/>
                <a:gd name="T5" fmla="*/ 2 h 80"/>
                <a:gd name="T6" fmla="*/ 4 w 114"/>
                <a:gd name="T7" fmla="*/ 75 h 80"/>
                <a:gd name="T8" fmla="*/ 11 w 114"/>
                <a:gd name="T9" fmla="*/ 77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0">
                  <a:moveTo>
                    <a:pt x="11" y="77"/>
                  </a:moveTo>
                  <a:cubicBezTo>
                    <a:pt x="41" y="50"/>
                    <a:pt x="75" y="27"/>
                    <a:pt x="110" y="5"/>
                  </a:cubicBezTo>
                  <a:cubicBezTo>
                    <a:pt x="114" y="2"/>
                    <a:pt x="107" y="0"/>
                    <a:pt x="104" y="2"/>
                  </a:cubicBezTo>
                  <a:cubicBezTo>
                    <a:pt x="69" y="24"/>
                    <a:pt x="34" y="47"/>
                    <a:pt x="4" y="75"/>
                  </a:cubicBezTo>
                  <a:cubicBezTo>
                    <a:pt x="0" y="79"/>
                    <a:pt x="8" y="80"/>
                    <a:pt x="11" y="7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2" name="Freeform 105"/>
            <p:cNvSpPr/>
            <p:nvPr/>
          </p:nvSpPr>
          <p:spPr bwMode="auto">
            <a:xfrm>
              <a:off x="5751" y="1374"/>
              <a:ext cx="113" cy="227"/>
            </a:xfrm>
            <a:custGeom>
              <a:avLst/>
              <a:gdLst>
                <a:gd name="T0" fmla="*/ 1 w 48"/>
                <a:gd name="T1" fmla="*/ 6 h 96"/>
                <a:gd name="T2" fmla="*/ 38 w 48"/>
                <a:gd name="T3" fmla="*/ 93 h 96"/>
                <a:gd name="T4" fmla="*/ 46 w 48"/>
                <a:gd name="T5" fmla="*/ 90 h 96"/>
                <a:gd name="T6" fmla="*/ 10 w 48"/>
                <a:gd name="T7" fmla="*/ 3 h 96"/>
                <a:gd name="T8" fmla="*/ 1 w 48"/>
                <a:gd name="T9" fmla="*/ 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96">
                  <a:moveTo>
                    <a:pt x="1" y="6"/>
                  </a:moveTo>
                  <a:cubicBezTo>
                    <a:pt x="9" y="36"/>
                    <a:pt x="26" y="63"/>
                    <a:pt x="38" y="93"/>
                  </a:cubicBezTo>
                  <a:cubicBezTo>
                    <a:pt x="39" y="96"/>
                    <a:pt x="48" y="93"/>
                    <a:pt x="46" y="90"/>
                  </a:cubicBezTo>
                  <a:cubicBezTo>
                    <a:pt x="34" y="61"/>
                    <a:pt x="17" y="34"/>
                    <a:pt x="10" y="3"/>
                  </a:cubicBezTo>
                  <a:cubicBezTo>
                    <a:pt x="9" y="0"/>
                    <a:pt x="0" y="2"/>
                    <a:pt x="1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3" name="Freeform 106"/>
            <p:cNvSpPr/>
            <p:nvPr/>
          </p:nvSpPr>
          <p:spPr bwMode="auto">
            <a:xfrm>
              <a:off x="5737" y="1260"/>
              <a:ext cx="260" cy="346"/>
            </a:xfrm>
            <a:custGeom>
              <a:avLst/>
              <a:gdLst>
                <a:gd name="T0" fmla="*/ 12 w 110"/>
                <a:gd name="T1" fmla="*/ 44 h 146"/>
                <a:gd name="T2" fmla="*/ 16 w 110"/>
                <a:gd name="T3" fmla="*/ 19 h 146"/>
                <a:gd name="T4" fmla="*/ 39 w 110"/>
                <a:gd name="T5" fmla="*/ 14 h 146"/>
                <a:gd name="T6" fmla="*/ 39 w 110"/>
                <a:gd name="T7" fmla="*/ 31 h 146"/>
                <a:gd name="T8" fmla="*/ 38 w 110"/>
                <a:gd name="T9" fmla="*/ 81 h 146"/>
                <a:gd name="T10" fmla="*/ 77 w 110"/>
                <a:gd name="T11" fmla="*/ 104 h 146"/>
                <a:gd name="T12" fmla="*/ 51 w 110"/>
                <a:gd name="T13" fmla="*/ 143 h 146"/>
                <a:gd name="T14" fmla="*/ 60 w 110"/>
                <a:gd name="T15" fmla="*/ 142 h 146"/>
                <a:gd name="T16" fmla="*/ 82 w 110"/>
                <a:gd name="T17" fmla="*/ 100 h 146"/>
                <a:gd name="T18" fmla="*/ 51 w 110"/>
                <a:gd name="T19" fmla="*/ 83 h 146"/>
                <a:gd name="T20" fmla="*/ 45 w 110"/>
                <a:gd name="T21" fmla="*/ 43 h 146"/>
                <a:gd name="T22" fmla="*/ 30 w 110"/>
                <a:gd name="T23" fmla="*/ 3 h 146"/>
                <a:gd name="T24" fmla="*/ 3 w 110"/>
                <a:gd name="T25" fmla="*/ 47 h 146"/>
                <a:gd name="T26" fmla="*/ 12 w 110"/>
                <a:gd name="T27" fmla="*/ 44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0" h="146">
                  <a:moveTo>
                    <a:pt x="12" y="44"/>
                  </a:moveTo>
                  <a:cubicBezTo>
                    <a:pt x="10" y="35"/>
                    <a:pt x="12" y="27"/>
                    <a:pt x="16" y="19"/>
                  </a:cubicBezTo>
                  <a:cubicBezTo>
                    <a:pt x="20" y="10"/>
                    <a:pt x="33" y="3"/>
                    <a:pt x="39" y="14"/>
                  </a:cubicBezTo>
                  <a:cubicBezTo>
                    <a:pt x="41" y="19"/>
                    <a:pt x="40" y="26"/>
                    <a:pt x="39" y="31"/>
                  </a:cubicBezTo>
                  <a:cubicBezTo>
                    <a:pt x="37" y="48"/>
                    <a:pt x="29" y="65"/>
                    <a:pt x="38" y="81"/>
                  </a:cubicBezTo>
                  <a:cubicBezTo>
                    <a:pt x="45" y="93"/>
                    <a:pt x="66" y="97"/>
                    <a:pt x="77" y="104"/>
                  </a:cubicBezTo>
                  <a:cubicBezTo>
                    <a:pt x="97" y="118"/>
                    <a:pt x="54" y="129"/>
                    <a:pt x="51" y="143"/>
                  </a:cubicBezTo>
                  <a:cubicBezTo>
                    <a:pt x="51" y="146"/>
                    <a:pt x="59" y="145"/>
                    <a:pt x="60" y="142"/>
                  </a:cubicBezTo>
                  <a:cubicBezTo>
                    <a:pt x="62" y="127"/>
                    <a:pt x="110" y="120"/>
                    <a:pt x="82" y="100"/>
                  </a:cubicBezTo>
                  <a:cubicBezTo>
                    <a:pt x="73" y="93"/>
                    <a:pt x="61" y="89"/>
                    <a:pt x="51" y="83"/>
                  </a:cubicBezTo>
                  <a:cubicBezTo>
                    <a:pt x="38" y="73"/>
                    <a:pt x="43" y="56"/>
                    <a:pt x="45" y="43"/>
                  </a:cubicBezTo>
                  <a:cubicBezTo>
                    <a:pt x="48" y="31"/>
                    <a:pt x="55" y="0"/>
                    <a:pt x="30" y="3"/>
                  </a:cubicBezTo>
                  <a:cubicBezTo>
                    <a:pt x="9" y="6"/>
                    <a:pt x="0" y="29"/>
                    <a:pt x="3" y="47"/>
                  </a:cubicBezTo>
                  <a:cubicBezTo>
                    <a:pt x="4" y="49"/>
                    <a:pt x="12" y="47"/>
                    <a:pt x="12" y="4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4" name="Freeform 107"/>
            <p:cNvSpPr/>
            <p:nvPr/>
          </p:nvSpPr>
          <p:spPr bwMode="auto">
            <a:xfrm>
              <a:off x="1688" y="2056"/>
              <a:ext cx="331" cy="158"/>
            </a:xfrm>
            <a:custGeom>
              <a:avLst/>
              <a:gdLst>
                <a:gd name="T0" fmla="*/ 45 w 140"/>
                <a:gd name="T1" fmla="*/ 2 h 67"/>
                <a:gd name="T2" fmla="*/ 30 w 140"/>
                <a:gd name="T3" fmla="*/ 52 h 67"/>
                <a:gd name="T4" fmla="*/ 103 w 140"/>
                <a:gd name="T5" fmla="*/ 34 h 67"/>
                <a:gd name="T6" fmla="*/ 96 w 140"/>
                <a:gd name="T7" fmla="*/ 35 h 67"/>
                <a:gd name="T8" fmla="*/ 137 w 140"/>
                <a:gd name="T9" fmla="*/ 29 h 67"/>
                <a:gd name="T10" fmla="*/ 99 w 140"/>
                <a:gd name="T11" fmla="*/ 34 h 67"/>
                <a:gd name="T12" fmla="*/ 108 w 140"/>
                <a:gd name="T13" fmla="*/ 33 h 67"/>
                <a:gd name="T14" fmla="*/ 129 w 140"/>
                <a:gd name="T15" fmla="*/ 27 h 67"/>
                <a:gd name="T16" fmla="*/ 104 w 140"/>
                <a:gd name="T17" fmla="*/ 32 h 67"/>
                <a:gd name="T18" fmla="*/ 97 w 140"/>
                <a:gd name="T19" fmla="*/ 33 h 67"/>
                <a:gd name="T20" fmla="*/ 27 w 140"/>
                <a:gd name="T21" fmla="*/ 37 h 67"/>
                <a:gd name="T22" fmla="*/ 51 w 140"/>
                <a:gd name="T23" fmla="*/ 2 h 67"/>
                <a:gd name="T24" fmla="*/ 45 w 140"/>
                <a:gd name="T25" fmla="*/ 2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0" h="67">
                  <a:moveTo>
                    <a:pt x="45" y="2"/>
                  </a:moveTo>
                  <a:cubicBezTo>
                    <a:pt x="30" y="11"/>
                    <a:pt x="0" y="39"/>
                    <a:pt x="30" y="52"/>
                  </a:cubicBezTo>
                  <a:cubicBezTo>
                    <a:pt x="58" y="65"/>
                    <a:pt x="81" y="50"/>
                    <a:pt x="103" y="34"/>
                  </a:cubicBezTo>
                  <a:cubicBezTo>
                    <a:pt x="101" y="34"/>
                    <a:pt x="98" y="34"/>
                    <a:pt x="96" y="35"/>
                  </a:cubicBezTo>
                  <a:cubicBezTo>
                    <a:pt x="107" y="47"/>
                    <a:pt x="136" y="51"/>
                    <a:pt x="137" y="29"/>
                  </a:cubicBezTo>
                  <a:cubicBezTo>
                    <a:pt x="140" y="3"/>
                    <a:pt x="106" y="24"/>
                    <a:pt x="99" y="34"/>
                  </a:cubicBezTo>
                  <a:cubicBezTo>
                    <a:pt x="99" y="35"/>
                    <a:pt x="106" y="35"/>
                    <a:pt x="108" y="33"/>
                  </a:cubicBezTo>
                  <a:cubicBezTo>
                    <a:pt x="111" y="28"/>
                    <a:pt x="127" y="13"/>
                    <a:pt x="129" y="27"/>
                  </a:cubicBezTo>
                  <a:cubicBezTo>
                    <a:pt x="132" y="43"/>
                    <a:pt x="111" y="41"/>
                    <a:pt x="104" y="32"/>
                  </a:cubicBezTo>
                  <a:cubicBezTo>
                    <a:pt x="103" y="31"/>
                    <a:pt x="98" y="32"/>
                    <a:pt x="97" y="33"/>
                  </a:cubicBezTo>
                  <a:cubicBezTo>
                    <a:pt x="77" y="48"/>
                    <a:pt x="42" y="67"/>
                    <a:pt x="27" y="37"/>
                  </a:cubicBezTo>
                  <a:cubicBezTo>
                    <a:pt x="19" y="23"/>
                    <a:pt x="41" y="9"/>
                    <a:pt x="51" y="2"/>
                  </a:cubicBezTo>
                  <a:cubicBezTo>
                    <a:pt x="55" y="0"/>
                    <a:pt x="47" y="1"/>
                    <a:pt x="45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5" name="Freeform 108"/>
            <p:cNvSpPr/>
            <p:nvPr/>
          </p:nvSpPr>
          <p:spPr bwMode="auto">
            <a:xfrm>
              <a:off x="2005" y="2058"/>
              <a:ext cx="142" cy="90"/>
            </a:xfrm>
            <a:custGeom>
              <a:avLst/>
              <a:gdLst>
                <a:gd name="T0" fmla="*/ 17 w 60"/>
                <a:gd name="T1" fmla="*/ 2 h 38"/>
                <a:gd name="T2" fmla="*/ 19 w 60"/>
                <a:gd name="T3" fmla="*/ 27 h 38"/>
                <a:gd name="T4" fmla="*/ 38 w 60"/>
                <a:gd name="T5" fmla="*/ 23 h 38"/>
                <a:gd name="T6" fmla="*/ 45 w 60"/>
                <a:gd name="T7" fmla="*/ 31 h 38"/>
                <a:gd name="T8" fmla="*/ 51 w 60"/>
                <a:gd name="T9" fmla="*/ 37 h 38"/>
                <a:gd name="T10" fmla="*/ 58 w 60"/>
                <a:gd name="T11" fmla="*/ 34 h 38"/>
                <a:gd name="T12" fmla="*/ 51 w 60"/>
                <a:gd name="T13" fmla="*/ 21 h 38"/>
                <a:gd name="T14" fmla="*/ 51 w 60"/>
                <a:gd name="T15" fmla="*/ 21 h 38"/>
                <a:gd name="T16" fmla="*/ 26 w 60"/>
                <a:gd name="T17" fmla="*/ 24 h 38"/>
                <a:gd name="T18" fmla="*/ 26 w 60"/>
                <a:gd name="T19" fmla="*/ 0 h 38"/>
                <a:gd name="T20" fmla="*/ 17 w 60"/>
                <a:gd name="T21" fmla="*/ 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" h="38">
                  <a:moveTo>
                    <a:pt x="17" y="2"/>
                  </a:moveTo>
                  <a:cubicBezTo>
                    <a:pt x="11" y="9"/>
                    <a:pt x="0" y="29"/>
                    <a:pt x="19" y="27"/>
                  </a:cubicBezTo>
                  <a:cubicBezTo>
                    <a:pt x="26" y="27"/>
                    <a:pt x="32" y="26"/>
                    <a:pt x="38" y="23"/>
                  </a:cubicBezTo>
                  <a:cubicBezTo>
                    <a:pt x="44" y="20"/>
                    <a:pt x="44" y="28"/>
                    <a:pt x="45" y="31"/>
                  </a:cubicBezTo>
                  <a:cubicBezTo>
                    <a:pt x="46" y="34"/>
                    <a:pt x="48" y="37"/>
                    <a:pt x="51" y="37"/>
                  </a:cubicBezTo>
                  <a:cubicBezTo>
                    <a:pt x="53" y="38"/>
                    <a:pt x="60" y="35"/>
                    <a:pt x="58" y="34"/>
                  </a:cubicBezTo>
                  <a:cubicBezTo>
                    <a:pt x="54" y="33"/>
                    <a:pt x="52" y="25"/>
                    <a:pt x="51" y="21"/>
                  </a:cubicBezTo>
                  <a:cubicBezTo>
                    <a:pt x="51" y="21"/>
                    <a:pt x="51" y="21"/>
                    <a:pt x="51" y="21"/>
                  </a:cubicBezTo>
                  <a:cubicBezTo>
                    <a:pt x="41" y="18"/>
                    <a:pt x="35" y="23"/>
                    <a:pt x="26" y="24"/>
                  </a:cubicBezTo>
                  <a:cubicBezTo>
                    <a:pt x="8" y="27"/>
                    <a:pt x="21" y="6"/>
                    <a:pt x="26" y="0"/>
                  </a:cubicBezTo>
                  <a:cubicBezTo>
                    <a:pt x="26" y="0"/>
                    <a:pt x="19" y="0"/>
                    <a:pt x="17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6" name="Freeform 109"/>
            <p:cNvSpPr/>
            <p:nvPr/>
          </p:nvSpPr>
          <p:spPr bwMode="auto">
            <a:xfrm>
              <a:off x="2152" y="2056"/>
              <a:ext cx="144" cy="125"/>
            </a:xfrm>
            <a:custGeom>
              <a:avLst/>
              <a:gdLst>
                <a:gd name="T0" fmla="*/ 55 w 61"/>
                <a:gd name="T1" fmla="*/ 1 h 53"/>
                <a:gd name="T2" fmla="*/ 29 w 61"/>
                <a:gd name="T3" fmla="*/ 24 h 53"/>
                <a:gd name="T4" fmla="*/ 31 w 61"/>
                <a:gd name="T5" fmla="*/ 37 h 53"/>
                <a:gd name="T6" fmla="*/ 9 w 61"/>
                <a:gd name="T7" fmla="*/ 49 h 53"/>
                <a:gd name="T8" fmla="*/ 6 w 61"/>
                <a:gd name="T9" fmla="*/ 52 h 53"/>
                <a:gd name="T10" fmla="*/ 38 w 61"/>
                <a:gd name="T11" fmla="*/ 39 h 53"/>
                <a:gd name="T12" fmla="*/ 38 w 61"/>
                <a:gd name="T13" fmla="*/ 29 h 53"/>
                <a:gd name="T14" fmla="*/ 56 w 61"/>
                <a:gd name="T15" fmla="*/ 3 h 53"/>
                <a:gd name="T16" fmla="*/ 55 w 61"/>
                <a:gd name="T17" fmla="*/ 1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53">
                  <a:moveTo>
                    <a:pt x="55" y="1"/>
                  </a:moveTo>
                  <a:cubicBezTo>
                    <a:pt x="41" y="5"/>
                    <a:pt x="34" y="11"/>
                    <a:pt x="29" y="24"/>
                  </a:cubicBezTo>
                  <a:cubicBezTo>
                    <a:pt x="28" y="28"/>
                    <a:pt x="31" y="33"/>
                    <a:pt x="31" y="37"/>
                  </a:cubicBezTo>
                  <a:cubicBezTo>
                    <a:pt x="32" y="45"/>
                    <a:pt x="15" y="49"/>
                    <a:pt x="9" y="49"/>
                  </a:cubicBezTo>
                  <a:cubicBezTo>
                    <a:pt x="7" y="49"/>
                    <a:pt x="0" y="53"/>
                    <a:pt x="6" y="52"/>
                  </a:cubicBezTo>
                  <a:cubicBezTo>
                    <a:pt x="18" y="52"/>
                    <a:pt x="31" y="48"/>
                    <a:pt x="38" y="39"/>
                  </a:cubicBezTo>
                  <a:cubicBezTo>
                    <a:pt x="41" y="35"/>
                    <a:pt x="39" y="32"/>
                    <a:pt x="38" y="29"/>
                  </a:cubicBezTo>
                  <a:cubicBezTo>
                    <a:pt x="35" y="17"/>
                    <a:pt x="45" y="6"/>
                    <a:pt x="56" y="3"/>
                  </a:cubicBezTo>
                  <a:cubicBezTo>
                    <a:pt x="61" y="2"/>
                    <a:pt x="60" y="0"/>
                    <a:pt x="55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7" name="Freeform 110"/>
            <p:cNvSpPr/>
            <p:nvPr/>
          </p:nvSpPr>
          <p:spPr bwMode="auto">
            <a:xfrm>
              <a:off x="2348" y="1954"/>
              <a:ext cx="135" cy="225"/>
            </a:xfrm>
            <a:custGeom>
              <a:avLst/>
              <a:gdLst>
                <a:gd name="T0" fmla="*/ 9 w 57"/>
                <a:gd name="T1" fmla="*/ 3 h 95"/>
                <a:gd name="T2" fmla="*/ 0 w 57"/>
                <a:gd name="T3" fmla="*/ 45 h 95"/>
                <a:gd name="T4" fmla="*/ 10 w 57"/>
                <a:gd name="T5" fmla="*/ 83 h 95"/>
                <a:gd name="T6" fmla="*/ 51 w 57"/>
                <a:gd name="T7" fmla="*/ 65 h 95"/>
                <a:gd name="T8" fmla="*/ 42 w 57"/>
                <a:gd name="T9" fmla="*/ 67 h 95"/>
                <a:gd name="T10" fmla="*/ 15 w 57"/>
                <a:gd name="T11" fmla="*/ 77 h 95"/>
                <a:gd name="T12" fmla="*/ 9 w 57"/>
                <a:gd name="T13" fmla="*/ 54 h 95"/>
                <a:gd name="T14" fmla="*/ 17 w 57"/>
                <a:gd name="T15" fmla="*/ 4 h 95"/>
                <a:gd name="T16" fmla="*/ 9 w 57"/>
                <a:gd name="T17" fmla="*/ 3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95">
                  <a:moveTo>
                    <a:pt x="9" y="3"/>
                  </a:moveTo>
                  <a:cubicBezTo>
                    <a:pt x="1" y="15"/>
                    <a:pt x="0" y="31"/>
                    <a:pt x="0" y="45"/>
                  </a:cubicBezTo>
                  <a:cubicBezTo>
                    <a:pt x="0" y="57"/>
                    <a:pt x="0" y="74"/>
                    <a:pt x="10" y="83"/>
                  </a:cubicBezTo>
                  <a:cubicBezTo>
                    <a:pt x="23" y="95"/>
                    <a:pt x="57" y="85"/>
                    <a:pt x="51" y="65"/>
                  </a:cubicBezTo>
                  <a:cubicBezTo>
                    <a:pt x="49" y="61"/>
                    <a:pt x="41" y="64"/>
                    <a:pt x="42" y="67"/>
                  </a:cubicBezTo>
                  <a:cubicBezTo>
                    <a:pt x="47" y="83"/>
                    <a:pt x="25" y="86"/>
                    <a:pt x="15" y="77"/>
                  </a:cubicBezTo>
                  <a:cubicBezTo>
                    <a:pt x="10" y="72"/>
                    <a:pt x="10" y="61"/>
                    <a:pt x="9" y="54"/>
                  </a:cubicBezTo>
                  <a:cubicBezTo>
                    <a:pt x="7" y="38"/>
                    <a:pt x="7" y="17"/>
                    <a:pt x="17" y="4"/>
                  </a:cubicBezTo>
                  <a:cubicBezTo>
                    <a:pt x="20" y="0"/>
                    <a:pt x="11" y="0"/>
                    <a:pt x="9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8" name="Freeform 111"/>
            <p:cNvSpPr/>
            <p:nvPr/>
          </p:nvSpPr>
          <p:spPr bwMode="auto">
            <a:xfrm>
              <a:off x="2282" y="2023"/>
              <a:ext cx="154" cy="33"/>
            </a:xfrm>
            <a:custGeom>
              <a:avLst/>
              <a:gdLst>
                <a:gd name="T0" fmla="*/ 10 w 65"/>
                <a:gd name="T1" fmla="*/ 13 h 14"/>
                <a:gd name="T2" fmla="*/ 60 w 65"/>
                <a:gd name="T3" fmla="*/ 4 h 14"/>
                <a:gd name="T4" fmla="*/ 59 w 65"/>
                <a:gd name="T5" fmla="*/ 1 h 14"/>
                <a:gd name="T6" fmla="*/ 5 w 65"/>
                <a:gd name="T7" fmla="*/ 12 h 14"/>
                <a:gd name="T8" fmla="*/ 10 w 65"/>
                <a:gd name="T9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14">
                  <a:moveTo>
                    <a:pt x="10" y="13"/>
                  </a:moveTo>
                  <a:cubicBezTo>
                    <a:pt x="26" y="7"/>
                    <a:pt x="44" y="7"/>
                    <a:pt x="60" y="4"/>
                  </a:cubicBezTo>
                  <a:cubicBezTo>
                    <a:pt x="65" y="3"/>
                    <a:pt x="64" y="0"/>
                    <a:pt x="59" y="1"/>
                  </a:cubicBezTo>
                  <a:cubicBezTo>
                    <a:pt x="41" y="5"/>
                    <a:pt x="22" y="5"/>
                    <a:pt x="5" y="12"/>
                  </a:cubicBezTo>
                  <a:cubicBezTo>
                    <a:pt x="0" y="14"/>
                    <a:pt x="8" y="14"/>
                    <a:pt x="10" y="1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9" name="Freeform 112"/>
            <p:cNvSpPr/>
            <p:nvPr/>
          </p:nvSpPr>
          <p:spPr bwMode="auto">
            <a:xfrm>
              <a:off x="2481" y="2151"/>
              <a:ext cx="30" cy="30"/>
            </a:xfrm>
            <a:custGeom>
              <a:avLst/>
              <a:gdLst>
                <a:gd name="T0" fmla="*/ 8 w 13"/>
                <a:gd name="T1" fmla="*/ 12 h 13"/>
                <a:gd name="T2" fmla="*/ 12 w 13"/>
                <a:gd name="T3" fmla="*/ 7 h 13"/>
                <a:gd name="T4" fmla="*/ 13 w 13"/>
                <a:gd name="T5" fmla="*/ 3 h 13"/>
                <a:gd name="T6" fmla="*/ 5 w 13"/>
                <a:gd name="T7" fmla="*/ 4 h 13"/>
                <a:gd name="T8" fmla="*/ 4 w 13"/>
                <a:gd name="T9" fmla="*/ 7 h 13"/>
                <a:gd name="T10" fmla="*/ 2 w 13"/>
                <a:gd name="T11" fmla="*/ 10 h 13"/>
                <a:gd name="T12" fmla="*/ 2 w 13"/>
                <a:gd name="T13" fmla="*/ 13 h 13"/>
                <a:gd name="T14" fmla="*/ 8 w 13"/>
                <a:gd name="T15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13">
                  <a:moveTo>
                    <a:pt x="8" y="12"/>
                  </a:moveTo>
                  <a:cubicBezTo>
                    <a:pt x="10" y="10"/>
                    <a:pt x="11" y="9"/>
                    <a:pt x="12" y="7"/>
                  </a:cubicBezTo>
                  <a:cubicBezTo>
                    <a:pt x="13" y="6"/>
                    <a:pt x="13" y="5"/>
                    <a:pt x="13" y="3"/>
                  </a:cubicBezTo>
                  <a:cubicBezTo>
                    <a:pt x="13" y="0"/>
                    <a:pt x="5" y="2"/>
                    <a:pt x="5" y="4"/>
                  </a:cubicBezTo>
                  <a:cubicBezTo>
                    <a:pt x="5" y="5"/>
                    <a:pt x="5" y="7"/>
                    <a:pt x="4" y="7"/>
                  </a:cubicBezTo>
                  <a:cubicBezTo>
                    <a:pt x="4" y="8"/>
                    <a:pt x="3" y="9"/>
                    <a:pt x="2" y="10"/>
                  </a:cubicBezTo>
                  <a:cubicBezTo>
                    <a:pt x="0" y="11"/>
                    <a:pt x="1" y="13"/>
                    <a:pt x="2" y="13"/>
                  </a:cubicBezTo>
                  <a:cubicBezTo>
                    <a:pt x="4" y="13"/>
                    <a:pt x="7" y="13"/>
                    <a:pt x="8" y="1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pic>
        <p:nvPicPr>
          <p:cNvPr id="6" name="图片 5">
            <a:extLst>
              <a:ext uri="{FF2B5EF4-FFF2-40B4-BE49-F238E27FC236}">
                <a16:creationId xmlns:a16="http://schemas.microsoft.com/office/drawing/2014/main" id="{A96959A0-85B8-43B1-99E3-2F28E9CDCF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8092" y="51114"/>
            <a:ext cx="4766209" cy="694336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63993278-C4DE-4602-B1C3-38BA2783ED8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9406" y="768869"/>
            <a:ext cx="5913670" cy="1318876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935D26E7-B2D4-46C8-AE44-1329EE6379B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9715" y="2226996"/>
            <a:ext cx="10456920" cy="58094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A068E9BB-547E-4B6F-8BC6-4AB43505EE5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07774" y="2896949"/>
            <a:ext cx="5297628" cy="1902390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BEA30258-BD86-4770-BD56-DA1DD4E6778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536390" y="4994471"/>
            <a:ext cx="5479403" cy="579831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A5E6A88F-A6A9-4698-9452-FF75D92AE10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307792" y="5630370"/>
            <a:ext cx="6414778" cy="8432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5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12205072" cy="4572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2714" y="5722027"/>
            <a:ext cx="1766090" cy="963089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pic>
        <p:nvPicPr>
          <p:cNvPr id="37" name="图片 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71" y="6301399"/>
            <a:ext cx="657364" cy="116674"/>
          </a:xfrm>
          <a:prstGeom prst="rect">
            <a:avLst/>
          </a:prstGeom>
          <a:effectLst/>
        </p:spPr>
      </p:pic>
      <p:grpSp>
        <p:nvGrpSpPr>
          <p:cNvPr id="167" name="Group 30"/>
          <p:cNvGrpSpPr>
            <a:grpSpLocks noChangeAspect="1"/>
          </p:cNvGrpSpPr>
          <p:nvPr/>
        </p:nvGrpSpPr>
        <p:grpSpPr bwMode="auto">
          <a:xfrm>
            <a:off x="10166744" y="252312"/>
            <a:ext cx="1619689" cy="1020904"/>
            <a:chOff x="1688" y="801"/>
            <a:chExt cx="4309" cy="2716"/>
          </a:xfrm>
          <a:solidFill>
            <a:schemeClr val="bg1">
              <a:lumMod val="95000"/>
              <a:alpha val="60000"/>
            </a:schemeClr>
          </a:solidFill>
        </p:grpSpPr>
        <p:sp>
          <p:nvSpPr>
            <p:cNvPr id="168" name="Freeform 31"/>
            <p:cNvSpPr/>
            <p:nvPr/>
          </p:nvSpPr>
          <p:spPr bwMode="auto">
            <a:xfrm>
              <a:off x="2523" y="3280"/>
              <a:ext cx="187" cy="187"/>
            </a:xfrm>
            <a:custGeom>
              <a:avLst/>
              <a:gdLst>
                <a:gd name="T0" fmla="*/ 68 w 79"/>
                <a:gd name="T1" fmla="*/ 2 h 79"/>
                <a:gd name="T2" fmla="*/ 4 w 79"/>
                <a:gd name="T3" fmla="*/ 75 h 79"/>
                <a:gd name="T4" fmla="*/ 10 w 79"/>
                <a:gd name="T5" fmla="*/ 77 h 79"/>
                <a:gd name="T6" fmla="*/ 75 w 79"/>
                <a:gd name="T7" fmla="*/ 4 h 79"/>
                <a:gd name="T8" fmla="*/ 68 w 79"/>
                <a:gd name="T9" fmla="*/ 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79">
                  <a:moveTo>
                    <a:pt x="68" y="2"/>
                  </a:moveTo>
                  <a:cubicBezTo>
                    <a:pt x="44" y="23"/>
                    <a:pt x="28" y="53"/>
                    <a:pt x="4" y="75"/>
                  </a:cubicBezTo>
                  <a:cubicBezTo>
                    <a:pt x="0" y="78"/>
                    <a:pt x="8" y="79"/>
                    <a:pt x="10" y="77"/>
                  </a:cubicBezTo>
                  <a:cubicBezTo>
                    <a:pt x="35" y="55"/>
                    <a:pt x="50" y="25"/>
                    <a:pt x="75" y="4"/>
                  </a:cubicBezTo>
                  <a:cubicBezTo>
                    <a:pt x="79" y="0"/>
                    <a:pt x="71" y="0"/>
                    <a:pt x="68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9" name="Freeform 32"/>
            <p:cNvSpPr/>
            <p:nvPr/>
          </p:nvSpPr>
          <p:spPr bwMode="auto">
            <a:xfrm>
              <a:off x="3515" y="3406"/>
              <a:ext cx="158" cy="19"/>
            </a:xfrm>
            <a:custGeom>
              <a:avLst/>
              <a:gdLst>
                <a:gd name="T0" fmla="*/ 6 w 67"/>
                <a:gd name="T1" fmla="*/ 7 h 8"/>
                <a:gd name="T2" fmla="*/ 57 w 67"/>
                <a:gd name="T3" fmla="*/ 7 h 8"/>
                <a:gd name="T4" fmla="*/ 62 w 67"/>
                <a:gd name="T5" fmla="*/ 4 h 8"/>
                <a:gd name="T6" fmla="*/ 8 w 67"/>
                <a:gd name="T7" fmla="*/ 4 h 8"/>
                <a:gd name="T8" fmla="*/ 6 w 67"/>
                <a:gd name="T9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8">
                  <a:moveTo>
                    <a:pt x="6" y="7"/>
                  </a:moveTo>
                  <a:cubicBezTo>
                    <a:pt x="23" y="3"/>
                    <a:pt x="40" y="7"/>
                    <a:pt x="57" y="7"/>
                  </a:cubicBezTo>
                  <a:cubicBezTo>
                    <a:pt x="59" y="7"/>
                    <a:pt x="67" y="4"/>
                    <a:pt x="62" y="4"/>
                  </a:cubicBezTo>
                  <a:cubicBezTo>
                    <a:pt x="44" y="4"/>
                    <a:pt x="26" y="0"/>
                    <a:pt x="8" y="4"/>
                  </a:cubicBezTo>
                  <a:cubicBezTo>
                    <a:pt x="5" y="5"/>
                    <a:pt x="0" y="8"/>
                    <a:pt x="6" y="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0" name="Freeform 33"/>
            <p:cNvSpPr/>
            <p:nvPr/>
          </p:nvSpPr>
          <p:spPr bwMode="auto">
            <a:xfrm>
              <a:off x="3269" y="3297"/>
              <a:ext cx="118" cy="125"/>
            </a:xfrm>
            <a:custGeom>
              <a:avLst/>
              <a:gdLst>
                <a:gd name="T0" fmla="*/ 39 w 50"/>
                <a:gd name="T1" fmla="*/ 3 h 53"/>
                <a:gd name="T2" fmla="*/ 4 w 50"/>
                <a:gd name="T3" fmla="*/ 46 h 53"/>
                <a:gd name="T4" fmla="*/ 10 w 50"/>
                <a:gd name="T5" fmla="*/ 51 h 53"/>
                <a:gd name="T6" fmla="*/ 48 w 50"/>
                <a:gd name="T7" fmla="*/ 5 h 53"/>
                <a:gd name="T8" fmla="*/ 39 w 50"/>
                <a:gd name="T9" fmla="*/ 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53">
                  <a:moveTo>
                    <a:pt x="39" y="3"/>
                  </a:moveTo>
                  <a:cubicBezTo>
                    <a:pt x="31" y="20"/>
                    <a:pt x="19" y="35"/>
                    <a:pt x="4" y="46"/>
                  </a:cubicBezTo>
                  <a:cubicBezTo>
                    <a:pt x="0" y="50"/>
                    <a:pt x="6" y="53"/>
                    <a:pt x="10" y="51"/>
                  </a:cubicBezTo>
                  <a:cubicBezTo>
                    <a:pt x="26" y="38"/>
                    <a:pt x="38" y="22"/>
                    <a:pt x="48" y="5"/>
                  </a:cubicBezTo>
                  <a:cubicBezTo>
                    <a:pt x="50" y="0"/>
                    <a:pt x="41" y="0"/>
                    <a:pt x="39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1" name="Freeform 34"/>
            <p:cNvSpPr/>
            <p:nvPr/>
          </p:nvSpPr>
          <p:spPr bwMode="auto">
            <a:xfrm>
              <a:off x="3243" y="3323"/>
              <a:ext cx="137" cy="118"/>
            </a:xfrm>
            <a:custGeom>
              <a:avLst/>
              <a:gdLst>
                <a:gd name="T0" fmla="*/ 2 w 58"/>
                <a:gd name="T1" fmla="*/ 7 h 50"/>
                <a:gd name="T2" fmla="*/ 47 w 58"/>
                <a:gd name="T3" fmla="*/ 48 h 50"/>
                <a:gd name="T4" fmla="*/ 54 w 58"/>
                <a:gd name="T5" fmla="*/ 43 h 50"/>
                <a:gd name="T6" fmla="*/ 10 w 58"/>
                <a:gd name="T7" fmla="*/ 3 h 50"/>
                <a:gd name="T8" fmla="*/ 2 w 58"/>
                <a:gd name="T9" fmla="*/ 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0">
                  <a:moveTo>
                    <a:pt x="2" y="7"/>
                  </a:moveTo>
                  <a:cubicBezTo>
                    <a:pt x="15" y="23"/>
                    <a:pt x="31" y="36"/>
                    <a:pt x="47" y="48"/>
                  </a:cubicBezTo>
                  <a:cubicBezTo>
                    <a:pt x="50" y="50"/>
                    <a:pt x="58" y="46"/>
                    <a:pt x="54" y="43"/>
                  </a:cubicBezTo>
                  <a:cubicBezTo>
                    <a:pt x="38" y="31"/>
                    <a:pt x="22" y="19"/>
                    <a:pt x="10" y="3"/>
                  </a:cubicBezTo>
                  <a:cubicBezTo>
                    <a:pt x="8" y="0"/>
                    <a:pt x="0" y="4"/>
                    <a:pt x="2" y="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2" name="Freeform 35"/>
            <p:cNvSpPr/>
            <p:nvPr/>
          </p:nvSpPr>
          <p:spPr bwMode="auto">
            <a:xfrm>
              <a:off x="3493" y="3275"/>
              <a:ext cx="52" cy="242"/>
            </a:xfrm>
            <a:custGeom>
              <a:avLst/>
              <a:gdLst>
                <a:gd name="T0" fmla="*/ 1 w 22"/>
                <a:gd name="T1" fmla="*/ 6 h 102"/>
                <a:gd name="T2" fmla="*/ 5 w 22"/>
                <a:gd name="T3" fmla="*/ 97 h 102"/>
                <a:gd name="T4" fmla="*/ 13 w 22"/>
                <a:gd name="T5" fmla="*/ 98 h 102"/>
                <a:gd name="T6" fmla="*/ 9 w 22"/>
                <a:gd name="T7" fmla="*/ 4 h 102"/>
                <a:gd name="T8" fmla="*/ 1 w 22"/>
                <a:gd name="T9" fmla="*/ 6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102">
                  <a:moveTo>
                    <a:pt x="1" y="6"/>
                  </a:moveTo>
                  <a:cubicBezTo>
                    <a:pt x="10" y="34"/>
                    <a:pt x="14" y="68"/>
                    <a:pt x="5" y="97"/>
                  </a:cubicBezTo>
                  <a:cubicBezTo>
                    <a:pt x="4" y="102"/>
                    <a:pt x="12" y="102"/>
                    <a:pt x="13" y="98"/>
                  </a:cubicBezTo>
                  <a:cubicBezTo>
                    <a:pt x="22" y="69"/>
                    <a:pt x="18" y="33"/>
                    <a:pt x="9" y="4"/>
                  </a:cubicBezTo>
                  <a:cubicBezTo>
                    <a:pt x="8" y="0"/>
                    <a:pt x="0" y="2"/>
                    <a:pt x="1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3" name="Freeform 36"/>
            <p:cNvSpPr/>
            <p:nvPr/>
          </p:nvSpPr>
          <p:spPr bwMode="auto">
            <a:xfrm>
              <a:off x="4068" y="3328"/>
              <a:ext cx="90" cy="111"/>
            </a:xfrm>
            <a:custGeom>
              <a:avLst/>
              <a:gdLst>
                <a:gd name="T0" fmla="*/ 0 w 38"/>
                <a:gd name="T1" fmla="*/ 4 h 47"/>
                <a:gd name="T2" fmla="*/ 29 w 38"/>
                <a:gd name="T3" fmla="*/ 45 h 47"/>
                <a:gd name="T4" fmla="*/ 37 w 38"/>
                <a:gd name="T5" fmla="*/ 42 h 47"/>
                <a:gd name="T6" fmla="*/ 9 w 38"/>
                <a:gd name="T7" fmla="*/ 2 h 47"/>
                <a:gd name="T8" fmla="*/ 0 w 38"/>
                <a:gd name="T9" fmla="*/ 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47">
                  <a:moveTo>
                    <a:pt x="0" y="4"/>
                  </a:moveTo>
                  <a:cubicBezTo>
                    <a:pt x="8" y="19"/>
                    <a:pt x="19" y="31"/>
                    <a:pt x="29" y="45"/>
                  </a:cubicBezTo>
                  <a:cubicBezTo>
                    <a:pt x="30" y="47"/>
                    <a:pt x="38" y="43"/>
                    <a:pt x="37" y="42"/>
                  </a:cubicBezTo>
                  <a:cubicBezTo>
                    <a:pt x="28" y="29"/>
                    <a:pt x="16" y="17"/>
                    <a:pt x="9" y="2"/>
                  </a:cubicBezTo>
                  <a:cubicBezTo>
                    <a:pt x="8" y="0"/>
                    <a:pt x="0" y="3"/>
                    <a:pt x="0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4" name="Freeform 37"/>
            <p:cNvSpPr/>
            <p:nvPr/>
          </p:nvSpPr>
          <p:spPr bwMode="auto">
            <a:xfrm>
              <a:off x="2566" y="2127"/>
              <a:ext cx="184" cy="298"/>
            </a:xfrm>
            <a:custGeom>
              <a:avLst/>
              <a:gdLst>
                <a:gd name="T0" fmla="*/ 69 w 78"/>
                <a:gd name="T1" fmla="*/ 3 h 126"/>
                <a:gd name="T2" fmla="*/ 40 w 78"/>
                <a:gd name="T3" fmla="*/ 69 h 126"/>
                <a:gd name="T4" fmla="*/ 5 w 78"/>
                <a:gd name="T5" fmla="*/ 124 h 126"/>
                <a:gd name="T6" fmla="*/ 13 w 78"/>
                <a:gd name="T7" fmla="*/ 123 h 126"/>
                <a:gd name="T8" fmla="*/ 9 w 78"/>
                <a:gd name="T9" fmla="*/ 115 h 126"/>
                <a:gd name="T10" fmla="*/ 0 w 78"/>
                <a:gd name="T11" fmla="*/ 117 h 126"/>
                <a:gd name="T12" fmla="*/ 4 w 78"/>
                <a:gd name="T13" fmla="*/ 125 h 126"/>
                <a:gd name="T14" fmla="*/ 12 w 78"/>
                <a:gd name="T15" fmla="*/ 123 h 126"/>
                <a:gd name="T16" fmla="*/ 46 w 78"/>
                <a:gd name="T17" fmla="*/ 72 h 126"/>
                <a:gd name="T18" fmla="*/ 77 w 78"/>
                <a:gd name="T19" fmla="*/ 1 h 126"/>
                <a:gd name="T20" fmla="*/ 69 w 78"/>
                <a:gd name="T21" fmla="*/ 3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8" h="126">
                  <a:moveTo>
                    <a:pt x="69" y="3"/>
                  </a:moveTo>
                  <a:cubicBezTo>
                    <a:pt x="58" y="24"/>
                    <a:pt x="50" y="47"/>
                    <a:pt x="40" y="69"/>
                  </a:cubicBezTo>
                  <a:cubicBezTo>
                    <a:pt x="31" y="88"/>
                    <a:pt x="24" y="111"/>
                    <a:pt x="5" y="124"/>
                  </a:cubicBezTo>
                  <a:cubicBezTo>
                    <a:pt x="7" y="124"/>
                    <a:pt x="10" y="123"/>
                    <a:pt x="13" y="123"/>
                  </a:cubicBezTo>
                  <a:cubicBezTo>
                    <a:pt x="10" y="121"/>
                    <a:pt x="8" y="118"/>
                    <a:pt x="9" y="115"/>
                  </a:cubicBezTo>
                  <a:cubicBezTo>
                    <a:pt x="8" y="114"/>
                    <a:pt x="0" y="115"/>
                    <a:pt x="0" y="117"/>
                  </a:cubicBezTo>
                  <a:cubicBezTo>
                    <a:pt x="0" y="120"/>
                    <a:pt x="1" y="123"/>
                    <a:pt x="4" y="125"/>
                  </a:cubicBezTo>
                  <a:cubicBezTo>
                    <a:pt x="6" y="126"/>
                    <a:pt x="11" y="124"/>
                    <a:pt x="12" y="123"/>
                  </a:cubicBezTo>
                  <a:cubicBezTo>
                    <a:pt x="30" y="111"/>
                    <a:pt x="38" y="90"/>
                    <a:pt x="46" y="72"/>
                  </a:cubicBezTo>
                  <a:cubicBezTo>
                    <a:pt x="57" y="48"/>
                    <a:pt x="65" y="24"/>
                    <a:pt x="77" y="1"/>
                  </a:cubicBezTo>
                  <a:cubicBezTo>
                    <a:pt x="78" y="0"/>
                    <a:pt x="70" y="1"/>
                    <a:pt x="69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5" name="Freeform 38"/>
            <p:cNvSpPr/>
            <p:nvPr/>
          </p:nvSpPr>
          <p:spPr bwMode="auto">
            <a:xfrm>
              <a:off x="2530" y="2205"/>
              <a:ext cx="253" cy="199"/>
            </a:xfrm>
            <a:custGeom>
              <a:avLst/>
              <a:gdLst>
                <a:gd name="T0" fmla="*/ 9 w 107"/>
                <a:gd name="T1" fmla="*/ 13 h 84"/>
                <a:gd name="T2" fmla="*/ 60 w 107"/>
                <a:gd name="T3" fmla="*/ 48 h 84"/>
                <a:gd name="T4" fmla="*/ 97 w 107"/>
                <a:gd name="T5" fmla="*/ 81 h 84"/>
                <a:gd name="T6" fmla="*/ 103 w 107"/>
                <a:gd name="T7" fmla="*/ 77 h 84"/>
                <a:gd name="T8" fmla="*/ 50 w 107"/>
                <a:gd name="T9" fmla="*/ 28 h 84"/>
                <a:gd name="T10" fmla="*/ 5 w 107"/>
                <a:gd name="T11" fmla="*/ 8 h 84"/>
                <a:gd name="T12" fmla="*/ 9 w 107"/>
                <a:gd name="T13" fmla="*/ 1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84">
                  <a:moveTo>
                    <a:pt x="9" y="13"/>
                  </a:moveTo>
                  <a:cubicBezTo>
                    <a:pt x="21" y="6"/>
                    <a:pt x="54" y="41"/>
                    <a:pt x="60" y="48"/>
                  </a:cubicBezTo>
                  <a:cubicBezTo>
                    <a:pt x="72" y="59"/>
                    <a:pt x="84" y="72"/>
                    <a:pt x="97" y="81"/>
                  </a:cubicBezTo>
                  <a:cubicBezTo>
                    <a:pt x="100" y="84"/>
                    <a:pt x="107" y="80"/>
                    <a:pt x="103" y="77"/>
                  </a:cubicBezTo>
                  <a:cubicBezTo>
                    <a:pt x="84" y="63"/>
                    <a:pt x="68" y="44"/>
                    <a:pt x="50" y="28"/>
                  </a:cubicBezTo>
                  <a:cubicBezTo>
                    <a:pt x="40" y="20"/>
                    <a:pt x="20" y="0"/>
                    <a:pt x="5" y="8"/>
                  </a:cubicBezTo>
                  <a:cubicBezTo>
                    <a:pt x="0" y="11"/>
                    <a:pt x="5" y="15"/>
                    <a:pt x="9" y="1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6" name="Freeform 39"/>
            <p:cNvSpPr/>
            <p:nvPr/>
          </p:nvSpPr>
          <p:spPr bwMode="auto">
            <a:xfrm>
              <a:off x="2765" y="2023"/>
              <a:ext cx="191" cy="168"/>
            </a:xfrm>
            <a:custGeom>
              <a:avLst/>
              <a:gdLst>
                <a:gd name="T0" fmla="*/ 9 w 81"/>
                <a:gd name="T1" fmla="*/ 15 h 71"/>
                <a:gd name="T2" fmla="*/ 25 w 81"/>
                <a:gd name="T3" fmla="*/ 15 h 71"/>
                <a:gd name="T4" fmla="*/ 22 w 81"/>
                <a:gd name="T5" fmla="*/ 30 h 71"/>
                <a:gd name="T6" fmla="*/ 22 w 81"/>
                <a:gd name="T7" fmla="*/ 55 h 71"/>
                <a:gd name="T8" fmla="*/ 71 w 81"/>
                <a:gd name="T9" fmla="*/ 71 h 71"/>
                <a:gd name="T10" fmla="*/ 77 w 81"/>
                <a:gd name="T11" fmla="*/ 67 h 71"/>
                <a:gd name="T12" fmla="*/ 35 w 81"/>
                <a:gd name="T13" fmla="*/ 58 h 71"/>
                <a:gd name="T14" fmla="*/ 31 w 81"/>
                <a:gd name="T15" fmla="*/ 23 h 71"/>
                <a:gd name="T16" fmla="*/ 25 w 81"/>
                <a:gd name="T17" fmla="*/ 1 h 71"/>
                <a:gd name="T18" fmla="*/ 1 w 81"/>
                <a:gd name="T19" fmla="*/ 15 h 71"/>
                <a:gd name="T20" fmla="*/ 9 w 81"/>
                <a:gd name="T21" fmla="*/ 1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1" h="71">
                  <a:moveTo>
                    <a:pt x="9" y="15"/>
                  </a:moveTo>
                  <a:cubicBezTo>
                    <a:pt x="14" y="8"/>
                    <a:pt x="25" y="3"/>
                    <a:pt x="25" y="15"/>
                  </a:cubicBezTo>
                  <a:cubicBezTo>
                    <a:pt x="24" y="20"/>
                    <a:pt x="23" y="25"/>
                    <a:pt x="22" y="30"/>
                  </a:cubicBezTo>
                  <a:cubicBezTo>
                    <a:pt x="20" y="38"/>
                    <a:pt x="18" y="47"/>
                    <a:pt x="22" y="55"/>
                  </a:cubicBezTo>
                  <a:cubicBezTo>
                    <a:pt x="28" y="70"/>
                    <a:pt x="58" y="69"/>
                    <a:pt x="71" y="71"/>
                  </a:cubicBezTo>
                  <a:cubicBezTo>
                    <a:pt x="74" y="71"/>
                    <a:pt x="81" y="67"/>
                    <a:pt x="77" y="67"/>
                  </a:cubicBezTo>
                  <a:cubicBezTo>
                    <a:pt x="63" y="65"/>
                    <a:pt x="47" y="65"/>
                    <a:pt x="35" y="58"/>
                  </a:cubicBezTo>
                  <a:cubicBezTo>
                    <a:pt x="23" y="51"/>
                    <a:pt x="29" y="34"/>
                    <a:pt x="31" y="23"/>
                  </a:cubicBezTo>
                  <a:cubicBezTo>
                    <a:pt x="33" y="16"/>
                    <a:pt x="37" y="3"/>
                    <a:pt x="25" y="1"/>
                  </a:cubicBezTo>
                  <a:cubicBezTo>
                    <a:pt x="14" y="0"/>
                    <a:pt x="6" y="8"/>
                    <a:pt x="1" y="15"/>
                  </a:cubicBezTo>
                  <a:cubicBezTo>
                    <a:pt x="0" y="18"/>
                    <a:pt x="8" y="17"/>
                    <a:pt x="9" y="1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7" name="Freeform 40"/>
            <p:cNvSpPr/>
            <p:nvPr/>
          </p:nvSpPr>
          <p:spPr bwMode="auto">
            <a:xfrm>
              <a:off x="2980" y="2136"/>
              <a:ext cx="66" cy="244"/>
            </a:xfrm>
            <a:custGeom>
              <a:avLst/>
              <a:gdLst>
                <a:gd name="T0" fmla="*/ 11 w 28"/>
                <a:gd name="T1" fmla="*/ 2 h 103"/>
                <a:gd name="T2" fmla="*/ 19 w 28"/>
                <a:gd name="T3" fmla="*/ 102 h 103"/>
                <a:gd name="T4" fmla="*/ 28 w 28"/>
                <a:gd name="T5" fmla="*/ 100 h 103"/>
                <a:gd name="T6" fmla="*/ 19 w 28"/>
                <a:gd name="T7" fmla="*/ 1 h 103"/>
                <a:gd name="T8" fmla="*/ 11 w 28"/>
                <a:gd name="T9" fmla="*/ 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03">
                  <a:moveTo>
                    <a:pt x="11" y="2"/>
                  </a:moveTo>
                  <a:cubicBezTo>
                    <a:pt x="0" y="36"/>
                    <a:pt x="14" y="69"/>
                    <a:pt x="19" y="102"/>
                  </a:cubicBezTo>
                  <a:cubicBezTo>
                    <a:pt x="19" y="103"/>
                    <a:pt x="28" y="101"/>
                    <a:pt x="28" y="100"/>
                  </a:cubicBezTo>
                  <a:cubicBezTo>
                    <a:pt x="23" y="67"/>
                    <a:pt x="8" y="34"/>
                    <a:pt x="19" y="1"/>
                  </a:cubicBezTo>
                  <a:cubicBezTo>
                    <a:pt x="20" y="0"/>
                    <a:pt x="12" y="1"/>
                    <a:pt x="11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8" name="Freeform 41"/>
            <p:cNvSpPr/>
            <p:nvPr/>
          </p:nvSpPr>
          <p:spPr bwMode="auto">
            <a:xfrm>
              <a:off x="2949" y="2229"/>
              <a:ext cx="215" cy="85"/>
            </a:xfrm>
            <a:custGeom>
              <a:avLst/>
              <a:gdLst>
                <a:gd name="T0" fmla="*/ 12 w 91"/>
                <a:gd name="T1" fmla="*/ 29 h 36"/>
                <a:gd name="T2" fmla="*/ 17 w 91"/>
                <a:gd name="T3" fmla="*/ 23 h 36"/>
                <a:gd name="T4" fmla="*/ 41 w 91"/>
                <a:gd name="T5" fmla="*/ 18 h 36"/>
                <a:gd name="T6" fmla="*/ 86 w 91"/>
                <a:gd name="T7" fmla="*/ 7 h 36"/>
                <a:gd name="T8" fmla="*/ 84 w 91"/>
                <a:gd name="T9" fmla="*/ 2 h 36"/>
                <a:gd name="T10" fmla="*/ 3 w 91"/>
                <a:gd name="T11" fmla="*/ 21 h 36"/>
                <a:gd name="T12" fmla="*/ 0 w 91"/>
                <a:gd name="T13" fmla="*/ 24 h 36"/>
                <a:gd name="T14" fmla="*/ 4 w 91"/>
                <a:gd name="T15" fmla="*/ 33 h 36"/>
                <a:gd name="T16" fmla="*/ 12 w 91"/>
                <a:gd name="T17" fmla="*/ 29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1" h="36">
                  <a:moveTo>
                    <a:pt x="12" y="29"/>
                  </a:moveTo>
                  <a:cubicBezTo>
                    <a:pt x="7" y="25"/>
                    <a:pt x="11" y="25"/>
                    <a:pt x="17" y="23"/>
                  </a:cubicBezTo>
                  <a:cubicBezTo>
                    <a:pt x="25" y="21"/>
                    <a:pt x="33" y="20"/>
                    <a:pt x="41" y="18"/>
                  </a:cubicBezTo>
                  <a:cubicBezTo>
                    <a:pt x="56" y="15"/>
                    <a:pt x="71" y="12"/>
                    <a:pt x="86" y="7"/>
                  </a:cubicBezTo>
                  <a:cubicBezTo>
                    <a:pt x="91" y="6"/>
                    <a:pt x="89" y="0"/>
                    <a:pt x="84" y="2"/>
                  </a:cubicBezTo>
                  <a:cubicBezTo>
                    <a:pt x="58" y="10"/>
                    <a:pt x="30" y="14"/>
                    <a:pt x="3" y="21"/>
                  </a:cubicBezTo>
                  <a:cubicBezTo>
                    <a:pt x="2" y="21"/>
                    <a:pt x="0" y="22"/>
                    <a:pt x="0" y="24"/>
                  </a:cubicBezTo>
                  <a:cubicBezTo>
                    <a:pt x="0" y="28"/>
                    <a:pt x="1" y="30"/>
                    <a:pt x="4" y="33"/>
                  </a:cubicBezTo>
                  <a:cubicBezTo>
                    <a:pt x="7" y="36"/>
                    <a:pt x="15" y="32"/>
                    <a:pt x="12" y="2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9" name="Freeform 42"/>
            <p:cNvSpPr/>
            <p:nvPr/>
          </p:nvSpPr>
          <p:spPr bwMode="auto">
            <a:xfrm>
              <a:off x="3143" y="2160"/>
              <a:ext cx="227" cy="483"/>
            </a:xfrm>
            <a:custGeom>
              <a:avLst/>
              <a:gdLst>
                <a:gd name="T0" fmla="*/ 11 w 96"/>
                <a:gd name="T1" fmla="*/ 4 h 204"/>
                <a:gd name="T2" fmla="*/ 43 w 96"/>
                <a:gd name="T3" fmla="*/ 28 h 204"/>
                <a:gd name="T4" fmla="*/ 80 w 96"/>
                <a:gd name="T5" fmla="*/ 28 h 204"/>
                <a:gd name="T6" fmla="*/ 82 w 96"/>
                <a:gd name="T7" fmla="*/ 78 h 204"/>
                <a:gd name="T8" fmla="*/ 65 w 96"/>
                <a:gd name="T9" fmla="*/ 164 h 204"/>
                <a:gd name="T10" fmla="*/ 24 w 96"/>
                <a:gd name="T11" fmla="*/ 185 h 204"/>
                <a:gd name="T12" fmla="*/ 13 w 96"/>
                <a:gd name="T13" fmla="*/ 144 h 204"/>
                <a:gd name="T14" fmla="*/ 59 w 96"/>
                <a:gd name="T15" fmla="*/ 83 h 204"/>
                <a:gd name="T16" fmla="*/ 51 w 96"/>
                <a:gd name="T17" fmla="*/ 83 h 204"/>
                <a:gd name="T18" fmla="*/ 5 w 96"/>
                <a:gd name="T19" fmla="*/ 145 h 204"/>
                <a:gd name="T20" fmla="*/ 30 w 96"/>
                <a:gd name="T21" fmla="*/ 196 h 204"/>
                <a:gd name="T22" fmla="*/ 81 w 96"/>
                <a:gd name="T23" fmla="*/ 132 h 204"/>
                <a:gd name="T24" fmla="*/ 91 w 96"/>
                <a:gd name="T25" fmla="*/ 69 h 204"/>
                <a:gd name="T26" fmla="*/ 86 w 96"/>
                <a:gd name="T27" fmla="*/ 22 h 204"/>
                <a:gd name="T28" fmla="*/ 19 w 96"/>
                <a:gd name="T29" fmla="*/ 3 h 204"/>
                <a:gd name="T30" fmla="*/ 11 w 96"/>
                <a:gd name="T31" fmla="*/ 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6" h="204">
                  <a:moveTo>
                    <a:pt x="11" y="4"/>
                  </a:moveTo>
                  <a:cubicBezTo>
                    <a:pt x="3" y="30"/>
                    <a:pt x="20" y="34"/>
                    <a:pt x="43" y="28"/>
                  </a:cubicBezTo>
                  <a:cubicBezTo>
                    <a:pt x="55" y="25"/>
                    <a:pt x="73" y="14"/>
                    <a:pt x="80" y="28"/>
                  </a:cubicBezTo>
                  <a:cubicBezTo>
                    <a:pt x="87" y="43"/>
                    <a:pt x="84" y="63"/>
                    <a:pt x="82" y="78"/>
                  </a:cubicBezTo>
                  <a:cubicBezTo>
                    <a:pt x="79" y="106"/>
                    <a:pt x="76" y="138"/>
                    <a:pt x="65" y="164"/>
                  </a:cubicBezTo>
                  <a:cubicBezTo>
                    <a:pt x="60" y="178"/>
                    <a:pt x="41" y="202"/>
                    <a:pt x="24" y="185"/>
                  </a:cubicBezTo>
                  <a:cubicBezTo>
                    <a:pt x="14" y="175"/>
                    <a:pt x="12" y="157"/>
                    <a:pt x="13" y="144"/>
                  </a:cubicBezTo>
                  <a:cubicBezTo>
                    <a:pt x="17" y="120"/>
                    <a:pt x="43" y="101"/>
                    <a:pt x="59" y="83"/>
                  </a:cubicBezTo>
                  <a:cubicBezTo>
                    <a:pt x="62" y="80"/>
                    <a:pt x="53" y="81"/>
                    <a:pt x="51" y="83"/>
                  </a:cubicBezTo>
                  <a:cubicBezTo>
                    <a:pt x="34" y="102"/>
                    <a:pt x="12" y="120"/>
                    <a:pt x="5" y="145"/>
                  </a:cubicBezTo>
                  <a:cubicBezTo>
                    <a:pt x="0" y="163"/>
                    <a:pt x="10" y="191"/>
                    <a:pt x="30" y="196"/>
                  </a:cubicBezTo>
                  <a:cubicBezTo>
                    <a:pt x="65" y="204"/>
                    <a:pt x="77" y="154"/>
                    <a:pt x="81" y="132"/>
                  </a:cubicBezTo>
                  <a:cubicBezTo>
                    <a:pt x="86" y="111"/>
                    <a:pt x="90" y="90"/>
                    <a:pt x="91" y="69"/>
                  </a:cubicBezTo>
                  <a:cubicBezTo>
                    <a:pt x="93" y="55"/>
                    <a:pt x="96" y="33"/>
                    <a:pt x="86" y="22"/>
                  </a:cubicBezTo>
                  <a:cubicBezTo>
                    <a:pt x="68" y="0"/>
                    <a:pt x="4" y="54"/>
                    <a:pt x="19" y="3"/>
                  </a:cubicBezTo>
                  <a:cubicBezTo>
                    <a:pt x="20" y="0"/>
                    <a:pt x="11" y="1"/>
                    <a:pt x="11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0" name="Freeform 43"/>
            <p:cNvSpPr/>
            <p:nvPr/>
          </p:nvSpPr>
          <p:spPr bwMode="auto">
            <a:xfrm>
              <a:off x="3411" y="2044"/>
              <a:ext cx="184" cy="168"/>
            </a:xfrm>
            <a:custGeom>
              <a:avLst/>
              <a:gdLst>
                <a:gd name="T0" fmla="*/ 5 w 78"/>
                <a:gd name="T1" fmla="*/ 5 h 71"/>
                <a:gd name="T2" fmla="*/ 17 w 78"/>
                <a:gd name="T3" fmla="*/ 29 h 71"/>
                <a:gd name="T4" fmla="*/ 23 w 78"/>
                <a:gd name="T5" fmla="*/ 54 h 71"/>
                <a:gd name="T6" fmla="*/ 71 w 78"/>
                <a:gd name="T7" fmla="*/ 66 h 71"/>
                <a:gd name="T8" fmla="*/ 72 w 78"/>
                <a:gd name="T9" fmla="*/ 61 h 71"/>
                <a:gd name="T10" fmla="*/ 37 w 78"/>
                <a:gd name="T11" fmla="*/ 58 h 71"/>
                <a:gd name="T12" fmla="*/ 26 w 78"/>
                <a:gd name="T13" fmla="*/ 31 h 71"/>
                <a:gd name="T14" fmla="*/ 9 w 78"/>
                <a:gd name="T15" fmla="*/ 0 h 71"/>
                <a:gd name="T16" fmla="*/ 5 w 78"/>
                <a:gd name="T17" fmla="*/ 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8" h="71">
                  <a:moveTo>
                    <a:pt x="5" y="5"/>
                  </a:moveTo>
                  <a:cubicBezTo>
                    <a:pt x="17" y="6"/>
                    <a:pt x="17" y="21"/>
                    <a:pt x="17" y="29"/>
                  </a:cubicBezTo>
                  <a:cubicBezTo>
                    <a:pt x="18" y="38"/>
                    <a:pt x="18" y="46"/>
                    <a:pt x="23" y="54"/>
                  </a:cubicBezTo>
                  <a:cubicBezTo>
                    <a:pt x="33" y="71"/>
                    <a:pt x="55" y="68"/>
                    <a:pt x="71" y="66"/>
                  </a:cubicBezTo>
                  <a:cubicBezTo>
                    <a:pt x="75" y="65"/>
                    <a:pt x="78" y="61"/>
                    <a:pt x="72" y="61"/>
                  </a:cubicBezTo>
                  <a:cubicBezTo>
                    <a:pt x="60" y="63"/>
                    <a:pt x="47" y="66"/>
                    <a:pt x="37" y="58"/>
                  </a:cubicBezTo>
                  <a:cubicBezTo>
                    <a:pt x="28" y="52"/>
                    <a:pt x="26" y="41"/>
                    <a:pt x="26" y="31"/>
                  </a:cubicBezTo>
                  <a:cubicBezTo>
                    <a:pt x="26" y="18"/>
                    <a:pt x="26" y="2"/>
                    <a:pt x="9" y="0"/>
                  </a:cubicBezTo>
                  <a:cubicBezTo>
                    <a:pt x="6" y="0"/>
                    <a:pt x="0" y="4"/>
                    <a:pt x="5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1" name="Freeform 44"/>
            <p:cNvSpPr/>
            <p:nvPr/>
          </p:nvSpPr>
          <p:spPr bwMode="auto">
            <a:xfrm>
              <a:off x="3626" y="2262"/>
              <a:ext cx="199" cy="16"/>
            </a:xfrm>
            <a:custGeom>
              <a:avLst/>
              <a:gdLst>
                <a:gd name="T0" fmla="*/ 9 w 84"/>
                <a:gd name="T1" fmla="*/ 5 h 7"/>
                <a:gd name="T2" fmla="*/ 45 w 84"/>
                <a:gd name="T3" fmla="*/ 5 h 7"/>
                <a:gd name="T4" fmla="*/ 75 w 84"/>
                <a:gd name="T5" fmla="*/ 7 h 7"/>
                <a:gd name="T6" fmla="*/ 80 w 84"/>
                <a:gd name="T7" fmla="*/ 4 h 7"/>
                <a:gd name="T8" fmla="*/ 28 w 84"/>
                <a:gd name="T9" fmla="*/ 1 h 7"/>
                <a:gd name="T10" fmla="*/ 1 w 84"/>
                <a:gd name="T11" fmla="*/ 6 h 7"/>
                <a:gd name="T12" fmla="*/ 9 w 84"/>
                <a:gd name="T13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7">
                  <a:moveTo>
                    <a:pt x="9" y="5"/>
                  </a:moveTo>
                  <a:cubicBezTo>
                    <a:pt x="13" y="0"/>
                    <a:pt x="39" y="5"/>
                    <a:pt x="45" y="5"/>
                  </a:cubicBezTo>
                  <a:cubicBezTo>
                    <a:pt x="55" y="6"/>
                    <a:pt x="65" y="7"/>
                    <a:pt x="75" y="7"/>
                  </a:cubicBezTo>
                  <a:cubicBezTo>
                    <a:pt x="77" y="7"/>
                    <a:pt x="84" y="4"/>
                    <a:pt x="80" y="4"/>
                  </a:cubicBezTo>
                  <a:cubicBezTo>
                    <a:pt x="63" y="4"/>
                    <a:pt x="46" y="1"/>
                    <a:pt x="28" y="1"/>
                  </a:cubicBezTo>
                  <a:cubicBezTo>
                    <a:pt x="21" y="1"/>
                    <a:pt x="6" y="0"/>
                    <a:pt x="1" y="6"/>
                  </a:cubicBezTo>
                  <a:cubicBezTo>
                    <a:pt x="0" y="7"/>
                    <a:pt x="8" y="7"/>
                    <a:pt x="9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2" name="Freeform 45"/>
            <p:cNvSpPr/>
            <p:nvPr/>
          </p:nvSpPr>
          <p:spPr bwMode="auto">
            <a:xfrm>
              <a:off x="3960" y="2120"/>
              <a:ext cx="104" cy="310"/>
            </a:xfrm>
            <a:custGeom>
              <a:avLst/>
              <a:gdLst>
                <a:gd name="T0" fmla="*/ 9 w 44"/>
                <a:gd name="T1" fmla="*/ 66 h 131"/>
                <a:gd name="T2" fmla="*/ 18 w 44"/>
                <a:gd name="T3" fmla="*/ 5 h 131"/>
                <a:gd name="T4" fmla="*/ 9 w 44"/>
                <a:gd name="T5" fmla="*/ 6 h 131"/>
                <a:gd name="T6" fmla="*/ 22 w 44"/>
                <a:gd name="T7" fmla="*/ 76 h 131"/>
                <a:gd name="T8" fmla="*/ 34 w 44"/>
                <a:gd name="T9" fmla="*/ 128 h 131"/>
                <a:gd name="T10" fmla="*/ 41 w 44"/>
                <a:gd name="T11" fmla="*/ 125 h 131"/>
                <a:gd name="T12" fmla="*/ 30 w 44"/>
                <a:gd name="T13" fmla="*/ 69 h 131"/>
                <a:gd name="T14" fmla="*/ 18 w 44"/>
                <a:gd name="T15" fmla="*/ 4 h 131"/>
                <a:gd name="T16" fmla="*/ 9 w 44"/>
                <a:gd name="T17" fmla="*/ 5 h 131"/>
                <a:gd name="T18" fmla="*/ 1 w 44"/>
                <a:gd name="T19" fmla="*/ 65 h 131"/>
                <a:gd name="T20" fmla="*/ 9 w 44"/>
                <a:gd name="T21" fmla="*/ 66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" h="131">
                  <a:moveTo>
                    <a:pt x="9" y="66"/>
                  </a:moveTo>
                  <a:cubicBezTo>
                    <a:pt x="17" y="46"/>
                    <a:pt x="18" y="26"/>
                    <a:pt x="18" y="5"/>
                  </a:cubicBezTo>
                  <a:cubicBezTo>
                    <a:pt x="15" y="5"/>
                    <a:pt x="12" y="6"/>
                    <a:pt x="9" y="6"/>
                  </a:cubicBezTo>
                  <a:cubicBezTo>
                    <a:pt x="16" y="29"/>
                    <a:pt x="18" y="53"/>
                    <a:pt x="22" y="76"/>
                  </a:cubicBezTo>
                  <a:cubicBezTo>
                    <a:pt x="25" y="95"/>
                    <a:pt x="23" y="112"/>
                    <a:pt x="34" y="128"/>
                  </a:cubicBezTo>
                  <a:cubicBezTo>
                    <a:pt x="36" y="131"/>
                    <a:pt x="44" y="128"/>
                    <a:pt x="41" y="125"/>
                  </a:cubicBezTo>
                  <a:cubicBezTo>
                    <a:pt x="30" y="108"/>
                    <a:pt x="33" y="88"/>
                    <a:pt x="30" y="69"/>
                  </a:cubicBezTo>
                  <a:cubicBezTo>
                    <a:pt x="26" y="47"/>
                    <a:pt x="24" y="25"/>
                    <a:pt x="18" y="4"/>
                  </a:cubicBezTo>
                  <a:cubicBezTo>
                    <a:pt x="16" y="0"/>
                    <a:pt x="9" y="2"/>
                    <a:pt x="9" y="5"/>
                  </a:cubicBezTo>
                  <a:cubicBezTo>
                    <a:pt x="9" y="26"/>
                    <a:pt x="9" y="46"/>
                    <a:pt x="1" y="65"/>
                  </a:cubicBezTo>
                  <a:cubicBezTo>
                    <a:pt x="0" y="70"/>
                    <a:pt x="8" y="70"/>
                    <a:pt x="9" y="6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3" name="Freeform 46"/>
            <p:cNvSpPr/>
            <p:nvPr/>
          </p:nvSpPr>
          <p:spPr bwMode="auto">
            <a:xfrm>
              <a:off x="4177" y="2174"/>
              <a:ext cx="239" cy="64"/>
            </a:xfrm>
            <a:custGeom>
              <a:avLst/>
              <a:gdLst>
                <a:gd name="T0" fmla="*/ 11 w 101"/>
                <a:gd name="T1" fmla="*/ 8 h 27"/>
                <a:gd name="T2" fmla="*/ 8 w 101"/>
                <a:gd name="T3" fmla="*/ 10 h 27"/>
                <a:gd name="T4" fmla="*/ 7 w 101"/>
                <a:gd name="T5" fmla="*/ 14 h 27"/>
                <a:gd name="T6" fmla="*/ 91 w 101"/>
                <a:gd name="T7" fmla="*/ 25 h 27"/>
                <a:gd name="T8" fmla="*/ 99 w 101"/>
                <a:gd name="T9" fmla="*/ 22 h 27"/>
                <a:gd name="T10" fmla="*/ 6 w 101"/>
                <a:gd name="T11" fmla="*/ 10 h 27"/>
                <a:gd name="T12" fmla="*/ 5 w 101"/>
                <a:gd name="T13" fmla="*/ 15 h 27"/>
                <a:gd name="T14" fmla="*/ 18 w 101"/>
                <a:gd name="T15" fmla="*/ 9 h 27"/>
                <a:gd name="T16" fmla="*/ 11 w 101"/>
                <a:gd name="T17" fmla="*/ 8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1" h="27">
                  <a:moveTo>
                    <a:pt x="11" y="8"/>
                  </a:moveTo>
                  <a:cubicBezTo>
                    <a:pt x="10" y="9"/>
                    <a:pt x="9" y="9"/>
                    <a:pt x="8" y="10"/>
                  </a:cubicBezTo>
                  <a:cubicBezTo>
                    <a:pt x="7" y="12"/>
                    <a:pt x="7" y="13"/>
                    <a:pt x="7" y="14"/>
                  </a:cubicBezTo>
                  <a:cubicBezTo>
                    <a:pt x="32" y="7"/>
                    <a:pt x="72" y="5"/>
                    <a:pt x="91" y="25"/>
                  </a:cubicBezTo>
                  <a:cubicBezTo>
                    <a:pt x="93" y="27"/>
                    <a:pt x="101" y="24"/>
                    <a:pt x="99" y="22"/>
                  </a:cubicBezTo>
                  <a:cubicBezTo>
                    <a:pt x="78" y="0"/>
                    <a:pt x="33" y="2"/>
                    <a:pt x="6" y="10"/>
                  </a:cubicBezTo>
                  <a:cubicBezTo>
                    <a:pt x="3" y="11"/>
                    <a:pt x="0" y="15"/>
                    <a:pt x="5" y="15"/>
                  </a:cubicBezTo>
                  <a:cubicBezTo>
                    <a:pt x="10" y="14"/>
                    <a:pt x="13" y="13"/>
                    <a:pt x="18" y="9"/>
                  </a:cubicBezTo>
                  <a:cubicBezTo>
                    <a:pt x="21" y="6"/>
                    <a:pt x="13" y="6"/>
                    <a:pt x="11" y="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4" name="Freeform 47"/>
            <p:cNvSpPr/>
            <p:nvPr/>
          </p:nvSpPr>
          <p:spPr bwMode="auto">
            <a:xfrm>
              <a:off x="4222" y="2286"/>
              <a:ext cx="223" cy="45"/>
            </a:xfrm>
            <a:custGeom>
              <a:avLst/>
              <a:gdLst>
                <a:gd name="T0" fmla="*/ 5 w 94"/>
                <a:gd name="T1" fmla="*/ 10 h 19"/>
                <a:gd name="T2" fmla="*/ 89 w 94"/>
                <a:gd name="T3" fmla="*/ 6 h 19"/>
                <a:gd name="T4" fmla="*/ 87 w 94"/>
                <a:gd name="T5" fmla="*/ 0 h 19"/>
                <a:gd name="T6" fmla="*/ 10 w 94"/>
                <a:gd name="T7" fmla="*/ 4 h 19"/>
                <a:gd name="T8" fmla="*/ 5 w 94"/>
                <a:gd name="T9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19">
                  <a:moveTo>
                    <a:pt x="5" y="10"/>
                  </a:moveTo>
                  <a:cubicBezTo>
                    <a:pt x="32" y="19"/>
                    <a:pt x="62" y="11"/>
                    <a:pt x="89" y="6"/>
                  </a:cubicBezTo>
                  <a:cubicBezTo>
                    <a:pt x="94" y="5"/>
                    <a:pt x="93" y="0"/>
                    <a:pt x="87" y="0"/>
                  </a:cubicBezTo>
                  <a:cubicBezTo>
                    <a:pt x="63" y="4"/>
                    <a:pt x="34" y="12"/>
                    <a:pt x="10" y="4"/>
                  </a:cubicBezTo>
                  <a:cubicBezTo>
                    <a:pt x="6" y="3"/>
                    <a:pt x="0" y="8"/>
                    <a:pt x="5" y="1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5" name="Freeform 48"/>
            <p:cNvSpPr/>
            <p:nvPr/>
          </p:nvSpPr>
          <p:spPr bwMode="auto">
            <a:xfrm>
              <a:off x="4561" y="2108"/>
              <a:ext cx="229" cy="317"/>
            </a:xfrm>
            <a:custGeom>
              <a:avLst/>
              <a:gdLst>
                <a:gd name="T0" fmla="*/ 11 w 97"/>
                <a:gd name="T1" fmla="*/ 0 h 134"/>
                <a:gd name="T2" fmla="*/ 7 w 97"/>
                <a:gd name="T3" fmla="*/ 0 h 134"/>
                <a:gd name="T4" fmla="*/ 5 w 97"/>
                <a:gd name="T5" fmla="*/ 5 h 134"/>
                <a:gd name="T6" fmla="*/ 24 w 97"/>
                <a:gd name="T7" fmla="*/ 102 h 134"/>
                <a:gd name="T8" fmla="*/ 94 w 97"/>
                <a:gd name="T9" fmla="*/ 110 h 134"/>
                <a:gd name="T10" fmla="*/ 87 w 97"/>
                <a:gd name="T11" fmla="*/ 108 h 134"/>
                <a:gd name="T12" fmla="*/ 37 w 97"/>
                <a:gd name="T13" fmla="*/ 110 h 134"/>
                <a:gd name="T14" fmla="*/ 35 w 97"/>
                <a:gd name="T15" fmla="*/ 84 h 134"/>
                <a:gd name="T16" fmla="*/ 48 w 97"/>
                <a:gd name="T17" fmla="*/ 37 h 134"/>
                <a:gd name="T18" fmla="*/ 8 w 97"/>
                <a:gd name="T19" fmla="*/ 0 h 134"/>
                <a:gd name="T20" fmla="*/ 6 w 97"/>
                <a:gd name="T21" fmla="*/ 5 h 134"/>
                <a:gd name="T22" fmla="*/ 8 w 97"/>
                <a:gd name="T23" fmla="*/ 5 h 134"/>
                <a:gd name="T24" fmla="*/ 11 w 97"/>
                <a:gd name="T25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7" h="134">
                  <a:moveTo>
                    <a:pt x="11" y="0"/>
                  </a:moveTo>
                  <a:cubicBezTo>
                    <a:pt x="10" y="0"/>
                    <a:pt x="8" y="0"/>
                    <a:pt x="7" y="0"/>
                  </a:cubicBezTo>
                  <a:cubicBezTo>
                    <a:pt x="4" y="0"/>
                    <a:pt x="0" y="4"/>
                    <a:pt x="5" y="5"/>
                  </a:cubicBezTo>
                  <a:cubicBezTo>
                    <a:pt x="68" y="10"/>
                    <a:pt x="23" y="68"/>
                    <a:pt x="24" y="102"/>
                  </a:cubicBezTo>
                  <a:cubicBezTo>
                    <a:pt x="26" y="134"/>
                    <a:pt x="79" y="126"/>
                    <a:pt x="94" y="110"/>
                  </a:cubicBezTo>
                  <a:cubicBezTo>
                    <a:pt x="97" y="106"/>
                    <a:pt x="89" y="105"/>
                    <a:pt x="87" y="108"/>
                  </a:cubicBezTo>
                  <a:cubicBezTo>
                    <a:pt x="75" y="122"/>
                    <a:pt x="51" y="123"/>
                    <a:pt x="37" y="110"/>
                  </a:cubicBezTo>
                  <a:cubicBezTo>
                    <a:pt x="30" y="104"/>
                    <a:pt x="33" y="92"/>
                    <a:pt x="35" y="84"/>
                  </a:cubicBezTo>
                  <a:cubicBezTo>
                    <a:pt x="39" y="68"/>
                    <a:pt x="45" y="53"/>
                    <a:pt x="48" y="37"/>
                  </a:cubicBezTo>
                  <a:cubicBezTo>
                    <a:pt x="52" y="11"/>
                    <a:pt x="31" y="2"/>
                    <a:pt x="8" y="0"/>
                  </a:cubicBezTo>
                  <a:cubicBezTo>
                    <a:pt x="7" y="1"/>
                    <a:pt x="7" y="3"/>
                    <a:pt x="6" y="5"/>
                  </a:cubicBezTo>
                  <a:cubicBezTo>
                    <a:pt x="7" y="5"/>
                    <a:pt x="8" y="5"/>
                    <a:pt x="8" y="5"/>
                  </a:cubicBezTo>
                  <a:cubicBezTo>
                    <a:pt x="12" y="5"/>
                    <a:pt x="17" y="0"/>
                    <a:pt x="11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6" name="Freeform 49"/>
            <p:cNvSpPr/>
            <p:nvPr/>
          </p:nvSpPr>
          <p:spPr bwMode="auto">
            <a:xfrm>
              <a:off x="4584" y="2236"/>
              <a:ext cx="152" cy="38"/>
            </a:xfrm>
            <a:custGeom>
              <a:avLst/>
              <a:gdLst>
                <a:gd name="T0" fmla="*/ 8 w 64"/>
                <a:gd name="T1" fmla="*/ 12 h 16"/>
                <a:gd name="T2" fmla="*/ 8 w 64"/>
                <a:gd name="T3" fmla="*/ 8 h 16"/>
                <a:gd name="T4" fmla="*/ 5 w 64"/>
                <a:gd name="T5" fmla="*/ 10 h 16"/>
                <a:gd name="T6" fmla="*/ 55 w 64"/>
                <a:gd name="T7" fmla="*/ 7 h 16"/>
                <a:gd name="T8" fmla="*/ 58 w 64"/>
                <a:gd name="T9" fmla="*/ 3 h 16"/>
                <a:gd name="T10" fmla="*/ 2 w 64"/>
                <a:gd name="T11" fmla="*/ 8 h 16"/>
                <a:gd name="T12" fmla="*/ 0 w 64"/>
                <a:gd name="T13" fmla="*/ 10 h 16"/>
                <a:gd name="T14" fmla="*/ 0 w 64"/>
                <a:gd name="T15" fmla="*/ 14 h 16"/>
                <a:gd name="T16" fmla="*/ 8 w 64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16">
                  <a:moveTo>
                    <a:pt x="8" y="12"/>
                  </a:moveTo>
                  <a:cubicBezTo>
                    <a:pt x="8" y="8"/>
                    <a:pt x="8" y="8"/>
                    <a:pt x="8" y="8"/>
                  </a:cubicBezTo>
                  <a:cubicBezTo>
                    <a:pt x="7" y="9"/>
                    <a:pt x="6" y="10"/>
                    <a:pt x="5" y="10"/>
                  </a:cubicBezTo>
                  <a:cubicBezTo>
                    <a:pt x="21" y="4"/>
                    <a:pt x="38" y="7"/>
                    <a:pt x="55" y="7"/>
                  </a:cubicBezTo>
                  <a:cubicBezTo>
                    <a:pt x="57" y="7"/>
                    <a:pt x="64" y="3"/>
                    <a:pt x="58" y="3"/>
                  </a:cubicBezTo>
                  <a:cubicBezTo>
                    <a:pt x="39" y="3"/>
                    <a:pt x="20" y="0"/>
                    <a:pt x="2" y="8"/>
                  </a:cubicBezTo>
                  <a:cubicBezTo>
                    <a:pt x="1" y="8"/>
                    <a:pt x="0" y="9"/>
                    <a:pt x="0" y="10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6"/>
                    <a:pt x="8" y="15"/>
                    <a:pt x="8" y="1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7" name="Freeform 50"/>
            <p:cNvSpPr/>
            <p:nvPr/>
          </p:nvSpPr>
          <p:spPr bwMode="auto">
            <a:xfrm>
              <a:off x="2599" y="2783"/>
              <a:ext cx="182" cy="282"/>
            </a:xfrm>
            <a:custGeom>
              <a:avLst/>
              <a:gdLst>
                <a:gd name="T0" fmla="*/ 67 w 77"/>
                <a:gd name="T1" fmla="*/ 3 h 119"/>
                <a:gd name="T2" fmla="*/ 34 w 77"/>
                <a:gd name="T3" fmla="*/ 66 h 119"/>
                <a:gd name="T4" fmla="*/ 7 w 77"/>
                <a:gd name="T5" fmla="*/ 115 h 119"/>
                <a:gd name="T6" fmla="*/ 6 w 77"/>
                <a:gd name="T7" fmla="*/ 118 h 119"/>
                <a:gd name="T8" fmla="*/ 35 w 77"/>
                <a:gd name="T9" fmla="*/ 87 h 119"/>
                <a:gd name="T10" fmla="*/ 75 w 77"/>
                <a:gd name="T11" fmla="*/ 2 h 119"/>
                <a:gd name="T12" fmla="*/ 67 w 77"/>
                <a:gd name="T13" fmla="*/ 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119">
                  <a:moveTo>
                    <a:pt x="67" y="3"/>
                  </a:moveTo>
                  <a:cubicBezTo>
                    <a:pt x="52" y="22"/>
                    <a:pt x="41" y="43"/>
                    <a:pt x="34" y="66"/>
                  </a:cubicBezTo>
                  <a:cubicBezTo>
                    <a:pt x="30" y="79"/>
                    <a:pt x="25" y="113"/>
                    <a:pt x="7" y="115"/>
                  </a:cubicBezTo>
                  <a:cubicBezTo>
                    <a:pt x="4" y="116"/>
                    <a:pt x="0" y="119"/>
                    <a:pt x="6" y="118"/>
                  </a:cubicBezTo>
                  <a:cubicBezTo>
                    <a:pt x="23" y="116"/>
                    <a:pt x="30" y="102"/>
                    <a:pt x="35" y="87"/>
                  </a:cubicBezTo>
                  <a:cubicBezTo>
                    <a:pt x="47" y="57"/>
                    <a:pt x="54" y="29"/>
                    <a:pt x="75" y="2"/>
                  </a:cubicBezTo>
                  <a:cubicBezTo>
                    <a:pt x="77" y="0"/>
                    <a:pt x="69" y="1"/>
                    <a:pt x="67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8" name="Freeform 51"/>
            <p:cNvSpPr/>
            <p:nvPr/>
          </p:nvSpPr>
          <p:spPr bwMode="auto">
            <a:xfrm>
              <a:off x="2568" y="2871"/>
              <a:ext cx="253" cy="120"/>
            </a:xfrm>
            <a:custGeom>
              <a:avLst/>
              <a:gdLst>
                <a:gd name="T0" fmla="*/ 10 w 107"/>
                <a:gd name="T1" fmla="*/ 8 h 51"/>
                <a:gd name="T2" fmla="*/ 58 w 107"/>
                <a:gd name="T3" fmla="*/ 31 h 51"/>
                <a:gd name="T4" fmla="*/ 97 w 107"/>
                <a:gd name="T5" fmla="*/ 51 h 51"/>
                <a:gd name="T6" fmla="*/ 104 w 107"/>
                <a:gd name="T7" fmla="*/ 48 h 51"/>
                <a:gd name="T8" fmla="*/ 41 w 107"/>
                <a:gd name="T9" fmla="*/ 13 h 51"/>
                <a:gd name="T10" fmla="*/ 5 w 107"/>
                <a:gd name="T11" fmla="*/ 7 h 51"/>
                <a:gd name="T12" fmla="*/ 10 w 107"/>
                <a:gd name="T13" fmla="*/ 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51">
                  <a:moveTo>
                    <a:pt x="10" y="8"/>
                  </a:moveTo>
                  <a:cubicBezTo>
                    <a:pt x="21" y="2"/>
                    <a:pt x="49" y="26"/>
                    <a:pt x="58" y="31"/>
                  </a:cubicBezTo>
                  <a:cubicBezTo>
                    <a:pt x="70" y="39"/>
                    <a:pt x="83" y="48"/>
                    <a:pt x="97" y="51"/>
                  </a:cubicBezTo>
                  <a:cubicBezTo>
                    <a:pt x="99" y="51"/>
                    <a:pt x="107" y="48"/>
                    <a:pt x="104" y="48"/>
                  </a:cubicBezTo>
                  <a:cubicBezTo>
                    <a:pt x="81" y="43"/>
                    <a:pt x="61" y="24"/>
                    <a:pt x="41" y="13"/>
                  </a:cubicBezTo>
                  <a:cubicBezTo>
                    <a:pt x="30" y="7"/>
                    <a:pt x="17" y="0"/>
                    <a:pt x="5" y="7"/>
                  </a:cubicBezTo>
                  <a:cubicBezTo>
                    <a:pt x="0" y="9"/>
                    <a:pt x="8" y="9"/>
                    <a:pt x="10" y="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9" name="Freeform 52"/>
            <p:cNvSpPr/>
            <p:nvPr/>
          </p:nvSpPr>
          <p:spPr bwMode="auto">
            <a:xfrm>
              <a:off x="2838" y="2653"/>
              <a:ext cx="156" cy="201"/>
            </a:xfrm>
            <a:custGeom>
              <a:avLst/>
              <a:gdLst>
                <a:gd name="T0" fmla="*/ 11 w 66"/>
                <a:gd name="T1" fmla="*/ 16 h 85"/>
                <a:gd name="T2" fmla="*/ 27 w 66"/>
                <a:gd name="T3" fmla="*/ 14 h 85"/>
                <a:gd name="T4" fmla="*/ 27 w 66"/>
                <a:gd name="T5" fmla="*/ 31 h 85"/>
                <a:gd name="T6" fmla="*/ 26 w 66"/>
                <a:gd name="T7" fmla="*/ 55 h 85"/>
                <a:gd name="T8" fmla="*/ 56 w 66"/>
                <a:gd name="T9" fmla="*/ 83 h 85"/>
                <a:gd name="T10" fmla="*/ 62 w 66"/>
                <a:gd name="T11" fmla="*/ 78 h 85"/>
                <a:gd name="T12" fmla="*/ 35 w 66"/>
                <a:gd name="T13" fmla="*/ 55 h 85"/>
                <a:gd name="T14" fmla="*/ 36 w 66"/>
                <a:gd name="T15" fmla="*/ 19 h 85"/>
                <a:gd name="T16" fmla="*/ 24 w 66"/>
                <a:gd name="T17" fmla="*/ 1 h 85"/>
                <a:gd name="T18" fmla="*/ 3 w 66"/>
                <a:gd name="T19" fmla="*/ 15 h 85"/>
                <a:gd name="T20" fmla="*/ 11 w 66"/>
                <a:gd name="T21" fmla="*/ 1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6" h="85">
                  <a:moveTo>
                    <a:pt x="11" y="16"/>
                  </a:moveTo>
                  <a:cubicBezTo>
                    <a:pt x="14" y="11"/>
                    <a:pt x="24" y="3"/>
                    <a:pt x="27" y="14"/>
                  </a:cubicBezTo>
                  <a:cubicBezTo>
                    <a:pt x="28" y="19"/>
                    <a:pt x="28" y="25"/>
                    <a:pt x="27" y="31"/>
                  </a:cubicBezTo>
                  <a:cubicBezTo>
                    <a:pt x="27" y="39"/>
                    <a:pt x="25" y="47"/>
                    <a:pt x="26" y="55"/>
                  </a:cubicBezTo>
                  <a:cubicBezTo>
                    <a:pt x="28" y="68"/>
                    <a:pt x="46" y="75"/>
                    <a:pt x="56" y="83"/>
                  </a:cubicBezTo>
                  <a:cubicBezTo>
                    <a:pt x="59" y="85"/>
                    <a:pt x="66" y="81"/>
                    <a:pt x="62" y="78"/>
                  </a:cubicBezTo>
                  <a:cubicBezTo>
                    <a:pt x="53" y="72"/>
                    <a:pt x="40" y="66"/>
                    <a:pt x="35" y="55"/>
                  </a:cubicBezTo>
                  <a:cubicBezTo>
                    <a:pt x="31" y="44"/>
                    <a:pt x="37" y="30"/>
                    <a:pt x="36" y="19"/>
                  </a:cubicBezTo>
                  <a:cubicBezTo>
                    <a:pt x="35" y="11"/>
                    <a:pt x="34" y="2"/>
                    <a:pt x="24" y="1"/>
                  </a:cubicBezTo>
                  <a:cubicBezTo>
                    <a:pt x="14" y="0"/>
                    <a:pt x="7" y="8"/>
                    <a:pt x="3" y="15"/>
                  </a:cubicBezTo>
                  <a:cubicBezTo>
                    <a:pt x="0" y="19"/>
                    <a:pt x="9" y="19"/>
                    <a:pt x="11" y="1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0" name="Freeform 53"/>
            <p:cNvSpPr/>
            <p:nvPr/>
          </p:nvSpPr>
          <p:spPr bwMode="auto">
            <a:xfrm>
              <a:off x="3013" y="2823"/>
              <a:ext cx="69" cy="246"/>
            </a:xfrm>
            <a:custGeom>
              <a:avLst/>
              <a:gdLst>
                <a:gd name="T0" fmla="*/ 1 w 29"/>
                <a:gd name="T1" fmla="*/ 6 h 104"/>
                <a:gd name="T2" fmla="*/ 17 w 29"/>
                <a:gd name="T3" fmla="*/ 100 h 104"/>
                <a:gd name="T4" fmla="*/ 26 w 29"/>
                <a:gd name="T5" fmla="*/ 99 h 104"/>
                <a:gd name="T6" fmla="*/ 10 w 29"/>
                <a:gd name="T7" fmla="*/ 4 h 104"/>
                <a:gd name="T8" fmla="*/ 1 w 29"/>
                <a:gd name="T9" fmla="*/ 6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04">
                  <a:moveTo>
                    <a:pt x="1" y="6"/>
                  </a:moveTo>
                  <a:cubicBezTo>
                    <a:pt x="11" y="35"/>
                    <a:pt x="21" y="69"/>
                    <a:pt x="17" y="100"/>
                  </a:cubicBezTo>
                  <a:cubicBezTo>
                    <a:pt x="17" y="104"/>
                    <a:pt x="25" y="102"/>
                    <a:pt x="26" y="99"/>
                  </a:cubicBezTo>
                  <a:cubicBezTo>
                    <a:pt x="29" y="67"/>
                    <a:pt x="20" y="34"/>
                    <a:pt x="10" y="4"/>
                  </a:cubicBezTo>
                  <a:cubicBezTo>
                    <a:pt x="8" y="0"/>
                    <a:pt x="0" y="3"/>
                    <a:pt x="1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1" name="Freeform 54"/>
            <p:cNvSpPr/>
            <p:nvPr/>
          </p:nvSpPr>
          <p:spPr bwMode="auto">
            <a:xfrm>
              <a:off x="2942" y="2918"/>
              <a:ext cx="187" cy="66"/>
            </a:xfrm>
            <a:custGeom>
              <a:avLst/>
              <a:gdLst>
                <a:gd name="T0" fmla="*/ 10 w 79"/>
                <a:gd name="T1" fmla="*/ 26 h 28"/>
                <a:gd name="T2" fmla="*/ 70 w 79"/>
                <a:gd name="T3" fmla="*/ 5 h 28"/>
                <a:gd name="T4" fmla="*/ 73 w 79"/>
                <a:gd name="T5" fmla="*/ 0 h 28"/>
                <a:gd name="T6" fmla="*/ 4 w 79"/>
                <a:gd name="T7" fmla="*/ 25 h 28"/>
                <a:gd name="T8" fmla="*/ 10 w 79"/>
                <a:gd name="T9" fmla="*/ 2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28">
                  <a:moveTo>
                    <a:pt x="10" y="26"/>
                  </a:moveTo>
                  <a:cubicBezTo>
                    <a:pt x="26" y="12"/>
                    <a:pt x="49" y="6"/>
                    <a:pt x="70" y="5"/>
                  </a:cubicBezTo>
                  <a:cubicBezTo>
                    <a:pt x="74" y="5"/>
                    <a:pt x="79" y="0"/>
                    <a:pt x="73" y="0"/>
                  </a:cubicBezTo>
                  <a:cubicBezTo>
                    <a:pt x="48" y="1"/>
                    <a:pt x="22" y="8"/>
                    <a:pt x="4" y="25"/>
                  </a:cubicBezTo>
                  <a:cubicBezTo>
                    <a:pt x="0" y="28"/>
                    <a:pt x="8" y="28"/>
                    <a:pt x="10" y="2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2" name="Freeform 55"/>
            <p:cNvSpPr/>
            <p:nvPr/>
          </p:nvSpPr>
          <p:spPr bwMode="auto">
            <a:xfrm>
              <a:off x="3155" y="2790"/>
              <a:ext cx="144" cy="234"/>
            </a:xfrm>
            <a:custGeom>
              <a:avLst/>
              <a:gdLst>
                <a:gd name="T0" fmla="*/ 10 w 61"/>
                <a:gd name="T1" fmla="*/ 23 h 99"/>
                <a:gd name="T2" fmla="*/ 16 w 61"/>
                <a:gd name="T3" fmla="*/ 13 h 99"/>
                <a:gd name="T4" fmla="*/ 34 w 61"/>
                <a:gd name="T5" fmla="*/ 22 h 99"/>
                <a:gd name="T6" fmla="*/ 29 w 61"/>
                <a:gd name="T7" fmla="*/ 40 h 99"/>
                <a:gd name="T8" fmla="*/ 13 w 61"/>
                <a:gd name="T9" fmla="*/ 74 h 99"/>
                <a:gd name="T10" fmla="*/ 54 w 61"/>
                <a:gd name="T11" fmla="*/ 94 h 99"/>
                <a:gd name="T12" fmla="*/ 55 w 61"/>
                <a:gd name="T13" fmla="*/ 88 h 99"/>
                <a:gd name="T14" fmla="*/ 30 w 61"/>
                <a:gd name="T15" fmla="*/ 89 h 99"/>
                <a:gd name="T16" fmla="*/ 26 w 61"/>
                <a:gd name="T17" fmla="*/ 63 h 99"/>
                <a:gd name="T18" fmla="*/ 42 w 61"/>
                <a:gd name="T19" fmla="*/ 25 h 99"/>
                <a:gd name="T20" fmla="*/ 27 w 61"/>
                <a:gd name="T21" fmla="*/ 4 h 99"/>
                <a:gd name="T22" fmla="*/ 2 w 61"/>
                <a:gd name="T23" fmla="*/ 22 h 99"/>
                <a:gd name="T24" fmla="*/ 10 w 61"/>
                <a:gd name="T25" fmla="*/ 23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99">
                  <a:moveTo>
                    <a:pt x="10" y="23"/>
                  </a:moveTo>
                  <a:cubicBezTo>
                    <a:pt x="11" y="19"/>
                    <a:pt x="13" y="16"/>
                    <a:pt x="16" y="13"/>
                  </a:cubicBezTo>
                  <a:cubicBezTo>
                    <a:pt x="25" y="0"/>
                    <a:pt x="34" y="15"/>
                    <a:pt x="34" y="22"/>
                  </a:cubicBezTo>
                  <a:cubicBezTo>
                    <a:pt x="34" y="28"/>
                    <a:pt x="31" y="35"/>
                    <a:pt x="29" y="40"/>
                  </a:cubicBezTo>
                  <a:cubicBezTo>
                    <a:pt x="25" y="52"/>
                    <a:pt x="17" y="62"/>
                    <a:pt x="13" y="74"/>
                  </a:cubicBezTo>
                  <a:cubicBezTo>
                    <a:pt x="5" y="99"/>
                    <a:pt x="37" y="94"/>
                    <a:pt x="54" y="94"/>
                  </a:cubicBezTo>
                  <a:cubicBezTo>
                    <a:pt x="59" y="93"/>
                    <a:pt x="61" y="88"/>
                    <a:pt x="55" y="88"/>
                  </a:cubicBezTo>
                  <a:cubicBezTo>
                    <a:pt x="47" y="89"/>
                    <a:pt x="38" y="89"/>
                    <a:pt x="30" y="89"/>
                  </a:cubicBezTo>
                  <a:cubicBezTo>
                    <a:pt x="13" y="88"/>
                    <a:pt x="22" y="71"/>
                    <a:pt x="26" y="63"/>
                  </a:cubicBezTo>
                  <a:cubicBezTo>
                    <a:pt x="33" y="50"/>
                    <a:pt x="39" y="39"/>
                    <a:pt x="42" y="25"/>
                  </a:cubicBezTo>
                  <a:cubicBezTo>
                    <a:pt x="44" y="14"/>
                    <a:pt x="40" y="5"/>
                    <a:pt x="27" y="4"/>
                  </a:cubicBezTo>
                  <a:cubicBezTo>
                    <a:pt x="14" y="3"/>
                    <a:pt x="6" y="12"/>
                    <a:pt x="2" y="22"/>
                  </a:cubicBezTo>
                  <a:cubicBezTo>
                    <a:pt x="0" y="26"/>
                    <a:pt x="9" y="26"/>
                    <a:pt x="10" y="2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3" name="Freeform 56"/>
            <p:cNvSpPr/>
            <p:nvPr/>
          </p:nvSpPr>
          <p:spPr bwMode="auto">
            <a:xfrm>
              <a:off x="3380" y="2766"/>
              <a:ext cx="165" cy="434"/>
            </a:xfrm>
            <a:custGeom>
              <a:avLst/>
              <a:gdLst>
                <a:gd name="T0" fmla="*/ 20 w 70"/>
                <a:gd name="T1" fmla="*/ 2 h 183"/>
                <a:gd name="T2" fmla="*/ 16 w 70"/>
                <a:gd name="T3" fmla="*/ 36 h 183"/>
                <a:gd name="T4" fmla="*/ 47 w 70"/>
                <a:gd name="T5" fmla="*/ 29 h 183"/>
                <a:gd name="T6" fmla="*/ 40 w 70"/>
                <a:gd name="T7" fmla="*/ 30 h 183"/>
                <a:gd name="T8" fmla="*/ 51 w 70"/>
                <a:gd name="T9" fmla="*/ 59 h 183"/>
                <a:gd name="T10" fmla="*/ 58 w 70"/>
                <a:gd name="T11" fmla="*/ 109 h 183"/>
                <a:gd name="T12" fmla="*/ 56 w 70"/>
                <a:gd name="T13" fmla="*/ 153 h 183"/>
                <a:gd name="T14" fmla="*/ 29 w 70"/>
                <a:gd name="T15" fmla="*/ 147 h 183"/>
                <a:gd name="T16" fmla="*/ 20 w 70"/>
                <a:gd name="T17" fmla="*/ 116 h 183"/>
                <a:gd name="T18" fmla="*/ 12 w 70"/>
                <a:gd name="T19" fmla="*/ 117 h 183"/>
                <a:gd name="T20" fmla="*/ 66 w 70"/>
                <a:gd name="T21" fmla="*/ 144 h 183"/>
                <a:gd name="T22" fmla="*/ 63 w 70"/>
                <a:gd name="T23" fmla="*/ 77 h 183"/>
                <a:gd name="T24" fmla="*/ 48 w 70"/>
                <a:gd name="T25" fmla="*/ 27 h 183"/>
                <a:gd name="T26" fmla="*/ 41 w 70"/>
                <a:gd name="T27" fmla="*/ 28 h 183"/>
                <a:gd name="T28" fmla="*/ 28 w 70"/>
                <a:gd name="T29" fmla="*/ 2 h 183"/>
                <a:gd name="T30" fmla="*/ 20 w 70"/>
                <a:gd name="T31" fmla="*/ 2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0" h="183">
                  <a:moveTo>
                    <a:pt x="20" y="2"/>
                  </a:moveTo>
                  <a:cubicBezTo>
                    <a:pt x="10" y="11"/>
                    <a:pt x="5" y="26"/>
                    <a:pt x="16" y="36"/>
                  </a:cubicBezTo>
                  <a:cubicBezTo>
                    <a:pt x="25" y="43"/>
                    <a:pt x="41" y="34"/>
                    <a:pt x="47" y="29"/>
                  </a:cubicBezTo>
                  <a:cubicBezTo>
                    <a:pt x="45" y="29"/>
                    <a:pt x="43" y="30"/>
                    <a:pt x="40" y="30"/>
                  </a:cubicBezTo>
                  <a:cubicBezTo>
                    <a:pt x="48" y="34"/>
                    <a:pt x="50" y="52"/>
                    <a:pt x="51" y="59"/>
                  </a:cubicBezTo>
                  <a:cubicBezTo>
                    <a:pt x="55" y="75"/>
                    <a:pt x="57" y="92"/>
                    <a:pt x="58" y="109"/>
                  </a:cubicBezTo>
                  <a:cubicBezTo>
                    <a:pt x="59" y="123"/>
                    <a:pt x="60" y="139"/>
                    <a:pt x="56" y="153"/>
                  </a:cubicBezTo>
                  <a:cubicBezTo>
                    <a:pt x="52" y="166"/>
                    <a:pt x="35" y="153"/>
                    <a:pt x="29" y="147"/>
                  </a:cubicBezTo>
                  <a:cubicBezTo>
                    <a:pt x="22" y="139"/>
                    <a:pt x="16" y="126"/>
                    <a:pt x="20" y="116"/>
                  </a:cubicBezTo>
                  <a:cubicBezTo>
                    <a:pt x="21" y="114"/>
                    <a:pt x="13" y="115"/>
                    <a:pt x="12" y="117"/>
                  </a:cubicBezTo>
                  <a:cubicBezTo>
                    <a:pt x="0" y="149"/>
                    <a:pt x="59" y="183"/>
                    <a:pt x="66" y="144"/>
                  </a:cubicBezTo>
                  <a:cubicBezTo>
                    <a:pt x="70" y="122"/>
                    <a:pt x="67" y="98"/>
                    <a:pt x="63" y="77"/>
                  </a:cubicBezTo>
                  <a:cubicBezTo>
                    <a:pt x="62" y="66"/>
                    <a:pt x="60" y="34"/>
                    <a:pt x="48" y="27"/>
                  </a:cubicBezTo>
                  <a:cubicBezTo>
                    <a:pt x="46" y="26"/>
                    <a:pt x="43" y="27"/>
                    <a:pt x="41" y="28"/>
                  </a:cubicBezTo>
                  <a:cubicBezTo>
                    <a:pt x="14" y="47"/>
                    <a:pt x="16" y="13"/>
                    <a:pt x="28" y="2"/>
                  </a:cubicBezTo>
                  <a:cubicBezTo>
                    <a:pt x="30" y="0"/>
                    <a:pt x="22" y="1"/>
                    <a:pt x="20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4" name="Freeform 57"/>
            <p:cNvSpPr/>
            <p:nvPr/>
          </p:nvSpPr>
          <p:spPr bwMode="auto">
            <a:xfrm>
              <a:off x="3486" y="2707"/>
              <a:ext cx="185" cy="190"/>
            </a:xfrm>
            <a:custGeom>
              <a:avLst/>
              <a:gdLst>
                <a:gd name="T0" fmla="*/ 9 w 78"/>
                <a:gd name="T1" fmla="*/ 26 h 80"/>
                <a:gd name="T2" fmla="*/ 39 w 78"/>
                <a:gd name="T3" fmla="*/ 57 h 80"/>
                <a:gd name="T4" fmla="*/ 73 w 78"/>
                <a:gd name="T5" fmla="*/ 76 h 80"/>
                <a:gd name="T6" fmla="*/ 71 w 78"/>
                <a:gd name="T7" fmla="*/ 70 h 80"/>
                <a:gd name="T8" fmla="*/ 5 w 78"/>
                <a:gd name="T9" fmla="*/ 21 h 80"/>
                <a:gd name="T10" fmla="*/ 9 w 78"/>
                <a:gd name="T11" fmla="*/ 26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8" h="80">
                  <a:moveTo>
                    <a:pt x="9" y="26"/>
                  </a:moveTo>
                  <a:cubicBezTo>
                    <a:pt x="28" y="17"/>
                    <a:pt x="33" y="46"/>
                    <a:pt x="39" y="57"/>
                  </a:cubicBezTo>
                  <a:cubicBezTo>
                    <a:pt x="45" y="71"/>
                    <a:pt x="56" y="80"/>
                    <a:pt x="73" y="76"/>
                  </a:cubicBezTo>
                  <a:cubicBezTo>
                    <a:pt x="78" y="74"/>
                    <a:pt x="76" y="69"/>
                    <a:pt x="71" y="70"/>
                  </a:cubicBezTo>
                  <a:cubicBezTo>
                    <a:pt x="35" y="79"/>
                    <a:pt x="48" y="0"/>
                    <a:pt x="5" y="21"/>
                  </a:cubicBezTo>
                  <a:cubicBezTo>
                    <a:pt x="0" y="23"/>
                    <a:pt x="5" y="28"/>
                    <a:pt x="9" y="2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5" name="Freeform 58"/>
            <p:cNvSpPr/>
            <p:nvPr/>
          </p:nvSpPr>
          <p:spPr bwMode="auto">
            <a:xfrm>
              <a:off x="3721" y="2871"/>
              <a:ext cx="172" cy="52"/>
            </a:xfrm>
            <a:custGeom>
              <a:avLst/>
              <a:gdLst>
                <a:gd name="T0" fmla="*/ 9 w 73"/>
                <a:gd name="T1" fmla="*/ 18 h 22"/>
                <a:gd name="T2" fmla="*/ 64 w 73"/>
                <a:gd name="T3" fmla="*/ 9 h 22"/>
                <a:gd name="T4" fmla="*/ 68 w 73"/>
                <a:gd name="T5" fmla="*/ 6 h 22"/>
                <a:gd name="T6" fmla="*/ 1 w 73"/>
                <a:gd name="T7" fmla="*/ 20 h 22"/>
                <a:gd name="T8" fmla="*/ 9 w 73"/>
                <a:gd name="T9" fmla="*/ 18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22">
                  <a:moveTo>
                    <a:pt x="9" y="18"/>
                  </a:moveTo>
                  <a:cubicBezTo>
                    <a:pt x="15" y="4"/>
                    <a:pt x="51" y="9"/>
                    <a:pt x="64" y="9"/>
                  </a:cubicBezTo>
                  <a:cubicBezTo>
                    <a:pt x="67" y="9"/>
                    <a:pt x="73" y="6"/>
                    <a:pt x="68" y="6"/>
                  </a:cubicBezTo>
                  <a:cubicBezTo>
                    <a:pt x="51" y="5"/>
                    <a:pt x="8" y="0"/>
                    <a:pt x="1" y="20"/>
                  </a:cubicBezTo>
                  <a:cubicBezTo>
                    <a:pt x="0" y="22"/>
                    <a:pt x="9" y="21"/>
                    <a:pt x="9" y="1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6" name="Freeform 59"/>
            <p:cNvSpPr/>
            <p:nvPr/>
          </p:nvSpPr>
          <p:spPr bwMode="auto">
            <a:xfrm>
              <a:off x="3945" y="2728"/>
              <a:ext cx="197" cy="287"/>
            </a:xfrm>
            <a:custGeom>
              <a:avLst/>
              <a:gdLst>
                <a:gd name="T0" fmla="*/ 11 w 83"/>
                <a:gd name="T1" fmla="*/ 19 h 121"/>
                <a:gd name="T2" fmla="*/ 27 w 83"/>
                <a:gd name="T3" fmla="*/ 45 h 121"/>
                <a:gd name="T4" fmla="*/ 38 w 83"/>
                <a:gd name="T5" fmla="*/ 64 h 121"/>
                <a:gd name="T6" fmla="*/ 56 w 83"/>
                <a:gd name="T7" fmla="*/ 80 h 121"/>
                <a:gd name="T8" fmla="*/ 63 w 83"/>
                <a:gd name="T9" fmla="*/ 87 h 121"/>
                <a:gd name="T10" fmla="*/ 54 w 83"/>
                <a:gd name="T11" fmla="*/ 112 h 121"/>
                <a:gd name="T12" fmla="*/ 39 w 83"/>
                <a:gd name="T13" fmla="*/ 114 h 121"/>
                <a:gd name="T14" fmla="*/ 40 w 83"/>
                <a:gd name="T15" fmla="*/ 120 h 121"/>
                <a:gd name="T16" fmla="*/ 78 w 83"/>
                <a:gd name="T17" fmla="*/ 101 h 121"/>
                <a:gd name="T18" fmla="*/ 51 w 83"/>
                <a:gd name="T19" fmla="*/ 66 h 121"/>
                <a:gd name="T20" fmla="*/ 37 w 83"/>
                <a:gd name="T21" fmla="*/ 32 h 121"/>
                <a:gd name="T22" fmla="*/ 29 w 83"/>
                <a:gd name="T23" fmla="*/ 10 h 121"/>
                <a:gd name="T24" fmla="*/ 4 w 83"/>
                <a:gd name="T25" fmla="*/ 17 h 121"/>
                <a:gd name="T26" fmla="*/ 11 w 83"/>
                <a:gd name="T27" fmla="*/ 19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3" h="121">
                  <a:moveTo>
                    <a:pt x="11" y="19"/>
                  </a:moveTo>
                  <a:cubicBezTo>
                    <a:pt x="29" y="0"/>
                    <a:pt x="28" y="38"/>
                    <a:pt x="27" y="45"/>
                  </a:cubicBezTo>
                  <a:cubicBezTo>
                    <a:pt x="26" y="51"/>
                    <a:pt x="34" y="60"/>
                    <a:pt x="38" y="64"/>
                  </a:cubicBezTo>
                  <a:cubicBezTo>
                    <a:pt x="43" y="70"/>
                    <a:pt x="50" y="75"/>
                    <a:pt x="56" y="80"/>
                  </a:cubicBezTo>
                  <a:cubicBezTo>
                    <a:pt x="59" y="83"/>
                    <a:pt x="61" y="85"/>
                    <a:pt x="63" y="87"/>
                  </a:cubicBezTo>
                  <a:cubicBezTo>
                    <a:pt x="72" y="94"/>
                    <a:pt x="68" y="103"/>
                    <a:pt x="54" y="112"/>
                  </a:cubicBezTo>
                  <a:cubicBezTo>
                    <a:pt x="49" y="112"/>
                    <a:pt x="44" y="113"/>
                    <a:pt x="39" y="114"/>
                  </a:cubicBezTo>
                  <a:cubicBezTo>
                    <a:pt x="34" y="116"/>
                    <a:pt x="35" y="121"/>
                    <a:pt x="40" y="120"/>
                  </a:cubicBezTo>
                  <a:cubicBezTo>
                    <a:pt x="56" y="115"/>
                    <a:pt x="70" y="118"/>
                    <a:pt x="78" y="101"/>
                  </a:cubicBezTo>
                  <a:cubicBezTo>
                    <a:pt x="83" y="88"/>
                    <a:pt x="59" y="73"/>
                    <a:pt x="51" y="66"/>
                  </a:cubicBezTo>
                  <a:cubicBezTo>
                    <a:pt x="39" y="55"/>
                    <a:pt x="36" y="47"/>
                    <a:pt x="37" y="32"/>
                  </a:cubicBezTo>
                  <a:cubicBezTo>
                    <a:pt x="38" y="24"/>
                    <a:pt x="34" y="16"/>
                    <a:pt x="29" y="10"/>
                  </a:cubicBezTo>
                  <a:cubicBezTo>
                    <a:pt x="21" y="1"/>
                    <a:pt x="9" y="11"/>
                    <a:pt x="4" y="17"/>
                  </a:cubicBezTo>
                  <a:cubicBezTo>
                    <a:pt x="0" y="21"/>
                    <a:pt x="8" y="22"/>
                    <a:pt x="11" y="1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7" name="Freeform 60"/>
            <p:cNvSpPr/>
            <p:nvPr/>
          </p:nvSpPr>
          <p:spPr bwMode="auto">
            <a:xfrm>
              <a:off x="4165" y="2790"/>
              <a:ext cx="213" cy="62"/>
            </a:xfrm>
            <a:custGeom>
              <a:avLst/>
              <a:gdLst>
                <a:gd name="T0" fmla="*/ 9 w 90"/>
                <a:gd name="T1" fmla="*/ 24 h 26"/>
                <a:gd name="T2" fmla="*/ 80 w 90"/>
                <a:gd name="T3" fmla="*/ 20 h 26"/>
                <a:gd name="T4" fmla="*/ 88 w 90"/>
                <a:gd name="T5" fmla="*/ 17 h 26"/>
                <a:gd name="T6" fmla="*/ 5 w 90"/>
                <a:gd name="T7" fmla="*/ 21 h 26"/>
                <a:gd name="T8" fmla="*/ 9 w 90"/>
                <a:gd name="T9" fmla="*/ 24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26">
                  <a:moveTo>
                    <a:pt x="9" y="24"/>
                  </a:moveTo>
                  <a:cubicBezTo>
                    <a:pt x="28" y="16"/>
                    <a:pt x="62" y="6"/>
                    <a:pt x="80" y="20"/>
                  </a:cubicBezTo>
                  <a:cubicBezTo>
                    <a:pt x="82" y="22"/>
                    <a:pt x="90" y="19"/>
                    <a:pt x="88" y="17"/>
                  </a:cubicBezTo>
                  <a:cubicBezTo>
                    <a:pt x="67" y="0"/>
                    <a:pt x="28" y="11"/>
                    <a:pt x="5" y="21"/>
                  </a:cubicBezTo>
                  <a:cubicBezTo>
                    <a:pt x="0" y="23"/>
                    <a:pt x="5" y="26"/>
                    <a:pt x="9" y="2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8" name="Freeform 61"/>
            <p:cNvSpPr/>
            <p:nvPr/>
          </p:nvSpPr>
          <p:spPr bwMode="auto">
            <a:xfrm>
              <a:off x="4217" y="2899"/>
              <a:ext cx="173" cy="33"/>
            </a:xfrm>
            <a:custGeom>
              <a:avLst/>
              <a:gdLst>
                <a:gd name="T0" fmla="*/ 1 w 73"/>
                <a:gd name="T1" fmla="*/ 5 h 14"/>
                <a:gd name="T2" fmla="*/ 64 w 73"/>
                <a:gd name="T3" fmla="*/ 5 h 14"/>
                <a:gd name="T4" fmla="*/ 68 w 73"/>
                <a:gd name="T5" fmla="*/ 1 h 14"/>
                <a:gd name="T6" fmla="*/ 9 w 73"/>
                <a:gd name="T7" fmla="*/ 2 h 14"/>
                <a:gd name="T8" fmla="*/ 1 w 73"/>
                <a:gd name="T9" fmla="*/ 5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14">
                  <a:moveTo>
                    <a:pt x="1" y="5"/>
                  </a:moveTo>
                  <a:cubicBezTo>
                    <a:pt x="19" y="14"/>
                    <a:pt x="45" y="5"/>
                    <a:pt x="64" y="5"/>
                  </a:cubicBezTo>
                  <a:cubicBezTo>
                    <a:pt x="67" y="5"/>
                    <a:pt x="73" y="1"/>
                    <a:pt x="68" y="1"/>
                  </a:cubicBezTo>
                  <a:cubicBezTo>
                    <a:pt x="50" y="2"/>
                    <a:pt x="26" y="10"/>
                    <a:pt x="9" y="2"/>
                  </a:cubicBezTo>
                  <a:cubicBezTo>
                    <a:pt x="7" y="0"/>
                    <a:pt x="0" y="4"/>
                    <a:pt x="1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9" name="Freeform 62"/>
            <p:cNvSpPr/>
            <p:nvPr/>
          </p:nvSpPr>
          <p:spPr bwMode="auto">
            <a:xfrm>
              <a:off x="4459" y="2740"/>
              <a:ext cx="234" cy="292"/>
            </a:xfrm>
            <a:custGeom>
              <a:avLst/>
              <a:gdLst>
                <a:gd name="T0" fmla="*/ 13 w 99"/>
                <a:gd name="T1" fmla="*/ 31 h 123"/>
                <a:gd name="T2" fmla="*/ 36 w 99"/>
                <a:gd name="T3" fmla="*/ 25 h 123"/>
                <a:gd name="T4" fmla="*/ 37 w 99"/>
                <a:gd name="T5" fmla="*/ 39 h 123"/>
                <a:gd name="T6" fmla="*/ 33 w 99"/>
                <a:gd name="T7" fmla="*/ 56 h 123"/>
                <a:gd name="T8" fmla="*/ 29 w 99"/>
                <a:gd name="T9" fmla="*/ 95 h 123"/>
                <a:gd name="T10" fmla="*/ 94 w 99"/>
                <a:gd name="T11" fmla="*/ 103 h 123"/>
                <a:gd name="T12" fmla="*/ 92 w 99"/>
                <a:gd name="T13" fmla="*/ 98 h 123"/>
                <a:gd name="T14" fmla="*/ 51 w 99"/>
                <a:gd name="T15" fmla="*/ 106 h 123"/>
                <a:gd name="T16" fmla="*/ 38 w 99"/>
                <a:gd name="T17" fmla="*/ 72 h 123"/>
                <a:gd name="T18" fmla="*/ 46 w 99"/>
                <a:gd name="T19" fmla="*/ 26 h 123"/>
                <a:gd name="T20" fmla="*/ 4 w 99"/>
                <a:gd name="T21" fmla="*/ 33 h 123"/>
                <a:gd name="T22" fmla="*/ 13 w 99"/>
                <a:gd name="T23" fmla="*/ 3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123">
                  <a:moveTo>
                    <a:pt x="13" y="31"/>
                  </a:moveTo>
                  <a:cubicBezTo>
                    <a:pt x="25" y="16"/>
                    <a:pt x="33" y="14"/>
                    <a:pt x="36" y="25"/>
                  </a:cubicBezTo>
                  <a:cubicBezTo>
                    <a:pt x="38" y="29"/>
                    <a:pt x="37" y="35"/>
                    <a:pt x="37" y="39"/>
                  </a:cubicBezTo>
                  <a:cubicBezTo>
                    <a:pt x="37" y="45"/>
                    <a:pt x="35" y="51"/>
                    <a:pt x="33" y="56"/>
                  </a:cubicBezTo>
                  <a:cubicBezTo>
                    <a:pt x="29" y="69"/>
                    <a:pt x="26" y="82"/>
                    <a:pt x="29" y="95"/>
                  </a:cubicBezTo>
                  <a:cubicBezTo>
                    <a:pt x="35" y="123"/>
                    <a:pt x="77" y="109"/>
                    <a:pt x="94" y="103"/>
                  </a:cubicBezTo>
                  <a:cubicBezTo>
                    <a:pt x="99" y="102"/>
                    <a:pt x="98" y="96"/>
                    <a:pt x="92" y="98"/>
                  </a:cubicBezTo>
                  <a:cubicBezTo>
                    <a:pt x="80" y="102"/>
                    <a:pt x="65" y="108"/>
                    <a:pt x="51" y="106"/>
                  </a:cubicBezTo>
                  <a:cubicBezTo>
                    <a:pt x="34" y="102"/>
                    <a:pt x="36" y="84"/>
                    <a:pt x="38" y="72"/>
                  </a:cubicBezTo>
                  <a:cubicBezTo>
                    <a:pt x="41" y="56"/>
                    <a:pt x="47" y="42"/>
                    <a:pt x="46" y="26"/>
                  </a:cubicBezTo>
                  <a:cubicBezTo>
                    <a:pt x="43" y="0"/>
                    <a:pt x="0" y="7"/>
                    <a:pt x="4" y="33"/>
                  </a:cubicBezTo>
                  <a:cubicBezTo>
                    <a:pt x="5" y="37"/>
                    <a:pt x="13" y="35"/>
                    <a:pt x="13" y="3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0" name="Freeform 63"/>
            <p:cNvSpPr/>
            <p:nvPr/>
          </p:nvSpPr>
          <p:spPr bwMode="auto">
            <a:xfrm>
              <a:off x="4646" y="2747"/>
              <a:ext cx="236" cy="247"/>
            </a:xfrm>
            <a:custGeom>
              <a:avLst/>
              <a:gdLst>
                <a:gd name="T0" fmla="*/ 10 w 100"/>
                <a:gd name="T1" fmla="*/ 17 h 104"/>
                <a:gd name="T2" fmla="*/ 38 w 100"/>
                <a:gd name="T3" fmla="*/ 34 h 104"/>
                <a:gd name="T4" fmla="*/ 47 w 100"/>
                <a:gd name="T5" fmla="*/ 70 h 104"/>
                <a:gd name="T6" fmla="*/ 99 w 100"/>
                <a:gd name="T7" fmla="*/ 82 h 104"/>
                <a:gd name="T8" fmla="*/ 91 w 100"/>
                <a:gd name="T9" fmla="*/ 83 h 104"/>
                <a:gd name="T10" fmla="*/ 54 w 100"/>
                <a:gd name="T11" fmla="*/ 63 h 104"/>
                <a:gd name="T12" fmla="*/ 44 w 100"/>
                <a:gd name="T13" fmla="*/ 24 h 104"/>
                <a:gd name="T14" fmla="*/ 2 w 100"/>
                <a:gd name="T15" fmla="*/ 18 h 104"/>
                <a:gd name="T16" fmla="*/ 10 w 100"/>
                <a:gd name="T17" fmla="*/ 17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0" h="104">
                  <a:moveTo>
                    <a:pt x="10" y="17"/>
                  </a:moveTo>
                  <a:cubicBezTo>
                    <a:pt x="28" y="0"/>
                    <a:pt x="34" y="19"/>
                    <a:pt x="38" y="34"/>
                  </a:cubicBezTo>
                  <a:cubicBezTo>
                    <a:pt x="41" y="46"/>
                    <a:pt x="42" y="59"/>
                    <a:pt x="47" y="70"/>
                  </a:cubicBezTo>
                  <a:cubicBezTo>
                    <a:pt x="54" y="83"/>
                    <a:pt x="92" y="104"/>
                    <a:pt x="99" y="82"/>
                  </a:cubicBezTo>
                  <a:cubicBezTo>
                    <a:pt x="100" y="80"/>
                    <a:pt x="92" y="81"/>
                    <a:pt x="91" y="83"/>
                  </a:cubicBezTo>
                  <a:cubicBezTo>
                    <a:pt x="86" y="98"/>
                    <a:pt x="56" y="71"/>
                    <a:pt x="54" y="63"/>
                  </a:cubicBezTo>
                  <a:cubicBezTo>
                    <a:pt x="49" y="51"/>
                    <a:pt x="48" y="37"/>
                    <a:pt x="44" y="24"/>
                  </a:cubicBezTo>
                  <a:cubicBezTo>
                    <a:pt x="37" y="0"/>
                    <a:pt x="18" y="2"/>
                    <a:pt x="2" y="18"/>
                  </a:cubicBezTo>
                  <a:cubicBezTo>
                    <a:pt x="0" y="20"/>
                    <a:pt x="9" y="19"/>
                    <a:pt x="10" y="1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1" name="Freeform 64"/>
            <p:cNvSpPr/>
            <p:nvPr/>
          </p:nvSpPr>
          <p:spPr bwMode="auto">
            <a:xfrm>
              <a:off x="4674" y="2816"/>
              <a:ext cx="211" cy="55"/>
            </a:xfrm>
            <a:custGeom>
              <a:avLst/>
              <a:gdLst>
                <a:gd name="T0" fmla="*/ 6 w 89"/>
                <a:gd name="T1" fmla="*/ 22 h 23"/>
                <a:gd name="T2" fmla="*/ 83 w 89"/>
                <a:gd name="T3" fmla="*/ 6 h 23"/>
                <a:gd name="T4" fmla="*/ 83 w 89"/>
                <a:gd name="T5" fmla="*/ 1 h 23"/>
                <a:gd name="T6" fmla="*/ 7 w 89"/>
                <a:gd name="T7" fmla="*/ 16 h 23"/>
                <a:gd name="T8" fmla="*/ 6 w 89"/>
                <a:gd name="T9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23">
                  <a:moveTo>
                    <a:pt x="6" y="22"/>
                  </a:moveTo>
                  <a:cubicBezTo>
                    <a:pt x="32" y="17"/>
                    <a:pt x="57" y="10"/>
                    <a:pt x="83" y="6"/>
                  </a:cubicBezTo>
                  <a:cubicBezTo>
                    <a:pt x="87" y="6"/>
                    <a:pt x="89" y="0"/>
                    <a:pt x="83" y="1"/>
                  </a:cubicBezTo>
                  <a:cubicBezTo>
                    <a:pt x="58" y="5"/>
                    <a:pt x="32" y="12"/>
                    <a:pt x="7" y="16"/>
                  </a:cubicBezTo>
                  <a:cubicBezTo>
                    <a:pt x="2" y="17"/>
                    <a:pt x="0" y="23"/>
                    <a:pt x="6" y="2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2" name="Freeform 65"/>
            <p:cNvSpPr/>
            <p:nvPr/>
          </p:nvSpPr>
          <p:spPr bwMode="auto">
            <a:xfrm>
              <a:off x="2365" y="2792"/>
              <a:ext cx="196" cy="320"/>
            </a:xfrm>
            <a:custGeom>
              <a:avLst/>
              <a:gdLst>
                <a:gd name="T0" fmla="*/ 9 w 83"/>
                <a:gd name="T1" fmla="*/ 25 h 135"/>
                <a:gd name="T2" fmla="*/ 39 w 83"/>
                <a:gd name="T3" fmla="*/ 19 h 135"/>
                <a:gd name="T4" fmla="*/ 32 w 83"/>
                <a:gd name="T5" fmla="*/ 41 h 135"/>
                <a:gd name="T6" fmla="*/ 40 w 83"/>
                <a:gd name="T7" fmla="*/ 72 h 135"/>
                <a:gd name="T8" fmla="*/ 72 w 83"/>
                <a:gd name="T9" fmla="*/ 102 h 135"/>
                <a:gd name="T10" fmla="*/ 19 w 83"/>
                <a:gd name="T11" fmla="*/ 131 h 135"/>
                <a:gd name="T12" fmla="*/ 22 w 83"/>
                <a:gd name="T13" fmla="*/ 133 h 135"/>
                <a:gd name="T14" fmla="*/ 62 w 83"/>
                <a:gd name="T15" fmla="*/ 129 h 135"/>
                <a:gd name="T16" fmla="*/ 80 w 83"/>
                <a:gd name="T17" fmla="*/ 103 h 135"/>
                <a:gd name="T18" fmla="*/ 39 w 83"/>
                <a:gd name="T19" fmla="*/ 59 h 135"/>
                <a:gd name="T20" fmla="*/ 40 w 83"/>
                <a:gd name="T21" fmla="*/ 3 h 135"/>
                <a:gd name="T22" fmla="*/ 0 w 83"/>
                <a:gd name="T23" fmla="*/ 26 h 135"/>
                <a:gd name="T24" fmla="*/ 9 w 83"/>
                <a:gd name="T25" fmla="*/ 2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3" h="135">
                  <a:moveTo>
                    <a:pt x="9" y="25"/>
                  </a:moveTo>
                  <a:cubicBezTo>
                    <a:pt x="12" y="12"/>
                    <a:pt x="42" y="0"/>
                    <a:pt x="39" y="19"/>
                  </a:cubicBezTo>
                  <a:cubicBezTo>
                    <a:pt x="38" y="27"/>
                    <a:pt x="35" y="34"/>
                    <a:pt x="32" y="41"/>
                  </a:cubicBezTo>
                  <a:cubicBezTo>
                    <a:pt x="28" y="53"/>
                    <a:pt x="29" y="63"/>
                    <a:pt x="40" y="72"/>
                  </a:cubicBezTo>
                  <a:cubicBezTo>
                    <a:pt x="51" y="82"/>
                    <a:pt x="67" y="87"/>
                    <a:pt x="72" y="102"/>
                  </a:cubicBezTo>
                  <a:cubicBezTo>
                    <a:pt x="79" y="127"/>
                    <a:pt x="36" y="125"/>
                    <a:pt x="19" y="131"/>
                  </a:cubicBezTo>
                  <a:cubicBezTo>
                    <a:pt x="14" y="133"/>
                    <a:pt x="19" y="134"/>
                    <a:pt x="22" y="133"/>
                  </a:cubicBezTo>
                  <a:cubicBezTo>
                    <a:pt x="35" y="129"/>
                    <a:pt x="50" y="135"/>
                    <a:pt x="62" y="129"/>
                  </a:cubicBezTo>
                  <a:cubicBezTo>
                    <a:pt x="72" y="124"/>
                    <a:pt x="79" y="113"/>
                    <a:pt x="80" y="103"/>
                  </a:cubicBezTo>
                  <a:cubicBezTo>
                    <a:pt x="83" y="84"/>
                    <a:pt x="48" y="73"/>
                    <a:pt x="39" y="59"/>
                  </a:cubicBezTo>
                  <a:cubicBezTo>
                    <a:pt x="33" y="49"/>
                    <a:pt x="61" y="5"/>
                    <a:pt x="40" y="3"/>
                  </a:cubicBezTo>
                  <a:cubicBezTo>
                    <a:pt x="25" y="2"/>
                    <a:pt x="4" y="11"/>
                    <a:pt x="0" y="26"/>
                  </a:cubicBezTo>
                  <a:cubicBezTo>
                    <a:pt x="0" y="28"/>
                    <a:pt x="8" y="27"/>
                    <a:pt x="9" y="2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3" name="Freeform 66"/>
            <p:cNvSpPr/>
            <p:nvPr/>
          </p:nvSpPr>
          <p:spPr bwMode="auto">
            <a:xfrm>
              <a:off x="1882" y="2608"/>
              <a:ext cx="135" cy="132"/>
            </a:xfrm>
            <a:custGeom>
              <a:avLst/>
              <a:gdLst>
                <a:gd name="T0" fmla="*/ 48 w 57"/>
                <a:gd name="T1" fmla="*/ 2 h 56"/>
                <a:gd name="T2" fmla="*/ 5 w 57"/>
                <a:gd name="T3" fmla="*/ 54 h 56"/>
                <a:gd name="T4" fmla="*/ 10 w 57"/>
                <a:gd name="T5" fmla="*/ 55 h 56"/>
                <a:gd name="T6" fmla="*/ 56 w 57"/>
                <a:gd name="T7" fmla="*/ 1 h 56"/>
                <a:gd name="T8" fmla="*/ 48 w 57"/>
                <a:gd name="T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6">
                  <a:moveTo>
                    <a:pt x="48" y="2"/>
                  </a:moveTo>
                  <a:cubicBezTo>
                    <a:pt x="40" y="22"/>
                    <a:pt x="27" y="45"/>
                    <a:pt x="5" y="54"/>
                  </a:cubicBezTo>
                  <a:cubicBezTo>
                    <a:pt x="0" y="56"/>
                    <a:pt x="8" y="56"/>
                    <a:pt x="10" y="55"/>
                  </a:cubicBezTo>
                  <a:cubicBezTo>
                    <a:pt x="33" y="45"/>
                    <a:pt x="47" y="22"/>
                    <a:pt x="56" y="1"/>
                  </a:cubicBezTo>
                  <a:cubicBezTo>
                    <a:pt x="57" y="0"/>
                    <a:pt x="49" y="0"/>
                    <a:pt x="48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4" name="Freeform 67"/>
            <p:cNvSpPr/>
            <p:nvPr/>
          </p:nvSpPr>
          <p:spPr bwMode="auto">
            <a:xfrm>
              <a:off x="1898" y="2622"/>
              <a:ext cx="138" cy="95"/>
            </a:xfrm>
            <a:custGeom>
              <a:avLst/>
              <a:gdLst>
                <a:gd name="T0" fmla="*/ 1 w 58"/>
                <a:gd name="T1" fmla="*/ 4 h 40"/>
                <a:gd name="T2" fmla="*/ 49 w 58"/>
                <a:gd name="T3" fmla="*/ 39 h 40"/>
                <a:gd name="T4" fmla="*/ 57 w 58"/>
                <a:gd name="T5" fmla="*/ 36 h 40"/>
                <a:gd name="T6" fmla="*/ 9 w 58"/>
                <a:gd name="T7" fmla="*/ 2 h 40"/>
                <a:gd name="T8" fmla="*/ 1 w 58"/>
                <a:gd name="T9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40">
                  <a:moveTo>
                    <a:pt x="1" y="4"/>
                  </a:moveTo>
                  <a:cubicBezTo>
                    <a:pt x="17" y="16"/>
                    <a:pt x="35" y="25"/>
                    <a:pt x="49" y="39"/>
                  </a:cubicBezTo>
                  <a:cubicBezTo>
                    <a:pt x="51" y="40"/>
                    <a:pt x="58" y="37"/>
                    <a:pt x="57" y="36"/>
                  </a:cubicBezTo>
                  <a:cubicBezTo>
                    <a:pt x="43" y="23"/>
                    <a:pt x="25" y="13"/>
                    <a:pt x="9" y="2"/>
                  </a:cubicBezTo>
                  <a:cubicBezTo>
                    <a:pt x="7" y="0"/>
                    <a:pt x="0" y="4"/>
                    <a:pt x="1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5" name="Freeform 68"/>
            <p:cNvSpPr/>
            <p:nvPr/>
          </p:nvSpPr>
          <p:spPr bwMode="auto">
            <a:xfrm>
              <a:off x="2017" y="2638"/>
              <a:ext cx="120" cy="31"/>
            </a:xfrm>
            <a:custGeom>
              <a:avLst/>
              <a:gdLst>
                <a:gd name="T0" fmla="*/ 5 w 51"/>
                <a:gd name="T1" fmla="*/ 10 h 13"/>
                <a:gd name="T2" fmla="*/ 45 w 51"/>
                <a:gd name="T3" fmla="*/ 6 h 13"/>
                <a:gd name="T4" fmla="*/ 42 w 51"/>
                <a:gd name="T5" fmla="*/ 2 h 13"/>
                <a:gd name="T6" fmla="*/ 10 w 51"/>
                <a:gd name="T7" fmla="*/ 5 h 13"/>
                <a:gd name="T8" fmla="*/ 5 w 51"/>
                <a:gd name="T9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13">
                  <a:moveTo>
                    <a:pt x="5" y="10"/>
                  </a:moveTo>
                  <a:cubicBezTo>
                    <a:pt x="18" y="13"/>
                    <a:pt x="33" y="11"/>
                    <a:pt x="45" y="6"/>
                  </a:cubicBezTo>
                  <a:cubicBezTo>
                    <a:pt x="51" y="3"/>
                    <a:pt x="46" y="0"/>
                    <a:pt x="42" y="2"/>
                  </a:cubicBezTo>
                  <a:cubicBezTo>
                    <a:pt x="32" y="6"/>
                    <a:pt x="20" y="8"/>
                    <a:pt x="10" y="5"/>
                  </a:cubicBezTo>
                  <a:cubicBezTo>
                    <a:pt x="7" y="4"/>
                    <a:pt x="0" y="8"/>
                    <a:pt x="5" y="1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6" name="Freeform 69"/>
            <p:cNvSpPr/>
            <p:nvPr/>
          </p:nvSpPr>
          <p:spPr bwMode="auto">
            <a:xfrm>
              <a:off x="2064" y="2601"/>
              <a:ext cx="111" cy="125"/>
            </a:xfrm>
            <a:custGeom>
              <a:avLst/>
              <a:gdLst>
                <a:gd name="T0" fmla="*/ 24 w 47"/>
                <a:gd name="T1" fmla="*/ 6 h 53"/>
                <a:gd name="T2" fmla="*/ 30 w 47"/>
                <a:gd name="T3" fmla="*/ 33 h 53"/>
                <a:gd name="T4" fmla="*/ 4 w 47"/>
                <a:gd name="T5" fmla="*/ 49 h 53"/>
                <a:gd name="T6" fmla="*/ 11 w 47"/>
                <a:gd name="T7" fmla="*/ 51 h 53"/>
                <a:gd name="T8" fmla="*/ 41 w 47"/>
                <a:gd name="T9" fmla="*/ 28 h 53"/>
                <a:gd name="T10" fmla="*/ 32 w 47"/>
                <a:gd name="T11" fmla="*/ 3 h 53"/>
                <a:gd name="T12" fmla="*/ 24 w 47"/>
                <a:gd name="T13" fmla="*/ 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" h="53">
                  <a:moveTo>
                    <a:pt x="24" y="6"/>
                  </a:moveTo>
                  <a:cubicBezTo>
                    <a:pt x="31" y="15"/>
                    <a:pt x="41" y="22"/>
                    <a:pt x="30" y="33"/>
                  </a:cubicBezTo>
                  <a:cubicBezTo>
                    <a:pt x="23" y="40"/>
                    <a:pt x="12" y="43"/>
                    <a:pt x="4" y="49"/>
                  </a:cubicBezTo>
                  <a:cubicBezTo>
                    <a:pt x="0" y="52"/>
                    <a:pt x="9" y="53"/>
                    <a:pt x="11" y="51"/>
                  </a:cubicBezTo>
                  <a:cubicBezTo>
                    <a:pt x="21" y="43"/>
                    <a:pt x="35" y="41"/>
                    <a:pt x="41" y="28"/>
                  </a:cubicBezTo>
                  <a:cubicBezTo>
                    <a:pt x="47" y="17"/>
                    <a:pt x="38" y="12"/>
                    <a:pt x="32" y="3"/>
                  </a:cubicBezTo>
                  <a:cubicBezTo>
                    <a:pt x="30" y="0"/>
                    <a:pt x="22" y="3"/>
                    <a:pt x="24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7" name="Freeform 70"/>
            <p:cNvSpPr/>
            <p:nvPr/>
          </p:nvSpPr>
          <p:spPr bwMode="auto">
            <a:xfrm>
              <a:off x="2180" y="2582"/>
              <a:ext cx="118" cy="132"/>
            </a:xfrm>
            <a:custGeom>
              <a:avLst/>
              <a:gdLst>
                <a:gd name="T0" fmla="*/ 12 w 50"/>
                <a:gd name="T1" fmla="*/ 11 h 56"/>
                <a:gd name="T2" fmla="*/ 8 w 50"/>
                <a:gd name="T3" fmla="*/ 44 h 56"/>
                <a:gd name="T4" fmla="*/ 43 w 50"/>
                <a:gd name="T5" fmla="*/ 39 h 56"/>
                <a:gd name="T6" fmla="*/ 38 w 50"/>
                <a:gd name="T7" fmla="*/ 4 h 56"/>
                <a:gd name="T8" fmla="*/ 23 w 50"/>
                <a:gd name="T9" fmla="*/ 2 h 56"/>
                <a:gd name="T10" fmla="*/ 11 w 50"/>
                <a:gd name="T11" fmla="*/ 17 h 56"/>
                <a:gd name="T12" fmla="*/ 19 w 50"/>
                <a:gd name="T13" fmla="*/ 16 h 56"/>
                <a:gd name="T14" fmla="*/ 27 w 50"/>
                <a:gd name="T15" fmla="*/ 6 h 56"/>
                <a:gd name="T16" fmla="*/ 34 w 50"/>
                <a:gd name="T17" fmla="*/ 12 h 56"/>
                <a:gd name="T18" fmla="*/ 35 w 50"/>
                <a:gd name="T19" fmla="*/ 38 h 56"/>
                <a:gd name="T20" fmla="*/ 23 w 50"/>
                <a:gd name="T21" fmla="*/ 45 h 56"/>
                <a:gd name="T22" fmla="*/ 14 w 50"/>
                <a:gd name="T23" fmla="*/ 38 h 56"/>
                <a:gd name="T24" fmla="*/ 18 w 50"/>
                <a:gd name="T25" fmla="*/ 14 h 56"/>
                <a:gd name="T26" fmla="*/ 12 w 50"/>
                <a:gd name="T27" fmla="*/ 1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0" h="56">
                  <a:moveTo>
                    <a:pt x="12" y="11"/>
                  </a:moveTo>
                  <a:cubicBezTo>
                    <a:pt x="0" y="18"/>
                    <a:pt x="0" y="34"/>
                    <a:pt x="8" y="44"/>
                  </a:cubicBezTo>
                  <a:cubicBezTo>
                    <a:pt x="18" y="56"/>
                    <a:pt x="35" y="50"/>
                    <a:pt x="43" y="39"/>
                  </a:cubicBezTo>
                  <a:cubicBezTo>
                    <a:pt x="50" y="29"/>
                    <a:pt x="47" y="13"/>
                    <a:pt x="38" y="4"/>
                  </a:cubicBezTo>
                  <a:cubicBezTo>
                    <a:pt x="34" y="1"/>
                    <a:pt x="28" y="0"/>
                    <a:pt x="23" y="2"/>
                  </a:cubicBezTo>
                  <a:cubicBezTo>
                    <a:pt x="16" y="4"/>
                    <a:pt x="13" y="11"/>
                    <a:pt x="11" y="17"/>
                  </a:cubicBezTo>
                  <a:cubicBezTo>
                    <a:pt x="10" y="20"/>
                    <a:pt x="18" y="19"/>
                    <a:pt x="19" y="16"/>
                  </a:cubicBezTo>
                  <a:cubicBezTo>
                    <a:pt x="20" y="14"/>
                    <a:pt x="23" y="6"/>
                    <a:pt x="27" y="6"/>
                  </a:cubicBezTo>
                  <a:cubicBezTo>
                    <a:pt x="30" y="6"/>
                    <a:pt x="32" y="10"/>
                    <a:pt x="34" y="12"/>
                  </a:cubicBezTo>
                  <a:cubicBezTo>
                    <a:pt x="39" y="20"/>
                    <a:pt x="39" y="30"/>
                    <a:pt x="35" y="38"/>
                  </a:cubicBezTo>
                  <a:cubicBezTo>
                    <a:pt x="33" y="41"/>
                    <a:pt x="29" y="46"/>
                    <a:pt x="23" y="45"/>
                  </a:cubicBezTo>
                  <a:cubicBezTo>
                    <a:pt x="19" y="45"/>
                    <a:pt x="16" y="41"/>
                    <a:pt x="14" y="38"/>
                  </a:cubicBezTo>
                  <a:cubicBezTo>
                    <a:pt x="9" y="31"/>
                    <a:pt x="9" y="19"/>
                    <a:pt x="18" y="14"/>
                  </a:cubicBezTo>
                  <a:cubicBezTo>
                    <a:pt x="23" y="11"/>
                    <a:pt x="15" y="9"/>
                    <a:pt x="12" y="1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8" name="Freeform 71"/>
            <p:cNvSpPr/>
            <p:nvPr/>
          </p:nvSpPr>
          <p:spPr bwMode="auto">
            <a:xfrm>
              <a:off x="2502" y="3257"/>
              <a:ext cx="170" cy="163"/>
            </a:xfrm>
            <a:custGeom>
              <a:avLst/>
              <a:gdLst>
                <a:gd name="T0" fmla="*/ 6 w 72"/>
                <a:gd name="T1" fmla="*/ 6 h 69"/>
                <a:gd name="T2" fmla="*/ 61 w 72"/>
                <a:gd name="T3" fmla="*/ 67 h 69"/>
                <a:gd name="T4" fmla="*/ 68 w 72"/>
                <a:gd name="T5" fmla="*/ 62 h 69"/>
                <a:gd name="T6" fmla="*/ 10 w 72"/>
                <a:gd name="T7" fmla="*/ 1 h 69"/>
                <a:gd name="T8" fmla="*/ 6 w 72"/>
                <a:gd name="T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69">
                  <a:moveTo>
                    <a:pt x="6" y="6"/>
                  </a:moveTo>
                  <a:cubicBezTo>
                    <a:pt x="32" y="16"/>
                    <a:pt x="40" y="50"/>
                    <a:pt x="61" y="67"/>
                  </a:cubicBezTo>
                  <a:cubicBezTo>
                    <a:pt x="64" y="69"/>
                    <a:pt x="72" y="65"/>
                    <a:pt x="68" y="62"/>
                  </a:cubicBezTo>
                  <a:cubicBezTo>
                    <a:pt x="46" y="45"/>
                    <a:pt x="39" y="11"/>
                    <a:pt x="10" y="1"/>
                  </a:cubicBezTo>
                  <a:cubicBezTo>
                    <a:pt x="7" y="0"/>
                    <a:pt x="0" y="5"/>
                    <a:pt x="6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9" name="Freeform 72"/>
            <p:cNvSpPr/>
            <p:nvPr/>
          </p:nvSpPr>
          <p:spPr bwMode="auto">
            <a:xfrm>
              <a:off x="3091" y="3271"/>
              <a:ext cx="147" cy="225"/>
            </a:xfrm>
            <a:custGeom>
              <a:avLst/>
              <a:gdLst>
                <a:gd name="T0" fmla="*/ 14 w 62"/>
                <a:gd name="T1" fmla="*/ 16 h 95"/>
                <a:gd name="T2" fmla="*/ 10 w 62"/>
                <a:gd name="T3" fmla="*/ 11 h 95"/>
                <a:gd name="T4" fmla="*/ 14 w 62"/>
                <a:gd name="T5" fmla="*/ 8 h 95"/>
                <a:gd name="T6" fmla="*/ 31 w 62"/>
                <a:gd name="T7" fmla="*/ 11 h 95"/>
                <a:gd name="T8" fmla="*/ 30 w 62"/>
                <a:gd name="T9" fmla="*/ 35 h 95"/>
                <a:gd name="T10" fmla="*/ 35 w 62"/>
                <a:gd name="T11" fmla="*/ 56 h 95"/>
                <a:gd name="T12" fmla="*/ 42 w 62"/>
                <a:gd name="T13" fmla="*/ 66 h 95"/>
                <a:gd name="T14" fmla="*/ 16 w 62"/>
                <a:gd name="T15" fmla="*/ 87 h 95"/>
                <a:gd name="T16" fmla="*/ 11 w 62"/>
                <a:gd name="T17" fmla="*/ 91 h 95"/>
                <a:gd name="T18" fmla="*/ 45 w 62"/>
                <a:gd name="T19" fmla="*/ 78 h 95"/>
                <a:gd name="T20" fmla="*/ 37 w 62"/>
                <a:gd name="T21" fmla="*/ 38 h 95"/>
                <a:gd name="T22" fmla="*/ 29 w 62"/>
                <a:gd name="T23" fmla="*/ 1 h 95"/>
                <a:gd name="T24" fmla="*/ 1 w 62"/>
                <a:gd name="T25" fmla="*/ 13 h 95"/>
                <a:gd name="T26" fmla="*/ 4 w 62"/>
                <a:gd name="T27" fmla="*/ 15 h 95"/>
                <a:gd name="T28" fmla="*/ 5 w 62"/>
                <a:gd name="T29" fmla="*/ 18 h 95"/>
                <a:gd name="T30" fmla="*/ 14 w 62"/>
                <a:gd name="T31" fmla="*/ 16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95">
                  <a:moveTo>
                    <a:pt x="14" y="16"/>
                  </a:moveTo>
                  <a:cubicBezTo>
                    <a:pt x="14" y="13"/>
                    <a:pt x="13" y="11"/>
                    <a:pt x="10" y="11"/>
                  </a:cubicBezTo>
                  <a:cubicBezTo>
                    <a:pt x="11" y="10"/>
                    <a:pt x="13" y="9"/>
                    <a:pt x="14" y="8"/>
                  </a:cubicBezTo>
                  <a:cubicBezTo>
                    <a:pt x="22" y="5"/>
                    <a:pt x="28" y="6"/>
                    <a:pt x="31" y="11"/>
                  </a:cubicBezTo>
                  <a:cubicBezTo>
                    <a:pt x="38" y="17"/>
                    <a:pt x="32" y="28"/>
                    <a:pt x="30" y="35"/>
                  </a:cubicBezTo>
                  <a:cubicBezTo>
                    <a:pt x="27" y="43"/>
                    <a:pt x="30" y="49"/>
                    <a:pt x="35" y="56"/>
                  </a:cubicBezTo>
                  <a:cubicBezTo>
                    <a:pt x="37" y="60"/>
                    <a:pt x="40" y="62"/>
                    <a:pt x="42" y="66"/>
                  </a:cubicBezTo>
                  <a:cubicBezTo>
                    <a:pt x="47" y="76"/>
                    <a:pt x="25" y="89"/>
                    <a:pt x="16" y="87"/>
                  </a:cubicBezTo>
                  <a:cubicBezTo>
                    <a:pt x="14" y="86"/>
                    <a:pt x="6" y="90"/>
                    <a:pt x="11" y="91"/>
                  </a:cubicBezTo>
                  <a:cubicBezTo>
                    <a:pt x="24" y="95"/>
                    <a:pt x="36" y="86"/>
                    <a:pt x="45" y="78"/>
                  </a:cubicBezTo>
                  <a:cubicBezTo>
                    <a:pt x="62" y="64"/>
                    <a:pt x="36" y="53"/>
                    <a:pt x="37" y="38"/>
                  </a:cubicBezTo>
                  <a:cubicBezTo>
                    <a:pt x="38" y="27"/>
                    <a:pt x="51" y="4"/>
                    <a:pt x="29" y="1"/>
                  </a:cubicBezTo>
                  <a:cubicBezTo>
                    <a:pt x="18" y="0"/>
                    <a:pt x="8" y="4"/>
                    <a:pt x="1" y="13"/>
                  </a:cubicBezTo>
                  <a:cubicBezTo>
                    <a:pt x="0" y="14"/>
                    <a:pt x="3" y="15"/>
                    <a:pt x="4" y="15"/>
                  </a:cubicBezTo>
                  <a:cubicBezTo>
                    <a:pt x="4" y="16"/>
                    <a:pt x="5" y="17"/>
                    <a:pt x="5" y="18"/>
                  </a:cubicBezTo>
                  <a:cubicBezTo>
                    <a:pt x="5" y="20"/>
                    <a:pt x="14" y="19"/>
                    <a:pt x="14" y="1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0" name="Freeform 73"/>
            <p:cNvSpPr/>
            <p:nvPr/>
          </p:nvSpPr>
          <p:spPr bwMode="auto">
            <a:xfrm>
              <a:off x="3652" y="3193"/>
              <a:ext cx="393" cy="319"/>
            </a:xfrm>
            <a:custGeom>
              <a:avLst/>
              <a:gdLst>
                <a:gd name="T0" fmla="*/ 11 w 166"/>
                <a:gd name="T1" fmla="*/ 96 h 135"/>
                <a:gd name="T2" fmla="*/ 47 w 166"/>
                <a:gd name="T3" fmla="*/ 4 h 135"/>
                <a:gd name="T4" fmla="*/ 39 w 166"/>
                <a:gd name="T5" fmla="*/ 4 h 135"/>
                <a:gd name="T6" fmla="*/ 39 w 166"/>
                <a:gd name="T7" fmla="*/ 113 h 135"/>
                <a:gd name="T8" fmla="*/ 104 w 166"/>
                <a:gd name="T9" fmla="*/ 80 h 135"/>
                <a:gd name="T10" fmla="*/ 95 w 166"/>
                <a:gd name="T11" fmla="*/ 81 h 135"/>
                <a:gd name="T12" fmla="*/ 116 w 166"/>
                <a:gd name="T13" fmla="*/ 93 h 135"/>
                <a:gd name="T14" fmla="*/ 136 w 166"/>
                <a:gd name="T15" fmla="*/ 78 h 135"/>
                <a:gd name="T16" fmla="*/ 156 w 166"/>
                <a:gd name="T17" fmla="*/ 100 h 135"/>
                <a:gd name="T18" fmla="*/ 165 w 166"/>
                <a:gd name="T19" fmla="*/ 98 h 135"/>
                <a:gd name="T20" fmla="*/ 145 w 166"/>
                <a:gd name="T21" fmla="*/ 66 h 135"/>
                <a:gd name="T22" fmla="*/ 104 w 166"/>
                <a:gd name="T23" fmla="*/ 80 h 135"/>
                <a:gd name="T24" fmla="*/ 96 w 166"/>
                <a:gd name="T25" fmla="*/ 80 h 135"/>
                <a:gd name="T26" fmla="*/ 76 w 166"/>
                <a:gd name="T27" fmla="*/ 104 h 135"/>
                <a:gd name="T28" fmla="*/ 34 w 166"/>
                <a:gd name="T29" fmla="*/ 85 h 135"/>
                <a:gd name="T30" fmla="*/ 47 w 166"/>
                <a:gd name="T31" fmla="*/ 4 h 135"/>
                <a:gd name="T32" fmla="*/ 39 w 166"/>
                <a:gd name="T33" fmla="*/ 5 h 135"/>
                <a:gd name="T34" fmla="*/ 3 w 166"/>
                <a:gd name="T35" fmla="*/ 95 h 135"/>
                <a:gd name="T36" fmla="*/ 11 w 166"/>
                <a:gd name="T37" fmla="*/ 96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135">
                  <a:moveTo>
                    <a:pt x="11" y="96"/>
                  </a:moveTo>
                  <a:cubicBezTo>
                    <a:pt x="31" y="68"/>
                    <a:pt x="43" y="37"/>
                    <a:pt x="47" y="4"/>
                  </a:cubicBezTo>
                  <a:cubicBezTo>
                    <a:pt x="48" y="0"/>
                    <a:pt x="40" y="2"/>
                    <a:pt x="39" y="4"/>
                  </a:cubicBezTo>
                  <a:cubicBezTo>
                    <a:pt x="26" y="35"/>
                    <a:pt x="11" y="85"/>
                    <a:pt x="39" y="113"/>
                  </a:cubicBezTo>
                  <a:cubicBezTo>
                    <a:pt x="63" y="135"/>
                    <a:pt x="92" y="96"/>
                    <a:pt x="104" y="80"/>
                  </a:cubicBezTo>
                  <a:cubicBezTo>
                    <a:pt x="101" y="81"/>
                    <a:pt x="98" y="81"/>
                    <a:pt x="95" y="81"/>
                  </a:cubicBezTo>
                  <a:cubicBezTo>
                    <a:pt x="94" y="96"/>
                    <a:pt x="102" y="100"/>
                    <a:pt x="116" y="93"/>
                  </a:cubicBezTo>
                  <a:cubicBezTo>
                    <a:pt x="123" y="89"/>
                    <a:pt x="131" y="83"/>
                    <a:pt x="136" y="78"/>
                  </a:cubicBezTo>
                  <a:cubicBezTo>
                    <a:pt x="152" y="63"/>
                    <a:pt x="153" y="92"/>
                    <a:pt x="156" y="100"/>
                  </a:cubicBezTo>
                  <a:cubicBezTo>
                    <a:pt x="157" y="104"/>
                    <a:pt x="166" y="101"/>
                    <a:pt x="165" y="98"/>
                  </a:cubicBezTo>
                  <a:cubicBezTo>
                    <a:pt x="159" y="85"/>
                    <a:pt x="163" y="68"/>
                    <a:pt x="145" y="66"/>
                  </a:cubicBezTo>
                  <a:cubicBezTo>
                    <a:pt x="135" y="64"/>
                    <a:pt x="102" y="108"/>
                    <a:pt x="104" y="80"/>
                  </a:cubicBezTo>
                  <a:cubicBezTo>
                    <a:pt x="104" y="76"/>
                    <a:pt x="97" y="78"/>
                    <a:pt x="96" y="80"/>
                  </a:cubicBezTo>
                  <a:cubicBezTo>
                    <a:pt x="89" y="88"/>
                    <a:pt x="83" y="96"/>
                    <a:pt x="76" y="104"/>
                  </a:cubicBezTo>
                  <a:cubicBezTo>
                    <a:pt x="55" y="125"/>
                    <a:pt x="38" y="104"/>
                    <a:pt x="34" y="85"/>
                  </a:cubicBezTo>
                  <a:cubicBezTo>
                    <a:pt x="28" y="59"/>
                    <a:pt x="37" y="28"/>
                    <a:pt x="47" y="4"/>
                  </a:cubicBezTo>
                  <a:cubicBezTo>
                    <a:pt x="44" y="4"/>
                    <a:pt x="42" y="4"/>
                    <a:pt x="39" y="5"/>
                  </a:cubicBezTo>
                  <a:cubicBezTo>
                    <a:pt x="34" y="38"/>
                    <a:pt x="23" y="68"/>
                    <a:pt x="3" y="95"/>
                  </a:cubicBezTo>
                  <a:cubicBezTo>
                    <a:pt x="0" y="99"/>
                    <a:pt x="9" y="98"/>
                    <a:pt x="11" y="9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1" name="Freeform 74"/>
            <p:cNvSpPr/>
            <p:nvPr/>
          </p:nvSpPr>
          <p:spPr bwMode="auto">
            <a:xfrm>
              <a:off x="4042" y="3285"/>
              <a:ext cx="131" cy="133"/>
            </a:xfrm>
            <a:custGeom>
              <a:avLst/>
              <a:gdLst>
                <a:gd name="T0" fmla="*/ 44 w 55"/>
                <a:gd name="T1" fmla="*/ 2 h 56"/>
                <a:gd name="T2" fmla="*/ 4 w 55"/>
                <a:gd name="T3" fmla="*/ 52 h 56"/>
                <a:gd name="T4" fmla="*/ 11 w 55"/>
                <a:gd name="T5" fmla="*/ 53 h 56"/>
                <a:gd name="T6" fmla="*/ 51 w 55"/>
                <a:gd name="T7" fmla="*/ 4 h 56"/>
                <a:gd name="T8" fmla="*/ 44 w 55"/>
                <a:gd name="T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56">
                  <a:moveTo>
                    <a:pt x="44" y="2"/>
                  </a:moveTo>
                  <a:cubicBezTo>
                    <a:pt x="27" y="16"/>
                    <a:pt x="19" y="37"/>
                    <a:pt x="4" y="52"/>
                  </a:cubicBezTo>
                  <a:cubicBezTo>
                    <a:pt x="0" y="55"/>
                    <a:pt x="9" y="56"/>
                    <a:pt x="11" y="53"/>
                  </a:cubicBezTo>
                  <a:cubicBezTo>
                    <a:pt x="26" y="38"/>
                    <a:pt x="34" y="18"/>
                    <a:pt x="51" y="4"/>
                  </a:cubicBezTo>
                  <a:cubicBezTo>
                    <a:pt x="55" y="1"/>
                    <a:pt x="47" y="0"/>
                    <a:pt x="44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2" name="Freeform 75"/>
            <p:cNvSpPr/>
            <p:nvPr/>
          </p:nvSpPr>
          <p:spPr bwMode="auto">
            <a:xfrm>
              <a:off x="4920" y="2020"/>
              <a:ext cx="346" cy="929"/>
            </a:xfrm>
            <a:custGeom>
              <a:avLst/>
              <a:gdLst>
                <a:gd name="T0" fmla="*/ 11 w 146"/>
                <a:gd name="T1" fmla="*/ 29 h 392"/>
                <a:gd name="T2" fmla="*/ 62 w 146"/>
                <a:gd name="T3" fmla="*/ 50 h 392"/>
                <a:gd name="T4" fmla="*/ 66 w 146"/>
                <a:gd name="T5" fmla="*/ 88 h 392"/>
                <a:gd name="T6" fmla="*/ 82 w 146"/>
                <a:gd name="T7" fmla="*/ 158 h 392"/>
                <a:gd name="T8" fmla="*/ 137 w 146"/>
                <a:gd name="T9" fmla="*/ 180 h 392"/>
                <a:gd name="T10" fmla="*/ 128 w 146"/>
                <a:gd name="T11" fmla="*/ 181 h 392"/>
                <a:gd name="T12" fmla="*/ 133 w 146"/>
                <a:gd name="T13" fmla="*/ 299 h 392"/>
                <a:gd name="T14" fmla="*/ 131 w 146"/>
                <a:gd name="T15" fmla="*/ 362 h 392"/>
                <a:gd name="T16" fmla="*/ 94 w 146"/>
                <a:gd name="T17" fmla="*/ 388 h 392"/>
                <a:gd name="T18" fmla="*/ 99 w 146"/>
                <a:gd name="T19" fmla="*/ 391 h 392"/>
                <a:gd name="T20" fmla="*/ 145 w 146"/>
                <a:gd name="T21" fmla="*/ 331 h 392"/>
                <a:gd name="T22" fmla="*/ 137 w 146"/>
                <a:gd name="T23" fmla="*/ 180 h 392"/>
                <a:gd name="T24" fmla="*/ 128 w 146"/>
                <a:gd name="T25" fmla="*/ 181 h 392"/>
                <a:gd name="T26" fmla="*/ 104 w 146"/>
                <a:gd name="T27" fmla="*/ 174 h 392"/>
                <a:gd name="T28" fmla="*/ 82 w 146"/>
                <a:gd name="T29" fmla="*/ 133 h 392"/>
                <a:gd name="T30" fmla="*/ 73 w 146"/>
                <a:gd name="T31" fmla="*/ 64 h 392"/>
                <a:gd name="T32" fmla="*/ 48 w 146"/>
                <a:gd name="T33" fmla="*/ 16 h 392"/>
                <a:gd name="T34" fmla="*/ 4 w 146"/>
                <a:gd name="T35" fmla="*/ 27 h 392"/>
                <a:gd name="T36" fmla="*/ 11 w 146"/>
                <a:gd name="T37" fmla="*/ 2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6" h="392">
                  <a:moveTo>
                    <a:pt x="11" y="29"/>
                  </a:moveTo>
                  <a:cubicBezTo>
                    <a:pt x="45" y="0"/>
                    <a:pt x="58" y="30"/>
                    <a:pt x="62" y="50"/>
                  </a:cubicBezTo>
                  <a:cubicBezTo>
                    <a:pt x="65" y="63"/>
                    <a:pt x="65" y="75"/>
                    <a:pt x="66" y="88"/>
                  </a:cubicBezTo>
                  <a:cubicBezTo>
                    <a:pt x="68" y="111"/>
                    <a:pt x="72" y="136"/>
                    <a:pt x="82" y="158"/>
                  </a:cubicBezTo>
                  <a:cubicBezTo>
                    <a:pt x="88" y="171"/>
                    <a:pt x="133" y="218"/>
                    <a:pt x="137" y="180"/>
                  </a:cubicBezTo>
                  <a:cubicBezTo>
                    <a:pt x="137" y="176"/>
                    <a:pt x="129" y="178"/>
                    <a:pt x="128" y="181"/>
                  </a:cubicBezTo>
                  <a:cubicBezTo>
                    <a:pt x="117" y="220"/>
                    <a:pt x="127" y="260"/>
                    <a:pt x="133" y="299"/>
                  </a:cubicBezTo>
                  <a:cubicBezTo>
                    <a:pt x="137" y="319"/>
                    <a:pt x="140" y="342"/>
                    <a:pt x="131" y="362"/>
                  </a:cubicBezTo>
                  <a:cubicBezTo>
                    <a:pt x="124" y="375"/>
                    <a:pt x="106" y="381"/>
                    <a:pt x="94" y="388"/>
                  </a:cubicBezTo>
                  <a:cubicBezTo>
                    <a:pt x="89" y="391"/>
                    <a:pt x="96" y="392"/>
                    <a:pt x="99" y="391"/>
                  </a:cubicBezTo>
                  <a:cubicBezTo>
                    <a:pt x="127" y="376"/>
                    <a:pt x="146" y="365"/>
                    <a:pt x="145" y="331"/>
                  </a:cubicBezTo>
                  <a:cubicBezTo>
                    <a:pt x="144" y="280"/>
                    <a:pt x="122" y="230"/>
                    <a:pt x="137" y="180"/>
                  </a:cubicBezTo>
                  <a:cubicBezTo>
                    <a:pt x="134" y="180"/>
                    <a:pt x="131" y="180"/>
                    <a:pt x="128" y="181"/>
                  </a:cubicBezTo>
                  <a:cubicBezTo>
                    <a:pt x="127" y="197"/>
                    <a:pt x="109" y="180"/>
                    <a:pt x="104" y="174"/>
                  </a:cubicBezTo>
                  <a:cubicBezTo>
                    <a:pt x="92" y="164"/>
                    <a:pt x="86" y="148"/>
                    <a:pt x="82" y="133"/>
                  </a:cubicBezTo>
                  <a:cubicBezTo>
                    <a:pt x="76" y="111"/>
                    <a:pt x="75" y="87"/>
                    <a:pt x="73" y="64"/>
                  </a:cubicBezTo>
                  <a:cubicBezTo>
                    <a:pt x="71" y="46"/>
                    <a:pt x="68" y="23"/>
                    <a:pt x="48" y="16"/>
                  </a:cubicBezTo>
                  <a:cubicBezTo>
                    <a:pt x="32" y="10"/>
                    <a:pt x="16" y="18"/>
                    <a:pt x="4" y="27"/>
                  </a:cubicBezTo>
                  <a:cubicBezTo>
                    <a:pt x="0" y="30"/>
                    <a:pt x="8" y="30"/>
                    <a:pt x="11" y="2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3" name="Freeform 76"/>
            <p:cNvSpPr/>
            <p:nvPr/>
          </p:nvSpPr>
          <p:spPr bwMode="auto">
            <a:xfrm>
              <a:off x="2384" y="1386"/>
              <a:ext cx="1112" cy="504"/>
            </a:xfrm>
            <a:custGeom>
              <a:avLst/>
              <a:gdLst>
                <a:gd name="T0" fmla="*/ 175 w 470"/>
                <a:gd name="T1" fmla="*/ 75 h 213"/>
                <a:gd name="T2" fmla="*/ 70 w 470"/>
                <a:gd name="T3" fmla="*/ 184 h 213"/>
                <a:gd name="T4" fmla="*/ 203 w 470"/>
                <a:gd name="T5" fmla="*/ 210 h 213"/>
                <a:gd name="T6" fmla="*/ 349 w 470"/>
                <a:gd name="T7" fmla="*/ 175 h 213"/>
                <a:gd name="T8" fmla="*/ 448 w 470"/>
                <a:gd name="T9" fmla="*/ 109 h 213"/>
                <a:gd name="T10" fmla="*/ 428 w 470"/>
                <a:gd name="T11" fmla="*/ 17 h 213"/>
                <a:gd name="T12" fmla="*/ 306 w 470"/>
                <a:gd name="T13" fmla="*/ 11 h 213"/>
                <a:gd name="T14" fmla="*/ 161 w 470"/>
                <a:gd name="T15" fmla="*/ 46 h 213"/>
                <a:gd name="T16" fmla="*/ 166 w 470"/>
                <a:gd name="T17" fmla="*/ 47 h 213"/>
                <a:gd name="T18" fmla="*/ 294 w 470"/>
                <a:gd name="T19" fmla="*/ 16 h 213"/>
                <a:gd name="T20" fmla="*/ 401 w 470"/>
                <a:gd name="T21" fmla="*/ 13 h 213"/>
                <a:gd name="T22" fmla="*/ 453 w 470"/>
                <a:gd name="T23" fmla="*/ 82 h 213"/>
                <a:gd name="T24" fmla="*/ 376 w 470"/>
                <a:gd name="T25" fmla="*/ 160 h 213"/>
                <a:gd name="T26" fmla="*/ 266 w 470"/>
                <a:gd name="T27" fmla="*/ 196 h 213"/>
                <a:gd name="T28" fmla="*/ 137 w 470"/>
                <a:gd name="T29" fmla="*/ 204 h 213"/>
                <a:gd name="T30" fmla="*/ 56 w 470"/>
                <a:gd name="T31" fmla="*/ 135 h 213"/>
                <a:gd name="T32" fmla="*/ 168 w 470"/>
                <a:gd name="T33" fmla="*/ 79 h 213"/>
                <a:gd name="T34" fmla="*/ 175 w 470"/>
                <a:gd name="T35" fmla="*/ 75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70" h="213">
                  <a:moveTo>
                    <a:pt x="175" y="75"/>
                  </a:moveTo>
                  <a:cubicBezTo>
                    <a:pt x="112" y="53"/>
                    <a:pt x="0" y="127"/>
                    <a:pt x="70" y="184"/>
                  </a:cubicBezTo>
                  <a:cubicBezTo>
                    <a:pt x="105" y="213"/>
                    <a:pt x="160" y="213"/>
                    <a:pt x="203" y="210"/>
                  </a:cubicBezTo>
                  <a:cubicBezTo>
                    <a:pt x="253" y="205"/>
                    <a:pt x="303" y="192"/>
                    <a:pt x="349" y="175"/>
                  </a:cubicBezTo>
                  <a:cubicBezTo>
                    <a:pt x="385" y="162"/>
                    <a:pt x="427" y="142"/>
                    <a:pt x="448" y="109"/>
                  </a:cubicBezTo>
                  <a:cubicBezTo>
                    <a:pt x="469" y="76"/>
                    <a:pt x="470" y="37"/>
                    <a:pt x="428" y="17"/>
                  </a:cubicBezTo>
                  <a:cubicBezTo>
                    <a:pt x="391" y="0"/>
                    <a:pt x="346" y="5"/>
                    <a:pt x="306" y="11"/>
                  </a:cubicBezTo>
                  <a:cubicBezTo>
                    <a:pt x="256" y="18"/>
                    <a:pt x="206" y="23"/>
                    <a:pt x="161" y="46"/>
                  </a:cubicBezTo>
                  <a:cubicBezTo>
                    <a:pt x="156" y="48"/>
                    <a:pt x="163" y="48"/>
                    <a:pt x="166" y="47"/>
                  </a:cubicBezTo>
                  <a:cubicBezTo>
                    <a:pt x="206" y="27"/>
                    <a:pt x="249" y="24"/>
                    <a:pt x="294" y="16"/>
                  </a:cubicBezTo>
                  <a:cubicBezTo>
                    <a:pt x="329" y="10"/>
                    <a:pt x="366" y="6"/>
                    <a:pt x="401" y="13"/>
                  </a:cubicBezTo>
                  <a:cubicBezTo>
                    <a:pt x="437" y="21"/>
                    <a:pt x="460" y="47"/>
                    <a:pt x="453" y="82"/>
                  </a:cubicBezTo>
                  <a:cubicBezTo>
                    <a:pt x="445" y="119"/>
                    <a:pt x="409" y="143"/>
                    <a:pt x="376" y="160"/>
                  </a:cubicBezTo>
                  <a:cubicBezTo>
                    <a:pt x="341" y="177"/>
                    <a:pt x="304" y="187"/>
                    <a:pt x="266" y="196"/>
                  </a:cubicBezTo>
                  <a:cubicBezTo>
                    <a:pt x="224" y="205"/>
                    <a:pt x="180" y="211"/>
                    <a:pt x="137" y="204"/>
                  </a:cubicBezTo>
                  <a:cubicBezTo>
                    <a:pt x="100" y="199"/>
                    <a:pt x="51" y="177"/>
                    <a:pt x="56" y="135"/>
                  </a:cubicBezTo>
                  <a:cubicBezTo>
                    <a:pt x="60" y="93"/>
                    <a:pt x="130" y="65"/>
                    <a:pt x="168" y="79"/>
                  </a:cubicBezTo>
                  <a:cubicBezTo>
                    <a:pt x="170" y="79"/>
                    <a:pt x="178" y="76"/>
                    <a:pt x="175" y="7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4" name="Freeform 77"/>
            <p:cNvSpPr/>
            <p:nvPr/>
          </p:nvSpPr>
          <p:spPr bwMode="auto">
            <a:xfrm>
              <a:off x="2911" y="846"/>
              <a:ext cx="100" cy="679"/>
            </a:xfrm>
            <a:custGeom>
              <a:avLst/>
              <a:gdLst>
                <a:gd name="T0" fmla="*/ 1 w 42"/>
                <a:gd name="T1" fmla="*/ 5 h 287"/>
                <a:gd name="T2" fmla="*/ 17 w 42"/>
                <a:gd name="T3" fmla="*/ 136 h 287"/>
                <a:gd name="T4" fmla="*/ 33 w 42"/>
                <a:gd name="T5" fmla="*/ 283 h 287"/>
                <a:gd name="T6" fmla="*/ 41 w 42"/>
                <a:gd name="T7" fmla="*/ 281 h 287"/>
                <a:gd name="T8" fmla="*/ 27 w 42"/>
                <a:gd name="T9" fmla="*/ 149 h 287"/>
                <a:gd name="T10" fmla="*/ 9 w 42"/>
                <a:gd name="T11" fmla="*/ 4 h 287"/>
                <a:gd name="T12" fmla="*/ 1 w 42"/>
                <a:gd name="T13" fmla="*/ 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287">
                  <a:moveTo>
                    <a:pt x="1" y="5"/>
                  </a:moveTo>
                  <a:cubicBezTo>
                    <a:pt x="1" y="49"/>
                    <a:pt x="11" y="92"/>
                    <a:pt x="17" y="136"/>
                  </a:cubicBezTo>
                  <a:cubicBezTo>
                    <a:pt x="22" y="185"/>
                    <a:pt x="26" y="234"/>
                    <a:pt x="33" y="283"/>
                  </a:cubicBezTo>
                  <a:cubicBezTo>
                    <a:pt x="33" y="287"/>
                    <a:pt x="42" y="285"/>
                    <a:pt x="41" y="281"/>
                  </a:cubicBezTo>
                  <a:cubicBezTo>
                    <a:pt x="36" y="237"/>
                    <a:pt x="32" y="193"/>
                    <a:pt x="27" y="149"/>
                  </a:cubicBezTo>
                  <a:cubicBezTo>
                    <a:pt x="22" y="101"/>
                    <a:pt x="10" y="53"/>
                    <a:pt x="9" y="4"/>
                  </a:cubicBezTo>
                  <a:cubicBezTo>
                    <a:pt x="9" y="0"/>
                    <a:pt x="0" y="1"/>
                    <a:pt x="1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5" name="Freeform 78"/>
            <p:cNvSpPr/>
            <p:nvPr/>
          </p:nvSpPr>
          <p:spPr bwMode="auto">
            <a:xfrm>
              <a:off x="2556" y="834"/>
              <a:ext cx="360" cy="739"/>
            </a:xfrm>
            <a:custGeom>
              <a:avLst/>
              <a:gdLst>
                <a:gd name="T0" fmla="*/ 143 w 152"/>
                <a:gd name="T1" fmla="*/ 2 h 312"/>
                <a:gd name="T2" fmla="*/ 1 w 152"/>
                <a:gd name="T3" fmla="*/ 311 h 312"/>
                <a:gd name="T4" fmla="*/ 9 w 152"/>
                <a:gd name="T5" fmla="*/ 309 h 312"/>
                <a:gd name="T6" fmla="*/ 151 w 152"/>
                <a:gd name="T7" fmla="*/ 1 h 312"/>
                <a:gd name="T8" fmla="*/ 143 w 152"/>
                <a:gd name="T9" fmla="*/ 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" h="312">
                  <a:moveTo>
                    <a:pt x="143" y="2"/>
                  </a:moveTo>
                  <a:cubicBezTo>
                    <a:pt x="87" y="101"/>
                    <a:pt x="54" y="210"/>
                    <a:pt x="1" y="311"/>
                  </a:cubicBezTo>
                  <a:cubicBezTo>
                    <a:pt x="0" y="312"/>
                    <a:pt x="8" y="311"/>
                    <a:pt x="9" y="309"/>
                  </a:cubicBezTo>
                  <a:cubicBezTo>
                    <a:pt x="62" y="209"/>
                    <a:pt x="95" y="100"/>
                    <a:pt x="151" y="1"/>
                  </a:cubicBezTo>
                  <a:cubicBezTo>
                    <a:pt x="152" y="0"/>
                    <a:pt x="144" y="0"/>
                    <a:pt x="143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6" name="Freeform 79"/>
            <p:cNvSpPr/>
            <p:nvPr/>
          </p:nvSpPr>
          <p:spPr bwMode="auto">
            <a:xfrm>
              <a:off x="2899" y="801"/>
              <a:ext cx="554" cy="776"/>
            </a:xfrm>
            <a:custGeom>
              <a:avLst/>
              <a:gdLst>
                <a:gd name="T0" fmla="*/ 2 w 234"/>
                <a:gd name="T1" fmla="*/ 6 h 328"/>
                <a:gd name="T2" fmla="*/ 224 w 234"/>
                <a:gd name="T3" fmla="*/ 326 h 328"/>
                <a:gd name="T4" fmla="*/ 232 w 234"/>
                <a:gd name="T5" fmla="*/ 322 h 328"/>
                <a:gd name="T6" fmla="*/ 10 w 234"/>
                <a:gd name="T7" fmla="*/ 3 h 328"/>
                <a:gd name="T8" fmla="*/ 2 w 234"/>
                <a:gd name="T9" fmla="*/ 6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328">
                  <a:moveTo>
                    <a:pt x="2" y="6"/>
                  </a:moveTo>
                  <a:cubicBezTo>
                    <a:pt x="70" y="116"/>
                    <a:pt x="144" y="223"/>
                    <a:pt x="224" y="326"/>
                  </a:cubicBezTo>
                  <a:cubicBezTo>
                    <a:pt x="226" y="328"/>
                    <a:pt x="234" y="325"/>
                    <a:pt x="232" y="322"/>
                  </a:cubicBezTo>
                  <a:cubicBezTo>
                    <a:pt x="151" y="220"/>
                    <a:pt x="78" y="112"/>
                    <a:pt x="10" y="3"/>
                  </a:cubicBezTo>
                  <a:cubicBezTo>
                    <a:pt x="8" y="0"/>
                    <a:pt x="0" y="3"/>
                    <a:pt x="2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7" name="Freeform 80"/>
            <p:cNvSpPr/>
            <p:nvPr/>
          </p:nvSpPr>
          <p:spPr bwMode="auto">
            <a:xfrm>
              <a:off x="2880" y="874"/>
              <a:ext cx="43" cy="123"/>
            </a:xfrm>
            <a:custGeom>
              <a:avLst/>
              <a:gdLst>
                <a:gd name="T0" fmla="*/ 1 w 18"/>
                <a:gd name="T1" fmla="*/ 5 h 52"/>
                <a:gd name="T2" fmla="*/ 1 w 18"/>
                <a:gd name="T3" fmla="*/ 50 h 52"/>
                <a:gd name="T4" fmla="*/ 10 w 18"/>
                <a:gd name="T5" fmla="*/ 49 h 52"/>
                <a:gd name="T6" fmla="*/ 10 w 18"/>
                <a:gd name="T7" fmla="*/ 3 h 52"/>
                <a:gd name="T8" fmla="*/ 1 w 18"/>
                <a:gd name="T9" fmla="*/ 5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52">
                  <a:moveTo>
                    <a:pt x="1" y="5"/>
                  </a:moveTo>
                  <a:cubicBezTo>
                    <a:pt x="10" y="18"/>
                    <a:pt x="6" y="36"/>
                    <a:pt x="1" y="50"/>
                  </a:cubicBezTo>
                  <a:cubicBezTo>
                    <a:pt x="1" y="52"/>
                    <a:pt x="9" y="51"/>
                    <a:pt x="10" y="49"/>
                  </a:cubicBezTo>
                  <a:cubicBezTo>
                    <a:pt x="15" y="35"/>
                    <a:pt x="18" y="16"/>
                    <a:pt x="10" y="3"/>
                  </a:cubicBezTo>
                  <a:cubicBezTo>
                    <a:pt x="8" y="0"/>
                    <a:pt x="0" y="3"/>
                    <a:pt x="1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8" name="Freeform 81"/>
            <p:cNvSpPr/>
            <p:nvPr/>
          </p:nvSpPr>
          <p:spPr bwMode="auto">
            <a:xfrm>
              <a:off x="2864" y="1236"/>
              <a:ext cx="21" cy="60"/>
            </a:xfrm>
            <a:custGeom>
              <a:avLst/>
              <a:gdLst>
                <a:gd name="T0" fmla="*/ 0 w 9"/>
                <a:gd name="T1" fmla="*/ 4 h 25"/>
                <a:gd name="T2" fmla="*/ 0 w 9"/>
                <a:gd name="T3" fmla="*/ 23 h 25"/>
                <a:gd name="T4" fmla="*/ 9 w 9"/>
                <a:gd name="T5" fmla="*/ 21 h 25"/>
                <a:gd name="T6" fmla="*/ 9 w 9"/>
                <a:gd name="T7" fmla="*/ 2 h 25"/>
                <a:gd name="T8" fmla="*/ 0 w 9"/>
                <a:gd name="T9" fmla="*/ 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25">
                  <a:moveTo>
                    <a:pt x="0" y="4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5"/>
                    <a:pt x="9" y="23"/>
                    <a:pt x="9" y="21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0"/>
                    <a:pt x="0" y="1"/>
                    <a:pt x="0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9" name="Freeform 82"/>
            <p:cNvSpPr/>
            <p:nvPr/>
          </p:nvSpPr>
          <p:spPr bwMode="auto">
            <a:xfrm>
              <a:off x="2836" y="1454"/>
              <a:ext cx="30" cy="64"/>
            </a:xfrm>
            <a:custGeom>
              <a:avLst/>
              <a:gdLst>
                <a:gd name="T0" fmla="*/ 4 w 13"/>
                <a:gd name="T1" fmla="*/ 3 h 27"/>
                <a:gd name="T2" fmla="*/ 0 w 13"/>
                <a:gd name="T3" fmla="*/ 26 h 27"/>
                <a:gd name="T4" fmla="*/ 9 w 13"/>
                <a:gd name="T5" fmla="*/ 24 h 27"/>
                <a:gd name="T6" fmla="*/ 13 w 13"/>
                <a:gd name="T7" fmla="*/ 1 h 27"/>
                <a:gd name="T8" fmla="*/ 4 w 13"/>
                <a:gd name="T9" fmla="*/ 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27">
                  <a:moveTo>
                    <a:pt x="4" y="3"/>
                  </a:moveTo>
                  <a:cubicBezTo>
                    <a:pt x="4" y="11"/>
                    <a:pt x="1" y="18"/>
                    <a:pt x="0" y="26"/>
                  </a:cubicBezTo>
                  <a:cubicBezTo>
                    <a:pt x="0" y="27"/>
                    <a:pt x="9" y="26"/>
                    <a:pt x="9" y="24"/>
                  </a:cubicBezTo>
                  <a:cubicBezTo>
                    <a:pt x="9" y="16"/>
                    <a:pt x="12" y="9"/>
                    <a:pt x="13" y="1"/>
                  </a:cubicBezTo>
                  <a:cubicBezTo>
                    <a:pt x="13" y="0"/>
                    <a:pt x="4" y="1"/>
                    <a:pt x="4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0" name="Freeform 83"/>
            <p:cNvSpPr/>
            <p:nvPr/>
          </p:nvSpPr>
          <p:spPr bwMode="auto">
            <a:xfrm>
              <a:off x="2826" y="1632"/>
              <a:ext cx="31" cy="78"/>
            </a:xfrm>
            <a:custGeom>
              <a:avLst/>
              <a:gdLst>
                <a:gd name="T0" fmla="*/ 4 w 13"/>
                <a:gd name="T1" fmla="*/ 4 h 33"/>
                <a:gd name="T2" fmla="*/ 0 w 13"/>
                <a:gd name="T3" fmla="*/ 31 h 33"/>
                <a:gd name="T4" fmla="*/ 9 w 13"/>
                <a:gd name="T5" fmla="*/ 29 h 33"/>
                <a:gd name="T6" fmla="*/ 13 w 13"/>
                <a:gd name="T7" fmla="*/ 2 h 33"/>
                <a:gd name="T8" fmla="*/ 4 w 13"/>
                <a:gd name="T9" fmla="*/ 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33">
                  <a:moveTo>
                    <a:pt x="4" y="4"/>
                  </a:moveTo>
                  <a:cubicBezTo>
                    <a:pt x="4" y="13"/>
                    <a:pt x="0" y="22"/>
                    <a:pt x="0" y="31"/>
                  </a:cubicBezTo>
                  <a:cubicBezTo>
                    <a:pt x="0" y="33"/>
                    <a:pt x="9" y="32"/>
                    <a:pt x="9" y="29"/>
                  </a:cubicBezTo>
                  <a:cubicBezTo>
                    <a:pt x="9" y="20"/>
                    <a:pt x="12" y="11"/>
                    <a:pt x="13" y="2"/>
                  </a:cubicBezTo>
                  <a:cubicBezTo>
                    <a:pt x="13" y="0"/>
                    <a:pt x="4" y="2"/>
                    <a:pt x="4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1" name="Freeform 84"/>
            <p:cNvSpPr/>
            <p:nvPr/>
          </p:nvSpPr>
          <p:spPr bwMode="auto">
            <a:xfrm>
              <a:off x="2779" y="1847"/>
              <a:ext cx="19" cy="52"/>
            </a:xfrm>
            <a:custGeom>
              <a:avLst/>
              <a:gdLst>
                <a:gd name="T0" fmla="*/ 0 w 8"/>
                <a:gd name="T1" fmla="*/ 5 h 22"/>
                <a:gd name="T2" fmla="*/ 0 w 8"/>
                <a:gd name="T3" fmla="*/ 20 h 22"/>
                <a:gd name="T4" fmla="*/ 8 w 8"/>
                <a:gd name="T5" fmla="*/ 18 h 22"/>
                <a:gd name="T6" fmla="*/ 8 w 8"/>
                <a:gd name="T7" fmla="*/ 3 h 22"/>
                <a:gd name="T8" fmla="*/ 0 w 8"/>
                <a:gd name="T9" fmla="*/ 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2">
                  <a:moveTo>
                    <a:pt x="0" y="5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2"/>
                    <a:pt x="8" y="21"/>
                    <a:pt x="8" y="18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0"/>
                    <a:pt x="0" y="2"/>
                    <a:pt x="0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2" name="Freeform 85"/>
            <p:cNvSpPr/>
            <p:nvPr/>
          </p:nvSpPr>
          <p:spPr bwMode="auto">
            <a:xfrm>
              <a:off x="3820" y="1165"/>
              <a:ext cx="227" cy="320"/>
            </a:xfrm>
            <a:custGeom>
              <a:avLst/>
              <a:gdLst>
                <a:gd name="T0" fmla="*/ 9 w 96"/>
                <a:gd name="T1" fmla="*/ 29 h 135"/>
                <a:gd name="T2" fmla="*/ 13 w 96"/>
                <a:gd name="T3" fmla="*/ 7 h 135"/>
                <a:gd name="T4" fmla="*/ 4 w 96"/>
                <a:gd name="T5" fmla="*/ 7 h 135"/>
                <a:gd name="T6" fmla="*/ 23 w 96"/>
                <a:gd name="T7" fmla="*/ 77 h 135"/>
                <a:gd name="T8" fmla="*/ 41 w 96"/>
                <a:gd name="T9" fmla="*/ 133 h 135"/>
                <a:gd name="T10" fmla="*/ 48 w 96"/>
                <a:gd name="T11" fmla="*/ 133 h 135"/>
                <a:gd name="T12" fmla="*/ 68 w 96"/>
                <a:gd name="T13" fmla="*/ 67 h 135"/>
                <a:gd name="T14" fmla="*/ 72 w 96"/>
                <a:gd name="T15" fmla="*/ 37 h 135"/>
                <a:gd name="T16" fmla="*/ 77 w 96"/>
                <a:gd name="T17" fmla="*/ 16 h 135"/>
                <a:gd name="T18" fmla="*/ 86 w 96"/>
                <a:gd name="T19" fmla="*/ 19 h 135"/>
                <a:gd name="T20" fmla="*/ 93 w 96"/>
                <a:gd name="T21" fmla="*/ 16 h 135"/>
                <a:gd name="T22" fmla="*/ 77 w 96"/>
                <a:gd name="T23" fmla="*/ 5 h 135"/>
                <a:gd name="T24" fmla="*/ 64 w 96"/>
                <a:gd name="T25" fmla="*/ 33 h 135"/>
                <a:gd name="T26" fmla="*/ 58 w 96"/>
                <a:gd name="T27" fmla="*/ 76 h 135"/>
                <a:gd name="T28" fmla="*/ 42 w 96"/>
                <a:gd name="T29" fmla="*/ 131 h 135"/>
                <a:gd name="T30" fmla="*/ 49 w 96"/>
                <a:gd name="T31" fmla="*/ 130 h 135"/>
                <a:gd name="T32" fmla="*/ 31 w 96"/>
                <a:gd name="T33" fmla="*/ 75 h 135"/>
                <a:gd name="T34" fmla="*/ 13 w 96"/>
                <a:gd name="T35" fmla="*/ 5 h 135"/>
                <a:gd name="T36" fmla="*/ 5 w 96"/>
                <a:gd name="T37" fmla="*/ 6 h 135"/>
                <a:gd name="T38" fmla="*/ 0 w 96"/>
                <a:gd name="T39" fmla="*/ 29 h 135"/>
                <a:gd name="T40" fmla="*/ 9 w 96"/>
                <a:gd name="T41" fmla="*/ 29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6" h="135">
                  <a:moveTo>
                    <a:pt x="9" y="29"/>
                  </a:moveTo>
                  <a:cubicBezTo>
                    <a:pt x="9" y="21"/>
                    <a:pt x="9" y="14"/>
                    <a:pt x="13" y="7"/>
                  </a:cubicBezTo>
                  <a:cubicBezTo>
                    <a:pt x="10" y="7"/>
                    <a:pt x="7" y="7"/>
                    <a:pt x="4" y="7"/>
                  </a:cubicBezTo>
                  <a:cubicBezTo>
                    <a:pt x="15" y="29"/>
                    <a:pt x="20" y="54"/>
                    <a:pt x="23" y="77"/>
                  </a:cubicBezTo>
                  <a:cubicBezTo>
                    <a:pt x="25" y="95"/>
                    <a:pt x="26" y="120"/>
                    <a:pt x="41" y="133"/>
                  </a:cubicBezTo>
                  <a:cubicBezTo>
                    <a:pt x="43" y="135"/>
                    <a:pt x="47" y="134"/>
                    <a:pt x="48" y="133"/>
                  </a:cubicBezTo>
                  <a:cubicBezTo>
                    <a:pt x="66" y="117"/>
                    <a:pt x="65" y="88"/>
                    <a:pt x="68" y="67"/>
                  </a:cubicBezTo>
                  <a:cubicBezTo>
                    <a:pt x="69" y="57"/>
                    <a:pt x="70" y="47"/>
                    <a:pt x="72" y="37"/>
                  </a:cubicBezTo>
                  <a:cubicBezTo>
                    <a:pt x="73" y="29"/>
                    <a:pt x="75" y="22"/>
                    <a:pt x="77" y="16"/>
                  </a:cubicBezTo>
                  <a:cubicBezTo>
                    <a:pt x="81" y="7"/>
                    <a:pt x="83" y="16"/>
                    <a:pt x="86" y="19"/>
                  </a:cubicBezTo>
                  <a:cubicBezTo>
                    <a:pt x="87" y="22"/>
                    <a:pt x="96" y="19"/>
                    <a:pt x="93" y="16"/>
                  </a:cubicBezTo>
                  <a:cubicBezTo>
                    <a:pt x="89" y="9"/>
                    <a:pt x="87" y="0"/>
                    <a:pt x="77" y="5"/>
                  </a:cubicBezTo>
                  <a:cubicBezTo>
                    <a:pt x="68" y="10"/>
                    <a:pt x="66" y="24"/>
                    <a:pt x="64" y="33"/>
                  </a:cubicBezTo>
                  <a:cubicBezTo>
                    <a:pt x="61" y="47"/>
                    <a:pt x="60" y="62"/>
                    <a:pt x="58" y="76"/>
                  </a:cubicBezTo>
                  <a:cubicBezTo>
                    <a:pt x="56" y="94"/>
                    <a:pt x="56" y="118"/>
                    <a:pt x="42" y="131"/>
                  </a:cubicBezTo>
                  <a:cubicBezTo>
                    <a:pt x="44" y="131"/>
                    <a:pt x="46" y="130"/>
                    <a:pt x="49" y="130"/>
                  </a:cubicBezTo>
                  <a:cubicBezTo>
                    <a:pt x="34" y="117"/>
                    <a:pt x="34" y="93"/>
                    <a:pt x="31" y="75"/>
                  </a:cubicBezTo>
                  <a:cubicBezTo>
                    <a:pt x="29" y="52"/>
                    <a:pt x="23" y="27"/>
                    <a:pt x="13" y="5"/>
                  </a:cubicBezTo>
                  <a:cubicBezTo>
                    <a:pt x="12" y="3"/>
                    <a:pt x="6" y="3"/>
                    <a:pt x="5" y="6"/>
                  </a:cubicBezTo>
                  <a:cubicBezTo>
                    <a:pt x="1" y="14"/>
                    <a:pt x="0" y="21"/>
                    <a:pt x="0" y="29"/>
                  </a:cubicBezTo>
                  <a:cubicBezTo>
                    <a:pt x="0" y="33"/>
                    <a:pt x="9" y="32"/>
                    <a:pt x="9" y="2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3" name="Freeform 86"/>
            <p:cNvSpPr/>
            <p:nvPr/>
          </p:nvSpPr>
          <p:spPr bwMode="auto">
            <a:xfrm>
              <a:off x="4099" y="1203"/>
              <a:ext cx="180" cy="26"/>
            </a:xfrm>
            <a:custGeom>
              <a:avLst/>
              <a:gdLst>
                <a:gd name="T0" fmla="*/ 6 w 76"/>
                <a:gd name="T1" fmla="*/ 11 h 11"/>
                <a:gd name="T2" fmla="*/ 66 w 76"/>
                <a:gd name="T3" fmla="*/ 7 h 11"/>
                <a:gd name="T4" fmla="*/ 71 w 76"/>
                <a:gd name="T5" fmla="*/ 4 h 11"/>
                <a:gd name="T6" fmla="*/ 10 w 76"/>
                <a:gd name="T7" fmla="*/ 7 h 11"/>
                <a:gd name="T8" fmla="*/ 6 w 76"/>
                <a:gd name="T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11">
                  <a:moveTo>
                    <a:pt x="6" y="11"/>
                  </a:moveTo>
                  <a:cubicBezTo>
                    <a:pt x="26" y="11"/>
                    <a:pt x="46" y="4"/>
                    <a:pt x="66" y="7"/>
                  </a:cubicBezTo>
                  <a:cubicBezTo>
                    <a:pt x="68" y="8"/>
                    <a:pt x="76" y="4"/>
                    <a:pt x="71" y="4"/>
                  </a:cubicBezTo>
                  <a:cubicBezTo>
                    <a:pt x="50" y="0"/>
                    <a:pt x="30" y="7"/>
                    <a:pt x="10" y="7"/>
                  </a:cubicBezTo>
                  <a:cubicBezTo>
                    <a:pt x="7" y="7"/>
                    <a:pt x="0" y="11"/>
                    <a:pt x="6" y="1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4" name="Freeform 87"/>
            <p:cNvSpPr/>
            <p:nvPr/>
          </p:nvSpPr>
          <p:spPr bwMode="auto">
            <a:xfrm>
              <a:off x="4156" y="1265"/>
              <a:ext cx="130" cy="50"/>
            </a:xfrm>
            <a:custGeom>
              <a:avLst/>
              <a:gdLst>
                <a:gd name="T0" fmla="*/ 0 w 55"/>
                <a:gd name="T1" fmla="*/ 3 h 21"/>
                <a:gd name="T2" fmla="*/ 46 w 55"/>
                <a:gd name="T3" fmla="*/ 19 h 21"/>
                <a:gd name="T4" fmla="*/ 51 w 55"/>
                <a:gd name="T5" fmla="*/ 16 h 21"/>
                <a:gd name="T6" fmla="*/ 8 w 55"/>
                <a:gd name="T7" fmla="*/ 1 h 21"/>
                <a:gd name="T8" fmla="*/ 0 w 55"/>
                <a:gd name="T9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21">
                  <a:moveTo>
                    <a:pt x="0" y="3"/>
                  </a:moveTo>
                  <a:cubicBezTo>
                    <a:pt x="1" y="21"/>
                    <a:pt x="33" y="19"/>
                    <a:pt x="46" y="19"/>
                  </a:cubicBezTo>
                  <a:cubicBezTo>
                    <a:pt x="47" y="19"/>
                    <a:pt x="55" y="16"/>
                    <a:pt x="51" y="16"/>
                  </a:cubicBezTo>
                  <a:cubicBezTo>
                    <a:pt x="39" y="16"/>
                    <a:pt x="9" y="17"/>
                    <a:pt x="8" y="1"/>
                  </a:cubicBezTo>
                  <a:cubicBezTo>
                    <a:pt x="8" y="0"/>
                    <a:pt x="0" y="1"/>
                    <a:pt x="0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5" name="Freeform 88"/>
            <p:cNvSpPr/>
            <p:nvPr/>
          </p:nvSpPr>
          <p:spPr bwMode="auto">
            <a:xfrm>
              <a:off x="4442" y="1113"/>
              <a:ext cx="59" cy="206"/>
            </a:xfrm>
            <a:custGeom>
              <a:avLst/>
              <a:gdLst>
                <a:gd name="T0" fmla="*/ 8 w 25"/>
                <a:gd name="T1" fmla="*/ 85 h 87"/>
                <a:gd name="T2" fmla="*/ 25 w 25"/>
                <a:gd name="T3" fmla="*/ 1 h 87"/>
                <a:gd name="T4" fmla="*/ 16 w 25"/>
                <a:gd name="T5" fmla="*/ 3 h 87"/>
                <a:gd name="T6" fmla="*/ 8 w 25"/>
                <a:gd name="T7" fmla="*/ 86 h 87"/>
                <a:gd name="T8" fmla="*/ 17 w 25"/>
                <a:gd name="T9" fmla="*/ 84 h 87"/>
                <a:gd name="T10" fmla="*/ 25 w 25"/>
                <a:gd name="T11" fmla="*/ 1 h 87"/>
                <a:gd name="T12" fmla="*/ 16 w 25"/>
                <a:gd name="T13" fmla="*/ 2 h 87"/>
                <a:gd name="T14" fmla="*/ 0 w 25"/>
                <a:gd name="T15" fmla="*/ 86 h 87"/>
                <a:gd name="T16" fmla="*/ 8 w 25"/>
                <a:gd name="T17" fmla="*/ 85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87">
                  <a:moveTo>
                    <a:pt x="8" y="85"/>
                  </a:moveTo>
                  <a:cubicBezTo>
                    <a:pt x="16" y="57"/>
                    <a:pt x="17" y="28"/>
                    <a:pt x="25" y="1"/>
                  </a:cubicBezTo>
                  <a:cubicBezTo>
                    <a:pt x="22" y="1"/>
                    <a:pt x="19" y="2"/>
                    <a:pt x="16" y="3"/>
                  </a:cubicBezTo>
                  <a:cubicBezTo>
                    <a:pt x="12" y="31"/>
                    <a:pt x="8" y="58"/>
                    <a:pt x="8" y="86"/>
                  </a:cubicBezTo>
                  <a:cubicBezTo>
                    <a:pt x="8" y="87"/>
                    <a:pt x="16" y="86"/>
                    <a:pt x="17" y="84"/>
                  </a:cubicBezTo>
                  <a:cubicBezTo>
                    <a:pt x="17" y="56"/>
                    <a:pt x="20" y="28"/>
                    <a:pt x="25" y="1"/>
                  </a:cubicBezTo>
                  <a:cubicBezTo>
                    <a:pt x="25" y="0"/>
                    <a:pt x="17" y="1"/>
                    <a:pt x="16" y="2"/>
                  </a:cubicBezTo>
                  <a:cubicBezTo>
                    <a:pt x="8" y="30"/>
                    <a:pt x="8" y="59"/>
                    <a:pt x="0" y="86"/>
                  </a:cubicBezTo>
                  <a:cubicBezTo>
                    <a:pt x="0" y="87"/>
                    <a:pt x="8" y="86"/>
                    <a:pt x="8" y="8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6" name="Freeform 89"/>
            <p:cNvSpPr/>
            <p:nvPr/>
          </p:nvSpPr>
          <p:spPr bwMode="auto">
            <a:xfrm>
              <a:off x="4516" y="1191"/>
              <a:ext cx="123" cy="313"/>
            </a:xfrm>
            <a:custGeom>
              <a:avLst/>
              <a:gdLst>
                <a:gd name="T0" fmla="*/ 42 w 52"/>
                <a:gd name="T1" fmla="*/ 3 h 132"/>
                <a:gd name="T2" fmla="*/ 21 w 52"/>
                <a:gd name="T3" fmla="*/ 53 h 132"/>
                <a:gd name="T4" fmla="*/ 1 w 52"/>
                <a:gd name="T5" fmla="*/ 129 h 132"/>
                <a:gd name="T6" fmla="*/ 10 w 52"/>
                <a:gd name="T7" fmla="*/ 128 h 132"/>
                <a:gd name="T8" fmla="*/ 28 w 52"/>
                <a:gd name="T9" fmla="*/ 59 h 132"/>
                <a:gd name="T10" fmla="*/ 50 w 52"/>
                <a:gd name="T11" fmla="*/ 3 h 132"/>
                <a:gd name="T12" fmla="*/ 42 w 52"/>
                <a:gd name="T13" fmla="*/ 3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132">
                  <a:moveTo>
                    <a:pt x="42" y="3"/>
                  </a:moveTo>
                  <a:cubicBezTo>
                    <a:pt x="29" y="17"/>
                    <a:pt x="26" y="35"/>
                    <a:pt x="21" y="53"/>
                  </a:cubicBezTo>
                  <a:cubicBezTo>
                    <a:pt x="15" y="78"/>
                    <a:pt x="10" y="104"/>
                    <a:pt x="1" y="129"/>
                  </a:cubicBezTo>
                  <a:cubicBezTo>
                    <a:pt x="0" y="132"/>
                    <a:pt x="9" y="131"/>
                    <a:pt x="10" y="128"/>
                  </a:cubicBezTo>
                  <a:cubicBezTo>
                    <a:pt x="17" y="105"/>
                    <a:pt x="22" y="82"/>
                    <a:pt x="28" y="59"/>
                  </a:cubicBezTo>
                  <a:cubicBezTo>
                    <a:pt x="33" y="40"/>
                    <a:pt x="36" y="18"/>
                    <a:pt x="50" y="3"/>
                  </a:cubicBezTo>
                  <a:cubicBezTo>
                    <a:pt x="52" y="0"/>
                    <a:pt x="44" y="1"/>
                    <a:pt x="42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7" name="Freeform 90"/>
            <p:cNvSpPr/>
            <p:nvPr/>
          </p:nvSpPr>
          <p:spPr bwMode="auto">
            <a:xfrm>
              <a:off x="4613" y="1267"/>
              <a:ext cx="144" cy="303"/>
            </a:xfrm>
            <a:custGeom>
              <a:avLst/>
              <a:gdLst>
                <a:gd name="T0" fmla="*/ 16 w 61"/>
                <a:gd name="T1" fmla="*/ 18 h 128"/>
                <a:gd name="T2" fmla="*/ 27 w 61"/>
                <a:gd name="T3" fmla="*/ 39 h 128"/>
                <a:gd name="T4" fmla="*/ 22 w 61"/>
                <a:gd name="T5" fmla="*/ 55 h 128"/>
                <a:gd name="T6" fmla="*/ 31 w 61"/>
                <a:gd name="T7" fmla="*/ 81 h 128"/>
                <a:gd name="T8" fmla="*/ 38 w 61"/>
                <a:gd name="T9" fmla="*/ 87 h 128"/>
                <a:gd name="T10" fmla="*/ 23 w 61"/>
                <a:gd name="T11" fmla="*/ 110 h 128"/>
                <a:gd name="T12" fmla="*/ 21 w 61"/>
                <a:gd name="T13" fmla="*/ 124 h 128"/>
                <a:gd name="T14" fmla="*/ 29 w 61"/>
                <a:gd name="T15" fmla="*/ 122 h 128"/>
                <a:gd name="T16" fmla="*/ 50 w 61"/>
                <a:gd name="T17" fmla="*/ 87 h 128"/>
                <a:gd name="T18" fmla="*/ 31 w 61"/>
                <a:gd name="T19" fmla="*/ 64 h 128"/>
                <a:gd name="T20" fmla="*/ 41 w 61"/>
                <a:gd name="T21" fmla="*/ 27 h 128"/>
                <a:gd name="T22" fmla="*/ 10 w 61"/>
                <a:gd name="T23" fmla="*/ 23 h 128"/>
                <a:gd name="T24" fmla="*/ 16 w 61"/>
                <a:gd name="T25" fmla="*/ 1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128">
                  <a:moveTo>
                    <a:pt x="16" y="18"/>
                  </a:moveTo>
                  <a:cubicBezTo>
                    <a:pt x="33" y="32"/>
                    <a:pt x="34" y="27"/>
                    <a:pt x="27" y="39"/>
                  </a:cubicBezTo>
                  <a:cubicBezTo>
                    <a:pt x="25" y="44"/>
                    <a:pt x="23" y="49"/>
                    <a:pt x="22" y="55"/>
                  </a:cubicBezTo>
                  <a:cubicBezTo>
                    <a:pt x="20" y="64"/>
                    <a:pt x="26" y="74"/>
                    <a:pt x="31" y="81"/>
                  </a:cubicBezTo>
                  <a:cubicBezTo>
                    <a:pt x="33" y="82"/>
                    <a:pt x="36" y="85"/>
                    <a:pt x="38" y="87"/>
                  </a:cubicBezTo>
                  <a:cubicBezTo>
                    <a:pt x="49" y="95"/>
                    <a:pt x="27" y="106"/>
                    <a:pt x="23" y="110"/>
                  </a:cubicBezTo>
                  <a:cubicBezTo>
                    <a:pt x="18" y="114"/>
                    <a:pt x="18" y="119"/>
                    <a:pt x="21" y="124"/>
                  </a:cubicBezTo>
                  <a:cubicBezTo>
                    <a:pt x="23" y="128"/>
                    <a:pt x="31" y="125"/>
                    <a:pt x="29" y="122"/>
                  </a:cubicBezTo>
                  <a:cubicBezTo>
                    <a:pt x="24" y="110"/>
                    <a:pt x="61" y="98"/>
                    <a:pt x="50" y="87"/>
                  </a:cubicBezTo>
                  <a:cubicBezTo>
                    <a:pt x="42" y="79"/>
                    <a:pt x="36" y="74"/>
                    <a:pt x="31" y="64"/>
                  </a:cubicBezTo>
                  <a:cubicBezTo>
                    <a:pt x="25" y="51"/>
                    <a:pt x="39" y="39"/>
                    <a:pt x="41" y="27"/>
                  </a:cubicBezTo>
                  <a:cubicBezTo>
                    <a:pt x="46" y="0"/>
                    <a:pt x="0" y="15"/>
                    <a:pt x="10" y="23"/>
                  </a:cubicBezTo>
                  <a:cubicBezTo>
                    <a:pt x="13" y="25"/>
                    <a:pt x="20" y="21"/>
                    <a:pt x="16" y="1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8" name="Freeform 91"/>
            <p:cNvSpPr/>
            <p:nvPr/>
          </p:nvSpPr>
          <p:spPr bwMode="auto">
            <a:xfrm>
              <a:off x="4849" y="1189"/>
              <a:ext cx="88" cy="234"/>
            </a:xfrm>
            <a:custGeom>
              <a:avLst/>
              <a:gdLst>
                <a:gd name="T0" fmla="*/ 2 w 37"/>
                <a:gd name="T1" fmla="*/ 5 h 99"/>
                <a:gd name="T2" fmla="*/ 14 w 37"/>
                <a:gd name="T3" fmla="*/ 96 h 99"/>
                <a:gd name="T4" fmla="*/ 22 w 37"/>
                <a:gd name="T5" fmla="*/ 94 h 99"/>
                <a:gd name="T6" fmla="*/ 10 w 37"/>
                <a:gd name="T7" fmla="*/ 2 h 99"/>
                <a:gd name="T8" fmla="*/ 2 w 37"/>
                <a:gd name="T9" fmla="*/ 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99">
                  <a:moveTo>
                    <a:pt x="2" y="5"/>
                  </a:moveTo>
                  <a:cubicBezTo>
                    <a:pt x="29" y="25"/>
                    <a:pt x="6" y="69"/>
                    <a:pt x="14" y="96"/>
                  </a:cubicBezTo>
                  <a:cubicBezTo>
                    <a:pt x="15" y="99"/>
                    <a:pt x="23" y="97"/>
                    <a:pt x="22" y="94"/>
                  </a:cubicBezTo>
                  <a:cubicBezTo>
                    <a:pt x="15" y="67"/>
                    <a:pt x="37" y="22"/>
                    <a:pt x="10" y="2"/>
                  </a:cubicBezTo>
                  <a:cubicBezTo>
                    <a:pt x="7" y="0"/>
                    <a:pt x="0" y="4"/>
                    <a:pt x="2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9" name="Freeform 92"/>
            <p:cNvSpPr/>
            <p:nvPr/>
          </p:nvSpPr>
          <p:spPr bwMode="auto">
            <a:xfrm>
              <a:off x="4840" y="1146"/>
              <a:ext cx="158" cy="263"/>
            </a:xfrm>
            <a:custGeom>
              <a:avLst/>
              <a:gdLst>
                <a:gd name="T0" fmla="*/ 10 w 67"/>
                <a:gd name="T1" fmla="*/ 18 h 111"/>
                <a:gd name="T2" fmla="*/ 35 w 67"/>
                <a:gd name="T3" fmla="*/ 27 h 111"/>
                <a:gd name="T4" fmla="*/ 31 w 67"/>
                <a:gd name="T5" fmla="*/ 46 h 111"/>
                <a:gd name="T6" fmla="*/ 32 w 67"/>
                <a:gd name="T7" fmla="*/ 68 h 111"/>
                <a:gd name="T8" fmla="*/ 50 w 67"/>
                <a:gd name="T9" fmla="*/ 88 h 111"/>
                <a:gd name="T10" fmla="*/ 16 w 67"/>
                <a:gd name="T11" fmla="*/ 107 h 111"/>
                <a:gd name="T12" fmla="*/ 12 w 67"/>
                <a:gd name="T13" fmla="*/ 111 h 111"/>
                <a:gd name="T14" fmla="*/ 51 w 67"/>
                <a:gd name="T15" fmla="*/ 102 h 111"/>
                <a:gd name="T16" fmla="*/ 43 w 67"/>
                <a:gd name="T17" fmla="*/ 69 h 111"/>
                <a:gd name="T18" fmla="*/ 43 w 67"/>
                <a:gd name="T19" fmla="*/ 30 h 111"/>
                <a:gd name="T20" fmla="*/ 34 w 67"/>
                <a:gd name="T21" fmla="*/ 9 h 111"/>
                <a:gd name="T22" fmla="*/ 2 w 67"/>
                <a:gd name="T23" fmla="*/ 18 h 111"/>
                <a:gd name="T24" fmla="*/ 10 w 67"/>
                <a:gd name="T25" fmla="*/ 1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7" h="111">
                  <a:moveTo>
                    <a:pt x="10" y="18"/>
                  </a:moveTo>
                  <a:cubicBezTo>
                    <a:pt x="26" y="4"/>
                    <a:pt x="33" y="17"/>
                    <a:pt x="35" y="27"/>
                  </a:cubicBezTo>
                  <a:cubicBezTo>
                    <a:pt x="35" y="33"/>
                    <a:pt x="33" y="40"/>
                    <a:pt x="31" y="46"/>
                  </a:cubicBezTo>
                  <a:cubicBezTo>
                    <a:pt x="29" y="53"/>
                    <a:pt x="28" y="61"/>
                    <a:pt x="32" y="68"/>
                  </a:cubicBezTo>
                  <a:cubicBezTo>
                    <a:pt x="36" y="76"/>
                    <a:pt x="45" y="81"/>
                    <a:pt x="50" y="88"/>
                  </a:cubicBezTo>
                  <a:cubicBezTo>
                    <a:pt x="59" y="103"/>
                    <a:pt x="24" y="107"/>
                    <a:pt x="16" y="107"/>
                  </a:cubicBezTo>
                  <a:cubicBezTo>
                    <a:pt x="13" y="108"/>
                    <a:pt x="7" y="111"/>
                    <a:pt x="12" y="111"/>
                  </a:cubicBezTo>
                  <a:cubicBezTo>
                    <a:pt x="25" y="111"/>
                    <a:pt x="41" y="109"/>
                    <a:pt x="51" y="102"/>
                  </a:cubicBezTo>
                  <a:cubicBezTo>
                    <a:pt x="67" y="90"/>
                    <a:pt x="53" y="80"/>
                    <a:pt x="43" y="69"/>
                  </a:cubicBezTo>
                  <a:cubicBezTo>
                    <a:pt x="32" y="59"/>
                    <a:pt x="41" y="42"/>
                    <a:pt x="43" y="30"/>
                  </a:cubicBezTo>
                  <a:cubicBezTo>
                    <a:pt x="44" y="21"/>
                    <a:pt x="41" y="15"/>
                    <a:pt x="34" y="9"/>
                  </a:cubicBezTo>
                  <a:cubicBezTo>
                    <a:pt x="26" y="0"/>
                    <a:pt x="8" y="13"/>
                    <a:pt x="2" y="18"/>
                  </a:cubicBezTo>
                  <a:cubicBezTo>
                    <a:pt x="0" y="20"/>
                    <a:pt x="8" y="19"/>
                    <a:pt x="10" y="1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0" name="Freeform 93"/>
            <p:cNvSpPr/>
            <p:nvPr/>
          </p:nvSpPr>
          <p:spPr bwMode="auto">
            <a:xfrm>
              <a:off x="5055" y="1234"/>
              <a:ext cx="40" cy="45"/>
            </a:xfrm>
            <a:custGeom>
              <a:avLst/>
              <a:gdLst>
                <a:gd name="T0" fmla="*/ 10 w 17"/>
                <a:gd name="T1" fmla="*/ 1 h 19"/>
                <a:gd name="T2" fmla="*/ 1 w 17"/>
                <a:gd name="T3" fmla="*/ 9 h 19"/>
                <a:gd name="T4" fmla="*/ 4 w 17"/>
                <a:gd name="T5" fmla="*/ 17 h 19"/>
                <a:gd name="T6" fmla="*/ 10 w 17"/>
                <a:gd name="T7" fmla="*/ 18 h 19"/>
                <a:gd name="T8" fmla="*/ 12 w 17"/>
                <a:gd name="T9" fmla="*/ 13 h 19"/>
                <a:gd name="T10" fmla="*/ 9 w 17"/>
                <a:gd name="T11" fmla="*/ 10 h 19"/>
                <a:gd name="T12" fmla="*/ 14 w 17"/>
                <a:gd name="T13" fmla="*/ 6 h 19"/>
                <a:gd name="T14" fmla="*/ 16 w 17"/>
                <a:gd name="T15" fmla="*/ 2 h 19"/>
                <a:gd name="T16" fmla="*/ 10 w 17"/>
                <a:gd name="T17" fmla="*/ 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19">
                  <a:moveTo>
                    <a:pt x="10" y="1"/>
                  </a:moveTo>
                  <a:cubicBezTo>
                    <a:pt x="7" y="3"/>
                    <a:pt x="2" y="5"/>
                    <a:pt x="1" y="9"/>
                  </a:cubicBezTo>
                  <a:cubicBezTo>
                    <a:pt x="0" y="12"/>
                    <a:pt x="2" y="15"/>
                    <a:pt x="4" y="17"/>
                  </a:cubicBezTo>
                  <a:cubicBezTo>
                    <a:pt x="5" y="19"/>
                    <a:pt x="8" y="19"/>
                    <a:pt x="10" y="18"/>
                  </a:cubicBezTo>
                  <a:cubicBezTo>
                    <a:pt x="11" y="17"/>
                    <a:pt x="13" y="15"/>
                    <a:pt x="12" y="13"/>
                  </a:cubicBezTo>
                  <a:cubicBezTo>
                    <a:pt x="11" y="12"/>
                    <a:pt x="9" y="11"/>
                    <a:pt x="9" y="10"/>
                  </a:cubicBezTo>
                  <a:cubicBezTo>
                    <a:pt x="10" y="8"/>
                    <a:pt x="12" y="7"/>
                    <a:pt x="14" y="6"/>
                  </a:cubicBezTo>
                  <a:cubicBezTo>
                    <a:pt x="15" y="6"/>
                    <a:pt x="17" y="4"/>
                    <a:pt x="16" y="2"/>
                  </a:cubicBezTo>
                  <a:cubicBezTo>
                    <a:pt x="14" y="0"/>
                    <a:pt x="12" y="1"/>
                    <a:pt x="10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1" name="Freeform 94"/>
            <p:cNvSpPr/>
            <p:nvPr/>
          </p:nvSpPr>
          <p:spPr bwMode="auto">
            <a:xfrm>
              <a:off x="5140" y="1125"/>
              <a:ext cx="55" cy="235"/>
            </a:xfrm>
            <a:custGeom>
              <a:avLst/>
              <a:gdLst>
                <a:gd name="T0" fmla="*/ 0 w 23"/>
                <a:gd name="T1" fmla="*/ 5 h 99"/>
                <a:gd name="T2" fmla="*/ 8 w 23"/>
                <a:gd name="T3" fmla="*/ 96 h 99"/>
                <a:gd name="T4" fmla="*/ 16 w 23"/>
                <a:gd name="T5" fmla="*/ 95 h 99"/>
                <a:gd name="T6" fmla="*/ 8 w 23"/>
                <a:gd name="T7" fmla="*/ 4 h 99"/>
                <a:gd name="T8" fmla="*/ 0 w 23"/>
                <a:gd name="T9" fmla="*/ 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99">
                  <a:moveTo>
                    <a:pt x="0" y="5"/>
                  </a:moveTo>
                  <a:cubicBezTo>
                    <a:pt x="1" y="35"/>
                    <a:pt x="14" y="65"/>
                    <a:pt x="8" y="96"/>
                  </a:cubicBezTo>
                  <a:cubicBezTo>
                    <a:pt x="7" y="99"/>
                    <a:pt x="16" y="98"/>
                    <a:pt x="16" y="95"/>
                  </a:cubicBezTo>
                  <a:cubicBezTo>
                    <a:pt x="23" y="64"/>
                    <a:pt x="9" y="35"/>
                    <a:pt x="8" y="4"/>
                  </a:cubicBezTo>
                  <a:cubicBezTo>
                    <a:pt x="8" y="0"/>
                    <a:pt x="0" y="2"/>
                    <a:pt x="0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2" name="Freeform 95"/>
            <p:cNvSpPr/>
            <p:nvPr/>
          </p:nvSpPr>
          <p:spPr bwMode="auto">
            <a:xfrm>
              <a:off x="5124" y="1116"/>
              <a:ext cx="170" cy="265"/>
            </a:xfrm>
            <a:custGeom>
              <a:avLst/>
              <a:gdLst>
                <a:gd name="T0" fmla="*/ 10 w 72"/>
                <a:gd name="T1" fmla="*/ 78 h 112"/>
                <a:gd name="T2" fmla="*/ 68 w 72"/>
                <a:gd name="T3" fmla="*/ 4 h 112"/>
                <a:gd name="T4" fmla="*/ 59 w 72"/>
                <a:gd name="T5" fmla="*/ 5 h 112"/>
                <a:gd name="T6" fmla="*/ 63 w 72"/>
                <a:gd name="T7" fmla="*/ 107 h 112"/>
                <a:gd name="T8" fmla="*/ 72 w 72"/>
                <a:gd name="T9" fmla="*/ 107 h 112"/>
                <a:gd name="T10" fmla="*/ 68 w 72"/>
                <a:gd name="T11" fmla="*/ 4 h 112"/>
                <a:gd name="T12" fmla="*/ 59 w 72"/>
                <a:gd name="T13" fmla="*/ 5 h 112"/>
                <a:gd name="T14" fmla="*/ 4 w 72"/>
                <a:gd name="T15" fmla="*/ 75 h 112"/>
                <a:gd name="T16" fmla="*/ 10 w 72"/>
                <a:gd name="T17" fmla="*/ 78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112">
                  <a:moveTo>
                    <a:pt x="10" y="78"/>
                  </a:moveTo>
                  <a:cubicBezTo>
                    <a:pt x="36" y="57"/>
                    <a:pt x="59" y="37"/>
                    <a:pt x="68" y="4"/>
                  </a:cubicBezTo>
                  <a:cubicBezTo>
                    <a:pt x="65" y="4"/>
                    <a:pt x="62" y="5"/>
                    <a:pt x="59" y="5"/>
                  </a:cubicBezTo>
                  <a:cubicBezTo>
                    <a:pt x="56" y="39"/>
                    <a:pt x="63" y="73"/>
                    <a:pt x="63" y="107"/>
                  </a:cubicBezTo>
                  <a:cubicBezTo>
                    <a:pt x="63" y="112"/>
                    <a:pt x="72" y="110"/>
                    <a:pt x="72" y="107"/>
                  </a:cubicBezTo>
                  <a:cubicBezTo>
                    <a:pt x="71" y="72"/>
                    <a:pt x="65" y="38"/>
                    <a:pt x="68" y="4"/>
                  </a:cubicBezTo>
                  <a:cubicBezTo>
                    <a:pt x="68" y="0"/>
                    <a:pt x="60" y="2"/>
                    <a:pt x="59" y="5"/>
                  </a:cubicBezTo>
                  <a:cubicBezTo>
                    <a:pt x="51" y="36"/>
                    <a:pt x="29" y="55"/>
                    <a:pt x="4" y="75"/>
                  </a:cubicBezTo>
                  <a:cubicBezTo>
                    <a:pt x="0" y="78"/>
                    <a:pt x="7" y="81"/>
                    <a:pt x="10" y="7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3" name="Freeform 96"/>
            <p:cNvSpPr/>
            <p:nvPr/>
          </p:nvSpPr>
          <p:spPr bwMode="auto">
            <a:xfrm>
              <a:off x="2973" y="917"/>
              <a:ext cx="1999" cy="241"/>
            </a:xfrm>
            <a:custGeom>
              <a:avLst/>
              <a:gdLst>
                <a:gd name="T0" fmla="*/ 10 w 845"/>
                <a:gd name="T1" fmla="*/ 100 h 102"/>
                <a:gd name="T2" fmla="*/ 62 w 845"/>
                <a:gd name="T3" fmla="*/ 84 h 102"/>
                <a:gd name="T4" fmla="*/ 117 w 845"/>
                <a:gd name="T5" fmla="*/ 70 h 102"/>
                <a:gd name="T6" fmla="*/ 220 w 845"/>
                <a:gd name="T7" fmla="*/ 47 h 102"/>
                <a:gd name="T8" fmla="*/ 446 w 845"/>
                <a:gd name="T9" fmla="*/ 12 h 102"/>
                <a:gd name="T10" fmla="*/ 661 w 845"/>
                <a:gd name="T11" fmla="*/ 12 h 102"/>
                <a:gd name="T12" fmla="*/ 762 w 845"/>
                <a:gd name="T13" fmla="*/ 36 h 102"/>
                <a:gd name="T14" fmla="*/ 840 w 845"/>
                <a:gd name="T15" fmla="*/ 48 h 102"/>
                <a:gd name="T16" fmla="*/ 839 w 845"/>
                <a:gd name="T17" fmla="*/ 45 h 102"/>
                <a:gd name="T18" fmla="*/ 726 w 845"/>
                <a:gd name="T19" fmla="*/ 19 h 102"/>
                <a:gd name="T20" fmla="*/ 627 w 845"/>
                <a:gd name="T21" fmla="*/ 5 h 102"/>
                <a:gd name="T22" fmla="*/ 415 w 845"/>
                <a:gd name="T23" fmla="*/ 11 h 102"/>
                <a:gd name="T24" fmla="*/ 195 w 845"/>
                <a:gd name="T25" fmla="*/ 48 h 102"/>
                <a:gd name="T26" fmla="*/ 84 w 845"/>
                <a:gd name="T27" fmla="*/ 74 h 102"/>
                <a:gd name="T28" fmla="*/ 32 w 845"/>
                <a:gd name="T29" fmla="*/ 88 h 102"/>
                <a:gd name="T30" fmla="*/ 4 w 845"/>
                <a:gd name="T31" fmla="*/ 99 h 102"/>
                <a:gd name="T32" fmla="*/ 10 w 845"/>
                <a:gd name="T33" fmla="*/ 10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45" h="102">
                  <a:moveTo>
                    <a:pt x="10" y="100"/>
                  </a:moveTo>
                  <a:cubicBezTo>
                    <a:pt x="23" y="91"/>
                    <a:pt x="47" y="88"/>
                    <a:pt x="62" y="84"/>
                  </a:cubicBezTo>
                  <a:cubicBezTo>
                    <a:pt x="80" y="79"/>
                    <a:pt x="99" y="75"/>
                    <a:pt x="117" y="70"/>
                  </a:cubicBezTo>
                  <a:cubicBezTo>
                    <a:pt x="151" y="62"/>
                    <a:pt x="185" y="54"/>
                    <a:pt x="220" y="47"/>
                  </a:cubicBezTo>
                  <a:cubicBezTo>
                    <a:pt x="295" y="33"/>
                    <a:pt x="370" y="19"/>
                    <a:pt x="446" y="12"/>
                  </a:cubicBezTo>
                  <a:cubicBezTo>
                    <a:pt x="517" y="4"/>
                    <a:pt x="590" y="5"/>
                    <a:pt x="661" y="12"/>
                  </a:cubicBezTo>
                  <a:cubicBezTo>
                    <a:pt x="695" y="16"/>
                    <a:pt x="731" y="22"/>
                    <a:pt x="762" y="36"/>
                  </a:cubicBezTo>
                  <a:cubicBezTo>
                    <a:pt x="787" y="48"/>
                    <a:pt x="812" y="54"/>
                    <a:pt x="840" y="48"/>
                  </a:cubicBezTo>
                  <a:cubicBezTo>
                    <a:pt x="845" y="47"/>
                    <a:pt x="844" y="44"/>
                    <a:pt x="839" y="45"/>
                  </a:cubicBezTo>
                  <a:cubicBezTo>
                    <a:pt x="799" y="53"/>
                    <a:pt x="763" y="28"/>
                    <a:pt x="726" y="19"/>
                  </a:cubicBezTo>
                  <a:cubicBezTo>
                    <a:pt x="694" y="10"/>
                    <a:pt x="660" y="7"/>
                    <a:pt x="627" y="5"/>
                  </a:cubicBezTo>
                  <a:cubicBezTo>
                    <a:pt x="556" y="0"/>
                    <a:pt x="485" y="3"/>
                    <a:pt x="415" y="11"/>
                  </a:cubicBezTo>
                  <a:cubicBezTo>
                    <a:pt x="341" y="20"/>
                    <a:pt x="268" y="34"/>
                    <a:pt x="195" y="48"/>
                  </a:cubicBezTo>
                  <a:cubicBezTo>
                    <a:pt x="158" y="56"/>
                    <a:pt x="121" y="65"/>
                    <a:pt x="84" y="74"/>
                  </a:cubicBezTo>
                  <a:cubicBezTo>
                    <a:pt x="66" y="79"/>
                    <a:pt x="49" y="84"/>
                    <a:pt x="32" y="88"/>
                  </a:cubicBezTo>
                  <a:cubicBezTo>
                    <a:pt x="21" y="91"/>
                    <a:pt x="13" y="93"/>
                    <a:pt x="4" y="99"/>
                  </a:cubicBezTo>
                  <a:cubicBezTo>
                    <a:pt x="0" y="102"/>
                    <a:pt x="8" y="102"/>
                    <a:pt x="10" y="10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4" name="Freeform 97"/>
            <p:cNvSpPr/>
            <p:nvPr/>
          </p:nvSpPr>
          <p:spPr bwMode="auto">
            <a:xfrm>
              <a:off x="4863" y="969"/>
              <a:ext cx="124" cy="116"/>
            </a:xfrm>
            <a:custGeom>
              <a:avLst/>
              <a:gdLst>
                <a:gd name="T0" fmla="*/ 13 w 52"/>
                <a:gd name="T1" fmla="*/ 4 h 49"/>
                <a:gd name="T2" fmla="*/ 40 w 52"/>
                <a:gd name="T3" fmla="*/ 28 h 49"/>
                <a:gd name="T4" fmla="*/ 5 w 52"/>
                <a:gd name="T5" fmla="*/ 47 h 49"/>
                <a:gd name="T6" fmla="*/ 11 w 52"/>
                <a:gd name="T7" fmla="*/ 48 h 49"/>
                <a:gd name="T8" fmla="*/ 48 w 52"/>
                <a:gd name="T9" fmla="*/ 25 h 49"/>
                <a:gd name="T10" fmla="*/ 19 w 52"/>
                <a:gd name="T11" fmla="*/ 0 h 49"/>
                <a:gd name="T12" fmla="*/ 13 w 52"/>
                <a:gd name="T13" fmla="*/ 4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49">
                  <a:moveTo>
                    <a:pt x="13" y="4"/>
                  </a:moveTo>
                  <a:cubicBezTo>
                    <a:pt x="22" y="4"/>
                    <a:pt x="43" y="18"/>
                    <a:pt x="40" y="28"/>
                  </a:cubicBezTo>
                  <a:cubicBezTo>
                    <a:pt x="36" y="38"/>
                    <a:pt x="15" y="42"/>
                    <a:pt x="5" y="47"/>
                  </a:cubicBezTo>
                  <a:cubicBezTo>
                    <a:pt x="0" y="49"/>
                    <a:pt x="8" y="49"/>
                    <a:pt x="11" y="48"/>
                  </a:cubicBezTo>
                  <a:cubicBezTo>
                    <a:pt x="22" y="43"/>
                    <a:pt x="44" y="39"/>
                    <a:pt x="48" y="25"/>
                  </a:cubicBezTo>
                  <a:cubicBezTo>
                    <a:pt x="52" y="15"/>
                    <a:pt x="28" y="1"/>
                    <a:pt x="19" y="0"/>
                  </a:cubicBezTo>
                  <a:cubicBezTo>
                    <a:pt x="17" y="0"/>
                    <a:pt x="9" y="3"/>
                    <a:pt x="13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5" name="Freeform 98"/>
            <p:cNvSpPr/>
            <p:nvPr/>
          </p:nvSpPr>
          <p:spPr bwMode="auto">
            <a:xfrm>
              <a:off x="3555" y="1478"/>
              <a:ext cx="1339" cy="443"/>
            </a:xfrm>
            <a:custGeom>
              <a:avLst/>
              <a:gdLst>
                <a:gd name="T0" fmla="*/ 557 w 566"/>
                <a:gd name="T1" fmla="*/ 4 h 187"/>
                <a:gd name="T2" fmla="*/ 497 w 566"/>
                <a:gd name="T3" fmla="*/ 129 h 187"/>
                <a:gd name="T4" fmla="*/ 358 w 566"/>
                <a:gd name="T5" fmla="*/ 173 h 187"/>
                <a:gd name="T6" fmla="*/ 10 w 566"/>
                <a:gd name="T7" fmla="*/ 127 h 187"/>
                <a:gd name="T8" fmla="*/ 4 w 566"/>
                <a:gd name="T9" fmla="*/ 131 h 187"/>
                <a:gd name="T10" fmla="*/ 5 w 566"/>
                <a:gd name="T11" fmla="*/ 131 h 187"/>
                <a:gd name="T12" fmla="*/ 10 w 566"/>
                <a:gd name="T13" fmla="*/ 134 h 187"/>
                <a:gd name="T14" fmla="*/ 13 w 566"/>
                <a:gd name="T15" fmla="*/ 133 h 187"/>
                <a:gd name="T16" fmla="*/ 14 w 566"/>
                <a:gd name="T17" fmla="*/ 129 h 187"/>
                <a:gd name="T18" fmla="*/ 11 w 566"/>
                <a:gd name="T19" fmla="*/ 127 h 187"/>
                <a:gd name="T20" fmla="*/ 5 w 566"/>
                <a:gd name="T21" fmla="*/ 132 h 187"/>
                <a:gd name="T22" fmla="*/ 381 w 566"/>
                <a:gd name="T23" fmla="*/ 176 h 187"/>
                <a:gd name="T24" fmla="*/ 500 w 566"/>
                <a:gd name="T25" fmla="*/ 135 h 187"/>
                <a:gd name="T26" fmla="*/ 565 w 566"/>
                <a:gd name="T27" fmla="*/ 3 h 187"/>
                <a:gd name="T28" fmla="*/ 557 w 566"/>
                <a:gd name="T29" fmla="*/ 4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66" h="187">
                  <a:moveTo>
                    <a:pt x="557" y="4"/>
                  </a:moveTo>
                  <a:cubicBezTo>
                    <a:pt x="547" y="50"/>
                    <a:pt x="533" y="95"/>
                    <a:pt x="497" y="129"/>
                  </a:cubicBezTo>
                  <a:cubicBezTo>
                    <a:pt x="461" y="163"/>
                    <a:pt x="406" y="171"/>
                    <a:pt x="358" y="173"/>
                  </a:cubicBezTo>
                  <a:cubicBezTo>
                    <a:pt x="242" y="178"/>
                    <a:pt x="121" y="157"/>
                    <a:pt x="10" y="127"/>
                  </a:cubicBezTo>
                  <a:cubicBezTo>
                    <a:pt x="8" y="126"/>
                    <a:pt x="0" y="129"/>
                    <a:pt x="4" y="131"/>
                  </a:cubicBezTo>
                  <a:cubicBezTo>
                    <a:pt x="4" y="131"/>
                    <a:pt x="5" y="131"/>
                    <a:pt x="5" y="131"/>
                  </a:cubicBezTo>
                  <a:cubicBezTo>
                    <a:pt x="0" y="135"/>
                    <a:pt x="7" y="136"/>
                    <a:pt x="10" y="134"/>
                  </a:cubicBezTo>
                  <a:cubicBezTo>
                    <a:pt x="11" y="134"/>
                    <a:pt x="12" y="133"/>
                    <a:pt x="13" y="133"/>
                  </a:cubicBezTo>
                  <a:cubicBezTo>
                    <a:pt x="15" y="132"/>
                    <a:pt x="16" y="130"/>
                    <a:pt x="14" y="129"/>
                  </a:cubicBezTo>
                  <a:cubicBezTo>
                    <a:pt x="13" y="128"/>
                    <a:pt x="12" y="128"/>
                    <a:pt x="11" y="127"/>
                  </a:cubicBezTo>
                  <a:cubicBezTo>
                    <a:pt x="9" y="129"/>
                    <a:pt x="7" y="130"/>
                    <a:pt x="5" y="132"/>
                  </a:cubicBezTo>
                  <a:cubicBezTo>
                    <a:pt x="124" y="164"/>
                    <a:pt x="256" y="187"/>
                    <a:pt x="381" y="176"/>
                  </a:cubicBezTo>
                  <a:cubicBezTo>
                    <a:pt x="424" y="173"/>
                    <a:pt x="466" y="161"/>
                    <a:pt x="500" y="135"/>
                  </a:cubicBezTo>
                  <a:cubicBezTo>
                    <a:pt x="541" y="102"/>
                    <a:pt x="555" y="50"/>
                    <a:pt x="565" y="3"/>
                  </a:cubicBezTo>
                  <a:cubicBezTo>
                    <a:pt x="566" y="0"/>
                    <a:pt x="557" y="1"/>
                    <a:pt x="557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6" name="Freeform 99"/>
            <p:cNvSpPr/>
            <p:nvPr/>
          </p:nvSpPr>
          <p:spPr bwMode="auto">
            <a:xfrm>
              <a:off x="3496" y="1679"/>
              <a:ext cx="142" cy="185"/>
            </a:xfrm>
            <a:custGeom>
              <a:avLst/>
              <a:gdLst>
                <a:gd name="T0" fmla="*/ 0 w 60"/>
                <a:gd name="T1" fmla="*/ 30 h 78"/>
                <a:gd name="T2" fmla="*/ 20 w 60"/>
                <a:gd name="T3" fmla="*/ 76 h 78"/>
                <a:gd name="T4" fmla="*/ 29 w 60"/>
                <a:gd name="T5" fmla="*/ 74 h 78"/>
                <a:gd name="T6" fmla="*/ 54 w 60"/>
                <a:gd name="T7" fmla="*/ 3 h 78"/>
                <a:gd name="T8" fmla="*/ 51 w 60"/>
                <a:gd name="T9" fmla="*/ 1 h 78"/>
                <a:gd name="T10" fmla="*/ 16 w 60"/>
                <a:gd name="T11" fmla="*/ 25 h 78"/>
                <a:gd name="T12" fmla="*/ 20 w 60"/>
                <a:gd name="T13" fmla="*/ 76 h 78"/>
                <a:gd name="T14" fmla="*/ 29 w 60"/>
                <a:gd name="T15" fmla="*/ 74 h 78"/>
                <a:gd name="T16" fmla="*/ 8 w 60"/>
                <a:gd name="T17" fmla="*/ 28 h 78"/>
                <a:gd name="T18" fmla="*/ 0 w 60"/>
                <a:gd name="T19" fmla="*/ 3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" h="78">
                  <a:moveTo>
                    <a:pt x="0" y="30"/>
                  </a:moveTo>
                  <a:cubicBezTo>
                    <a:pt x="5" y="46"/>
                    <a:pt x="12" y="61"/>
                    <a:pt x="20" y="76"/>
                  </a:cubicBezTo>
                  <a:cubicBezTo>
                    <a:pt x="23" y="75"/>
                    <a:pt x="26" y="74"/>
                    <a:pt x="29" y="74"/>
                  </a:cubicBezTo>
                  <a:cubicBezTo>
                    <a:pt x="12" y="44"/>
                    <a:pt x="18" y="15"/>
                    <a:pt x="54" y="3"/>
                  </a:cubicBezTo>
                  <a:cubicBezTo>
                    <a:pt x="60" y="1"/>
                    <a:pt x="54" y="0"/>
                    <a:pt x="51" y="1"/>
                  </a:cubicBezTo>
                  <a:cubicBezTo>
                    <a:pt x="37" y="6"/>
                    <a:pt x="24" y="13"/>
                    <a:pt x="16" y="25"/>
                  </a:cubicBezTo>
                  <a:cubicBezTo>
                    <a:pt x="5" y="41"/>
                    <a:pt x="12" y="61"/>
                    <a:pt x="20" y="76"/>
                  </a:cubicBezTo>
                  <a:cubicBezTo>
                    <a:pt x="21" y="78"/>
                    <a:pt x="29" y="75"/>
                    <a:pt x="29" y="74"/>
                  </a:cubicBezTo>
                  <a:cubicBezTo>
                    <a:pt x="21" y="59"/>
                    <a:pt x="13" y="44"/>
                    <a:pt x="8" y="28"/>
                  </a:cubicBezTo>
                  <a:cubicBezTo>
                    <a:pt x="8" y="26"/>
                    <a:pt x="0" y="28"/>
                    <a:pt x="0" y="3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7" name="Freeform 100"/>
            <p:cNvSpPr/>
            <p:nvPr/>
          </p:nvSpPr>
          <p:spPr bwMode="auto">
            <a:xfrm>
              <a:off x="5313" y="1899"/>
              <a:ext cx="55" cy="74"/>
            </a:xfrm>
            <a:custGeom>
              <a:avLst/>
              <a:gdLst>
                <a:gd name="T0" fmla="*/ 2 w 23"/>
                <a:gd name="T1" fmla="*/ 7 h 31"/>
                <a:gd name="T2" fmla="*/ 13 w 23"/>
                <a:gd name="T3" fmla="*/ 28 h 31"/>
                <a:gd name="T4" fmla="*/ 21 w 23"/>
                <a:gd name="T5" fmla="*/ 24 h 31"/>
                <a:gd name="T6" fmla="*/ 9 w 23"/>
                <a:gd name="T7" fmla="*/ 3 h 31"/>
                <a:gd name="T8" fmla="*/ 2 w 23"/>
                <a:gd name="T9" fmla="*/ 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31">
                  <a:moveTo>
                    <a:pt x="2" y="7"/>
                  </a:moveTo>
                  <a:cubicBezTo>
                    <a:pt x="5" y="14"/>
                    <a:pt x="9" y="21"/>
                    <a:pt x="13" y="28"/>
                  </a:cubicBezTo>
                  <a:cubicBezTo>
                    <a:pt x="15" y="31"/>
                    <a:pt x="23" y="28"/>
                    <a:pt x="21" y="24"/>
                  </a:cubicBezTo>
                  <a:cubicBezTo>
                    <a:pt x="17" y="17"/>
                    <a:pt x="13" y="10"/>
                    <a:pt x="9" y="3"/>
                  </a:cubicBezTo>
                  <a:cubicBezTo>
                    <a:pt x="8" y="0"/>
                    <a:pt x="0" y="3"/>
                    <a:pt x="2" y="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8" name="Freeform 101"/>
            <p:cNvSpPr/>
            <p:nvPr/>
          </p:nvSpPr>
          <p:spPr bwMode="auto">
            <a:xfrm>
              <a:off x="5183" y="1573"/>
              <a:ext cx="213" cy="125"/>
            </a:xfrm>
            <a:custGeom>
              <a:avLst/>
              <a:gdLst>
                <a:gd name="T0" fmla="*/ 9 w 90"/>
                <a:gd name="T1" fmla="*/ 49 h 53"/>
                <a:gd name="T2" fmla="*/ 57 w 90"/>
                <a:gd name="T3" fmla="*/ 6 h 53"/>
                <a:gd name="T4" fmla="*/ 74 w 90"/>
                <a:gd name="T5" fmla="*/ 25 h 53"/>
                <a:gd name="T6" fmla="*/ 51 w 90"/>
                <a:gd name="T7" fmla="*/ 45 h 53"/>
                <a:gd name="T8" fmla="*/ 56 w 90"/>
                <a:gd name="T9" fmla="*/ 47 h 53"/>
                <a:gd name="T10" fmla="*/ 84 w 90"/>
                <a:gd name="T11" fmla="*/ 20 h 53"/>
                <a:gd name="T12" fmla="*/ 69 w 90"/>
                <a:gd name="T13" fmla="*/ 1 h 53"/>
                <a:gd name="T14" fmla="*/ 1 w 90"/>
                <a:gd name="T15" fmla="*/ 50 h 53"/>
                <a:gd name="T16" fmla="*/ 9 w 90"/>
                <a:gd name="T17" fmla="*/ 49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" h="53">
                  <a:moveTo>
                    <a:pt x="9" y="49"/>
                  </a:moveTo>
                  <a:cubicBezTo>
                    <a:pt x="14" y="29"/>
                    <a:pt x="37" y="11"/>
                    <a:pt x="57" y="6"/>
                  </a:cubicBezTo>
                  <a:cubicBezTo>
                    <a:pt x="73" y="2"/>
                    <a:pt x="82" y="13"/>
                    <a:pt x="74" y="25"/>
                  </a:cubicBezTo>
                  <a:cubicBezTo>
                    <a:pt x="69" y="33"/>
                    <a:pt x="60" y="40"/>
                    <a:pt x="51" y="45"/>
                  </a:cubicBezTo>
                  <a:cubicBezTo>
                    <a:pt x="46" y="47"/>
                    <a:pt x="53" y="48"/>
                    <a:pt x="56" y="47"/>
                  </a:cubicBezTo>
                  <a:cubicBezTo>
                    <a:pt x="68" y="41"/>
                    <a:pt x="78" y="31"/>
                    <a:pt x="84" y="20"/>
                  </a:cubicBezTo>
                  <a:cubicBezTo>
                    <a:pt x="90" y="9"/>
                    <a:pt x="80" y="1"/>
                    <a:pt x="69" y="1"/>
                  </a:cubicBezTo>
                  <a:cubicBezTo>
                    <a:pt x="42" y="0"/>
                    <a:pt x="7" y="25"/>
                    <a:pt x="1" y="50"/>
                  </a:cubicBezTo>
                  <a:cubicBezTo>
                    <a:pt x="0" y="53"/>
                    <a:pt x="9" y="51"/>
                    <a:pt x="9" y="4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9" name="Freeform 102"/>
            <p:cNvSpPr/>
            <p:nvPr/>
          </p:nvSpPr>
          <p:spPr bwMode="auto">
            <a:xfrm>
              <a:off x="5218" y="1708"/>
              <a:ext cx="138" cy="267"/>
            </a:xfrm>
            <a:custGeom>
              <a:avLst/>
              <a:gdLst>
                <a:gd name="T0" fmla="*/ 1 w 58"/>
                <a:gd name="T1" fmla="*/ 4 h 113"/>
                <a:gd name="T2" fmla="*/ 49 w 58"/>
                <a:gd name="T3" fmla="*/ 112 h 113"/>
                <a:gd name="T4" fmla="*/ 57 w 58"/>
                <a:gd name="T5" fmla="*/ 109 h 113"/>
                <a:gd name="T6" fmla="*/ 9 w 58"/>
                <a:gd name="T7" fmla="*/ 2 h 113"/>
                <a:gd name="T8" fmla="*/ 1 w 58"/>
                <a:gd name="T9" fmla="*/ 4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113">
                  <a:moveTo>
                    <a:pt x="1" y="4"/>
                  </a:moveTo>
                  <a:cubicBezTo>
                    <a:pt x="20" y="38"/>
                    <a:pt x="31" y="76"/>
                    <a:pt x="49" y="112"/>
                  </a:cubicBezTo>
                  <a:cubicBezTo>
                    <a:pt x="50" y="113"/>
                    <a:pt x="58" y="111"/>
                    <a:pt x="57" y="109"/>
                  </a:cubicBezTo>
                  <a:cubicBezTo>
                    <a:pt x="39" y="74"/>
                    <a:pt x="29" y="36"/>
                    <a:pt x="9" y="2"/>
                  </a:cubicBezTo>
                  <a:cubicBezTo>
                    <a:pt x="8" y="0"/>
                    <a:pt x="0" y="2"/>
                    <a:pt x="1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0" name="Freeform 103"/>
            <p:cNvSpPr/>
            <p:nvPr/>
          </p:nvSpPr>
          <p:spPr bwMode="auto">
            <a:xfrm>
              <a:off x="5465" y="1608"/>
              <a:ext cx="156" cy="126"/>
            </a:xfrm>
            <a:custGeom>
              <a:avLst/>
              <a:gdLst>
                <a:gd name="T0" fmla="*/ 9 w 66"/>
                <a:gd name="T1" fmla="*/ 48 h 53"/>
                <a:gd name="T2" fmla="*/ 31 w 66"/>
                <a:gd name="T3" fmla="*/ 22 h 53"/>
                <a:gd name="T4" fmla="*/ 59 w 66"/>
                <a:gd name="T5" fmla="*/ 6 h 53"/>
                <a:gd name="T6" fmla="*/ 60 w 66"/>
                <a:gd name="T7" fmla="*/ 0 h 53"/>
                <a:gd name="T8" fmla="*/ 25 w 66"/>
                <a:gd name="T9" fmla="*/ 18 h 53"/>
                <a:gd name="T10" fmla="*/ 0 w 66"/>
                <a:gd name="T11" fmla="*/ 48 h 53"/>
                <a:gd name="T12" fmla="*/ 9 w 66"/>
                <a:gd name="T13" fmla="*/ 4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" h="53">
                  <a:moveTo>
                    <a:pt x="9" y="48"/>
                  </a:moveTo>
                  <a:cubicBezTo>
                    <a:pt x="10" y="38"/>
                    <a:pt x="23" y="28"/>
                    <a:pt x="31" y="22"/>
                  </a:cubicBezTo>
                  <a:cubicBezTo>
                    <a:pt x="38" y="16"/>
                    <a:pt x="50" y="6"/>
                    <a:pt x="59" y="6"/>
                  </a:cubicBezTo>
                  <a:cubicBezTo>
                    <a:pt x="64" y="5"/>
                    <a:pt x="66" y="0"/>
                    <a:pt x="60" y="0"/>
                  </a:cubicBezTo>
                  <a:cubicBezTo>
                    <a:pt x="47" y="1"/>
                    <a:pt x="35" y="11"/>
                    <a:pt x="25" y="18"/>
                  </a:cubicBezTo>
                  <a:cubicBezTo>
                    <a:pt x="16" y="25"/>
                    <a:pt x="1" y="36"/>
                    <a:pt x="0" y="48"/>
                  </a:cubicBezTo>
                  <a:cubicBezTo>
                    <a:pt x="0" y="53"/>
                    <a:pt x="8" y="51"/>
                    <a:pt x="9" y="4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1" name="Freeform 104"/>
            <p:cNvSpPr/>
            <p:nvPr/>
          </p:nvSpPr>
          <p:spPr bwMode="auto">
            <a:xfrm>
              <a:off x="5467" y="1599"/>
              <a:ext cx="270" cy="189"/>
            </a:xfrm>
            <a:custGeom>
              <a:avLst/>
              <a:gdLst>
                <a:gd name="T0" fmla="*/ 11 w 114"/>
                <a:gd name="T1" fmla="*/ 77 h 80"/>
                <a:gd name="T2" fmla="*/ 110 w 114"/>
                <a:gd name="T3" fmla="*/ 5 h 80"/>
                <a:gd name="T4" fmla="*/ 104 w 114"/>
                <a:gd name="T5" fmla="*/ 2 h 80"/>
                <a:gd name="T6" fmla="*/ 4 w 114"/>
                <a:gd name="T7" fmla="*/ 75 h 80"/>
                <a:gd name="T8" fmla="*/ 11 w 114"/>
                <a:gd name="T9" fmla="*/ 77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0">
                  <a:moveTo>
                    <a:pt x="11" y="77"/>
                  </a:moveTo>
                  <a:cubicBezTo>
                    <a:pt x="41" y="50"/>
                    <a:pt x="75" y="27"/>
                    <a:pt x="110" y="5"/>
                  </a:cubicBezTo>
                  <a:cubicBezTo>
                    <a:pt x="114" y="2"/>
                    <a:pt x="107" y="0"/>
                    <a:pt x="104" y="2"/>
                  </a:cubicBezTo>
                  <a:cubicBezTo>
                    <a:pt x="69" y="24"/>
                    <a:pt x="34" y="47"/>
                    <a:pt x="4" y="75"/>
                  </a:cubicBezTo>
                  <a:cubicBezTo>
                    <a:pt x="0" y="79"/>
                    <a:pt x="8" y="80"/>
                    <a:pt x="11" y="7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2" name="Freeform 105"/>
            <p:cNvSpPr/>
            <p:nvPr/>
          </p:nvSpPr>
          <p:spPr bwMode="auto">
            <a:xfrm>
              <a:off x="5751" y="1374"/>
              <a:ext cx="113" cy="227"/>
            </a:xfrm>
            <a:custGeom>
              <a:avLst/>
              <a:gdLst>
                <a:gd name="T0" fmla="*/ 1 w 48"/>
                <a:gd name="T1" fmla="*/ 6 h 96"/>
                <a:gd name="T2" fmla="*/ 38 w 48"/>
                <a:gd name="T3" fmla="*/ 93 h 96"/>
                <a:gd name="T4" fmla="*/ 46 w 48"/>
                <a:gd name="T5" fmla="*/ 90 h 96"/>
                <a:gd name="T6" fmla="*/ 10 w 48"/>
                <a:gd name="T7" fmla="*/ 3 h 96"/>
                <a:gd name="T8" fmla="*/ 1 w 48"/>
                <a:gd name="T9" fmla="*/ 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96">
                  <a:moveTo>
                    <a:pt x="1" y="6"/>
                  </a:moveTo>
                  <a:cubicBezTo>
                    <a:pt x="9" y="36"/>
                    <a:pt x="26" y="63"/>
                    <a:pt x="38" y="93"/>
                  </a:cubicBezTo>
                  <a:cubicBezTo>
                    <a:pt x="39" y="96"/>
                    <a:pt x="48" y="93"/>
                    <a:pt x="46" y="90"/>
                  </a:cubicBezTo>
                  <a:cubicBezTo>
                    <a:pt x="34" y="61"/>
                    <a:pt x="17" y="34"/>
                    <a:pt x="10" y="3"/>
                  </a:cubicBezTo>
                  <a:cubicBezTo>
                    <a:pt x="9" y="0"/>
                    <a:pt x="0" y="2"/>
                    <a:pt x="1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3" name="Freeform 106"/>
            <p:cNvSpPr/>
            <p:nvPr/>
          </p:nvSpPr>
          <p:spPr bwMode="auto">
            <a:xfrm>
              <a:off x="5737" y="1260"/>
              <a:ext cx="260" cy="346"/>
            </a:xfrm>
            <a:custGeom>
              <a:avLst/>
              <a:gdLst>
                <a:gd name="T0" fmla="*/ 12 w 110"/>
                <a:gd name="T1" fmla="*/ 44 h 146"/>
                <a:gd name="T2" fmla="*/ 16 w 110"/>
                <a:gd name="T3" fmla="*/ 19 h 146"/>
                <a:gd name="T4" fmla="*/ 39 w 110"/>
                <a:gd name="T5" fmla="*/ 14 h 146"/>
                <a:gd name="T6" fmla="*/ 39 w 110"/>
                <a:gd name="T7" fmla="*/ 31 h 146"/>
                <a:gd name="T8" fmla="*/ 38 w 110"/>
                <a:gd name="T9" fmla="*/ 81 h 146"/>
                <a:gd name="T10" fmla="*/ 77 w 110"/>
                <a:gd name="T11" fmla="*/ 104 h 146"/>
                <a:gd name="T12" fmla="*/ 51 w 110"/>
                <a:gd name="T13" fmla="*/ 143 h 146"/>
                <a:gd name="T14" fmla="*/ 60 w 110"/>
                <a:gd name="T15" fmla="*/ 142 h 146"/>
                <a:gd name="T16" fmla="*/ 82 w 110"/>
                <a:gd name="T17" fmla="*/ 100 h 146"/>
                <a:gd name="T18" fmla="*/ 51 w 110"/>
                <a:gd name="T19" fmla="*/ 83 h 146"/>
                <a:gd name="T20" fmla="*/ 45 w 110"/>
                <a:gd name="T21" fmla="*/ 43 h 146"/>
                <a:gd name="T22" fmla="*/ 30 w 110"/>
                <a:gd name="T23" fmla="*/ 3 h 146"/>
                <a:gd name="T24" fmla="*/ 3 w 110"/>
                <a:gd name="T25" fmla="*/ 47 h 146"/>
                <a:gd name="T26" fmla="*/ 12 w 110"/>
                <a:gd name="T27" fmla="*/ 44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0" h="146">
                  <a:moveTo>
                    <a:pt x="12" y="44"/>
                  </a:moveTo>
                  <a:cubicBezTo>
                    <a:pt x="10" y="35"/>
                    <a:pt x="12" y="27"/>
                    <a:pt x="16" y="19"/>
                  </a:cubicBezTo>
                  <a:cubicBezTo>
                    <a:pt x="20" y="10"/>
                    <a:pt x="33" y="3"/>
                    <a:pt x="39" y="14"/>
                  </a:cubicBezTo>
                  <a:cubicBezTo>
                    <a:pt x="41" y="19"/>
                    <a:pt x="40" y="26"/>
                    <a:pt x="39" y="31"/>
                  </a:cubicBezTo>
                  <a:cubicBezTo>
                    <a:pt x="37" y="48"/>
                    <a:pt x="29" y="65"/>
                    <a:pt x="38" y="81"/>
                  </a:cubicBezTo>
                  <a:cubicBezTo>
                    <a:pt x="45" y="93"/>
                    <a:pt x="66" y="97"/>
                    <a:pt x="77" y="104"/>
                  </a:cubicBezTo>
                  <a:cubicBezTo>
                    <a:pt x="97" y="118"/>
                    <a:pt x="54" y="129"/>
                    <a:pt x="51" y="143"/>
                  </a:cubicBezTo>
                  <a:cubicBezTo>
                    <a:pt x="51" y="146"/>
                    <a:pt x="59" y="145"/>
                    <a:pt x="60" y="142"/>
                  </a:cubicBezTo>
                  <a:cubicBezTo>
                    <a:pt x="62" y="127"/>
                    <a:pt x="110" y="120"/>
                    <a:pt x="82" y="100"/>
                  </a:cubicBezTo>
                  <a:cubicBezTo>
                    <a:pt x="73" y="93"/>
                    <a:pt x="61" y="89"/>
                    <a:pt x="51" y="83"/>
                  </a:cubicBezTo>
                  <a:cubicBezTo>
                    <a:pt x="38" y="73"/>
                    <a:pt x="43" y="56"/>
                    <a:pt x="45" y="43"/>
                  </a:cubicBezTo>
                  <a:cubicBezTo>
                    <a:pt x="48" y="31"/>
                    <a:pt x="55" y="0"/>
                    <a:pt x="30" y="3"/>
                  </a:cubicBezTo>
                  <a:cubicBezTo>
                    <a:pt x="9" y="6"/>
                    <a:pt x="0" y="29"/>
                    <a:pt x="3" y="47"/>
                  </a:cubicBezTo>
                  <a:cubicBezTo>
                    <a:pt x="4" y="49"/>
                    <a:pt x="12" y="47"/>
                    <a:pt x="12" y="4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4" name="Freeform 107"/>
            <p:cNvSpPr/>
            <p:nvPr/>
          </p:nvSpPr>
          <p:spPr bwMode="auto">
            <a:xfrm>
              <a:off x="1688" y="2056"/>
              <a:ext cx="331" cy="158"/>
            </a:xfrm>
            <a:custGeom>
              <a:avLst/>
              <a:gdLst>
                <a:gd name="T0" fmla="*/ 45 w 140"/>
                <a:gd name="T1" fmla="*/ 2 h 67"/>
                <a:gd name="T2" fmla="*/ 30 w 140"/>
                <a:gd name="T3" fmla="*/ 52 h 67"/>
                <a:gd name="T4" fmla="*/ 103 w 140"/>
                <a:gd name="T5" fmla="*/ 34 h 67"/>
                <a:gd name="T6" fmla="*/ 96 w 140"/>
                <a:gd name="T7" fmla="*/ 35 h 67"/>
                <a:gd name="T8" fmla="*/ 137 w 140"/>
                <a:gd name="T9" fmla="*/ 29 h 67"/>
                <a:gd name="T10" fmla="*/ 99 w 140"/>
                <a:gd name="T11" fmla="*/ 34 h 67"/>
                <a:gd name="T12" fmla="*/ 108 w 140"/>
                <a:gd name="T13" fmla="*/ 33 h 67"/>
                <a:gd name="T14" fmla="*/ 129 w 140"/>
                <a:gd name="T15" fmla="*/ 27 h 67"/>
                <a:gd name="T16" fmla="*/ 104 w 140"/>
                <a:gd name="T17" fmla="*/ 32 h 67"/>
                <a:gd name="T18" fmla="*/ 97 w 140"/>
                <a:gd name="T19" fmla="*/ 33 h 67"/>
                <a:gd name="T20" fmla="*/ 27 w 140"/>
                <a:gd name="T21" fmla="*/ 37 h 67"/>
                <a:gd name="T22" fmla="*/ 51 w 140"/>
                <a:gd name="T23" fmla="*/ 2 h 67"/>
                <a:gd name="T24" fmla="*/ 45 w 140"/>
                <a:gd name="T25" fmla="*/ 2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0" h="67">
                  <a:moveTo>
                    <a:pt x="45" y="2"/>
                  </a:moveTo>
                  <a:cubicBezTo>
                    <a:pt x="30" y="11"/>
                    <a:pt x="0" y="39"/>
                    <a:pt x="30" y="52"/>
                  </a:cubicBezTo>
                  <a:cubicBezTo>
                    <a:pt x="58" y="65"/>
                    <a:pt x="81" y="50"/>
                    <a:pt x="103" y="34"/>
                  </a:cubicBezTo>
                  <a:cubicBezTo>
                    <a:pt x="101" y="34"/>
                    <a:pt x="98" y="34"/>
                    <a:pt x="96" y="35"/>
                  </a:cubicBezTo>
                  <a:cubicBezTo>
                    <a:pt x="107" y="47"/>
                    <a:pt x="136" y="51"/>
                    <a:pt x="137" y="29"/>
                  </a:cubicBezTo>
                  <a:cubicBezTo>
                    <a:pt x="140" y="3"/>
                    <a:pt x="106" y="24"/>
                    <a:pt x="99" y="34"/>
                  </a:cubicBezTo>
                  <a:cubicBezTo>
                    <a:pt x="99" y="35"/>
                    <a:pt x="106" y="35"/>
                    <a:pt x="108" y="33"/>
                  </a:cubicBezTo>
                  <a:cubicBezTo>
                    <a:pt x="111" y="28"/>
                    <a:pt x="127" y="13"/>
                    <a:pt x="129" y="27"/>
                  </a:cubicBezTo>
                  <a:cubicBezTo>
                    <a:pt x="132" y="43"/>
                    <a:pt x="111" y="41"/>
                    <a:pt x="104" y="32"/>
                  </a:cubicBezTo>
                  <a:cubicBezTo>
                    <a:pt x="103" y="31"/>
                    <a:pt x="98" y="32"/>
                    <a:pt x="97" y="33"/>
                  </a:cubicBezTo>
                  <a:cubicBezTo>
                    <a:pt x="77" y="48"/>
                    <a:pt x="42" y="67"/>
                    <a:pt x="27" y="37"/>
                  </a:cubicBezTo>
                  <a:cubicBezTo>
                    <a:pt x="19" y="23"/>
                    <a:pt x="41" y="9"/>
                    <a:pt x="51" y="2"/>
                  </a:cubicBezTo>
                  <a:cubicBezTo>
                    <a:pt x="55" y="0"/>
                    <a:pt x="47" y="1"/>
                    <a:pt x="45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5" name="Freeform 108"/>
            <p:cNvSpPr/>
            <p:nvPr/>
          </p:nvSpPr>
          <p:spPr bwMode="auto">
            <a:xfrm>
              <a:off x="2005" y="2058"/>
              <a:ext cx="142" cy="90"/>
            </a:xfrm>
            <a:custGeom>
              <a:avLst/>
              <a:gdLst>
                <a:gd name="T0" fmla="*/ 17 w 60"/>
                <a:gd name="T1" fmla="*/ 2 h 38"/>
                <a:gd name="T2" fmla="*/ 19 w 60"/>
                <a:gd name="T3" fmla="*/ 27 h 38"/>
                <a:gd name="T4" fmla="*/ 38 w 60"/>
                <a:gd name="T5" fmla="*/ 23 h 38"/>
                <a:gd name="T6" fmla="*/ 45 w 60"/>
                <a:gd name="T7" fmla="*/ 31 h 38"/>
                <a:gd name="T8" fmla="*/ 51 w 60"/>
                <a:gd name="T9" fmla="*/ 37 h 38"/>
                <a:gd name="T10" fmla="*/ 58 w 60"/>
                <a:gd name="T11" fmla="*/ 34 h 38"/>
                <a:gd name="T12" fmla="*/ 51 w 60"/>
                <a:gd name="T13" fmla="*/ 21 h 38"/>
                <a:gd name="T14" fmla="*/ 51 w 60"/>
                <a:gd name="T15" fmla="*/ 21 h 38"/>
                <a:gd name="T16" fmla="*/ 26 w 60"/>
                <a:gd name="T17" fmla="*/ 24 h 38"/>
                <a:gd name="T18" fmla="*/ 26 w 60"/>
                <a:gd name="T19" fmla="*/ 0 h 38"/>
                <a:gd name="T20" fmla="*/ 17 w 60"/>
                <a:gd name="T21" fmla="*/ 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" h="38">
                  <a:moveTo>
                    <a:pt x="17" y="2"/>
                  </a:moveTo>
                  <a:cubicBezTo>
                    <a:pt x="11" y="9"/>
                    <a:pt x="0" y="29"/>
                    <a:pt x="19" y="27"/>
                  </a:cubicBezTo>
                  <a:cubicBezTo>
                    <a:pt x="26" y="27"/>
                    <a:pt x="32" y="26"/>
                    <a:pt x="38" y="23"/>
                  </a:cubicBezTo>
                  <a:cubicBezTo>
                    <a:pt x="44" y="20"/>
                    <a:pt x="44" y="28"/>
                    <a:pt x="45" y="31"/>
                  </a:cubicBezTo>
                  <a:cubicBezTo>
                    <a:pt x="46" y="34"/>
                    <a:pt x="48" y="37"/>
                    <a:pt x="51" y="37"/>
                  </a:cubicBezTo>
                  <a:cubicBezTo>
                    <a:pt x="53" y="38"/>
                    <a:pt x="60" y="35"/>
                    <a:pt x="58" y="34"/>
                  </a:cubicBezTo>
                  <a:cubicBezTo>
                    <a:pt x="54" y="33"/>
                    <a:pt x="52" y="25"/>
                    <a:pt x="51" y="21"/>
                  </a:cubicBezTo>
                  <a:cubicBezTo>
                    <a:pt x="51" y="21"/>
                    <a:pt x="51" y="21"/>
                    <a:pt x="51" y="21"/>
                  </a:cubicBezTo>
                  <a:cubicBezTo>
                    <a:pt x="41" y="18"/>
                    <a:pt x="35" y="23"/>
                    <a:pt x="26" y="24"/>
                  </a:cubicBezTo>
                  <a:cubicBezTo>
                    <a:pt x="8" y="27"/>
                    <a:pt x="21" y="6"/>
                    <a:pt x="26" y="0"/>
                  </a:cubicBezTo>
                  <a:cubicBezTo>
                    <a:pt x="26" y="0"/>
                    <a:pt x="19" y="0"/>
                    <a:pt x="17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6" name="Freeform 109"/>
            <p:cNvSpPr/>
            <p:nvPr/>
          </p:nvSpPr>
          <p:spPr bwMode="auto">
            <a:xfrm>
              <a:off x="2152" y="2056"/>
              <a:ext cx="144" cy="125"/>
            </a:xfrm>
            <a:custGeom>
              <a:avLst/>
              <a:gdLst>
                <a:gd name="T0" fmla="*/ 55 w 61"/>
                <a:gd name="T1" fmla="*/ 1 h 53"/>
                <a:gd name="T2" fmla="*/ 29 w 61"/>
                <a:gd name="T3" fmla="*/ 24 h 53"/>
                <a:gd name="T4" fmla="*/ 31 w 61"/>
                <a:gd name="T5" fmla="*/ 37 h 53"/>
                <a:gd name="T6" fmla="*/ 9 w 61"/>
                <a:gd name="T7" fmla="*/ 49 h 53"/>
                <a:gd name="T8" fmla="*/ 6 w 61"/>
                <a:gd name="T9" fmla="*/ 52 h 53"/>
                <a:gd name="T10" fmla="*/ 38 w 61"/>
                <a:gd name="T11" fmla="*/ 39 h 53"/>
                <a:gd name="T12" fmla="*/ 38 w 61"/>
                <a:gd name="T13" fmla="*/ 29 h 53"/>
                <a:gd name="T14" fmla="*/ 56 w 61"/>
                <a:gd name="T15" fmla="*/ 3 h 53"/>
                <a:gd name="T16" fmla="*/ 55 w 61"/>
                <a:gd name="T17" fmla="*/ 1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53">
                  <a:moveTo>
                    <a:pt x="55" y="1"/>
                  </a:moveTo>
                  <a:cubicBezTo>
                    <a:pt x="41" y="5"/>
                    <a:pt x="34" y="11"/>
                    <a:pt x="29" y="24"/>
                  </a:cubicBezTo>
                  <a:cubicBezTo>
                    <a:pt x="28" y="28"/>
                    <a:pt x="31" y="33"/>
                    <a:pt x="31" y="37"/>
                  </a:cubicBezTo>
                  <a:cubicBezTo>
                    <a:pt x="32" y="45"/>
                    <a:pt x="15" y="49"/>
                    <a:pt x="9" y="49"/>
                  </a:cubicBezTo>
                  <a:cubicBezTo>
                    <a:pt x="7" y="49"/>
                    <a:pt x="0" y="53"/>
                    <a:pt x="6" y="52"/>
                  </a:cubicBezTo>
                  <a:cubicBezTo>
                    <a:pt x="18" y="52"/>
                    <a:pt x="31" y="48"/>
                    <a:pt x="38" y="39"/>
                  </a:cubicBezTo>
                  <a:cubicBezTo>
                    <a:pt x="41" y="35"/>
                    <a:pt x="39" y="32"/>
                    <a:pt x="38" y="29"/>
                  </a:cubicBezTo>
                  <a:cubicBezTo>
                    <a:pt x="35" y="17"/>
                    <a:pt x="45" y="6"/>
                    <a:pt x="56" y="3"/>
                  </a:cubicBezTo>
                  <a:cubicBezTo>
                    <a:pt x="61" y="2"/>
                    <a:pt x="60" y="0"/>
                    <a:pt x="55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7" name="Freeform 110"/>
            <p:cNvSpPr/>
            <p:nvPr/>
          </p:nvSpPr>
          <p:spPr bwMode="auto">
            <a:xfrm>
              <a:off x="2348" y="1954"/>
              <a:ext cx="135" cy="225"/>
            </a:xfrm>
            <a:custGeom>
              <a:avLst/>
              <a:gdLst>
                <a:gd name="T0" fmla="*/ 9 w 57"/>
                <a:gd name="T1" fmla="*/ 3 h 95"/>
                <a:gd name="T2" fmla="*/ 0 w 57"/>
                <a:gd name="T3" fmla="*/ 45 h 95"/>
                <a:gd name="T4" fmla="*/ 10 w 57"/>
                <a:gd name="T5" fmla="*/ 83 h 95"/>
                <a:gd name="T6" fmla="*/ 51 w 57"/>
                <a:gd name="T7" fmla="*/ 65 h 95"/>
                <a:gd name="T8" fmla="*/ 42 w 57"/>
                <a:gd name="T9" fmla="*/ 67 h 95"/>
                <a:gd name="T10" fmla="*/ 15 w 57"/>
                <a:gd name="T11" fmla="*/ 77 h 95"/>
                <a:gd name="T12" fmla="*/ 9 w 57"/>
                <a:gd name="T13" fmla="*/ 54 h 95"/>
                <a:gd name="T14" fmla="*/ 17 w 57"/>
                <a:gd name="T15" fmla="*/ 4 h 95"/>
                <a:gd name="T16" fmla="*/ 9 w 57"/>
                <a:gd name="T17" fmla="*/ 3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95">
                  <a:moveTo>
                    <a:pt x="9" y="3"/>
                  </a:moveTo>
                  <a:cubicBezTo>
                    <a:pt x="1" y="15"/>
                    <a:pt x="0" y="31"/>
                    <a:pt x="0" y="45"/>
                  </a:cubicBezTo>
                  <a:cubicBezTo>
                    <a:pt x="0" y="57"/>
                    <a:pt x="0" y="74"/>
                    <a:pt x="10" y="83"/>
                  </a:cubicBezTo>
                  <a:cubicBezTo>
                    <a:pt x="23" y="95"/>
                    <a:pt x="57" y="85"/>
                    <a:pt x="51" y="65"/>
                  </a:cubicBezTo>
                  <a:cubicBezTo>
                    <a:pt x="49" y="61"/>
                    <a:pt x="41" y="64"/>
                    <a:pt x="42" y="67"/>
                  </a:cubicBezTo>
                  <a:cubicBezTo>
                    <a:pt x="47" y="83"/>
                    <a:pt x="25" y="86"/>
                    <a:pt x="15" y="77"/>
                  </a:cubicBezTo>
                  <a:cubicBezTo>
                    <a:pt x="10" y="72"/>
                    <a:pt x="10" y="61"/>
                    <a:pt x="9" y="54"/>
                  </a:cubicBezTo>
                  <a:cubicBezTo>
                    <a:pt x="7" y="38"/>
                    <a:pt x="7" y="17"/>
                    <a:pt x="17" y="4"/>
                  </a:cubicBezTo>
                  <a:cubicBezTo>
                    <a:pt x="20" y="0"/>
                    <a:pt x="11" y="0"/>
                    <a:pt x="9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8" name="Freeform 111"/>
            <p:cNvSpPr/>
            <p:nvPr/>
          </p:nvSpPr>
          <p:spPr bwMode="auto">
            <a:xfrm>
              <a:off x="2282" y="2023"/>
              <a:ext cx="154" cy="33"/>
            </a:xfrm>
            <a:custGeom>
              <a:avLst/>
              <a:gdLst>
                <a:gd name="T0" fmla="*/ 10 w 65"/>
                <a:gd name="T1" fmla="*/ 13 h 14"/>
                <a:gd name="T2" fmla="*/ 60 w 65"/>
                <a:gd name="T3" fmla="*/ 4 h 14"/>
                <a:gd name="T4" fmla="*/ 59 w 65"/>
                <a:gd name="T5" fmla="*/ 1 h 14"/>
                <a:gd name="T6" fmla="*/ 5 w 65"/>
                <a:gd name="T7" fmla="*/ 12 h 14"/>
                <a:gd name="T8" fmla="*/ 10 w 65"/>
                <a:gd name="T9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14">
                  <a:moveTo>
                    <a:pt x="10" y="13"/>
                  </a:moveTo>
                  <a:cubicBezTo>
                    <a:pt x="26" y="7"/>
                    <a:pt x="44" y="7"/>
                    <a:pt x="60" y="4"/>
                  </a:cubicBezTo>
                  <a:cubicBezTo>
                    <a:pt x="65" y="3"/>
                    <a:pt x="64" y="0"/>
                    <a:pt x="59" y="1"/>
                  </a:cubicBezTo>
                  <a:cubicBezTo>
                    <a:pt x="41" y="5"/>
                    <a:pt x="22" y="5"/>
                    <a:pt x="5" y="12"/>
                  </a:cubicBezTo>
                  <a:cubicBezTo>
                    <a:pt x="0" y="14"/>
                    <a:pt x="8" y="14"/>
                    <a:pt x="10" y="1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9" name="Freeform 112"/>
            <p:cNvSpPr/>
            <p:nvPr/>
          </p:nvSpPr>
          <p:spPr bwMode="auto">
            <a:xfrm>
              <a:off x="2481" y="2151"/>
              <a:ext cx="30" cy="30"/>
            </a:xfrm>
            <a:custGeom>
              <a:avLst/>
              <a:gdLst>
                <a:gd name="T0" fmla="*/ 8 w 13"/>
                <a:gd name="T1" fmla="*/ 12 h 13"/>
                <a:gd name="T2" fmla="*/ 12 w 13"/>
                <a:gd name="T3" fmla="*/ 7 h 13"/>
                <a:gd name="T4" fmla="*/ 13 w 13"/>
                <a:gd name="T5" fmla="*/ 3 h 13"/>
                <a:gd name="T6" fmla="*/ 5 w 13"/>
                <a:gd name="T7" fmla="*/ 4 h 13"/>
                <a:gd name="T8" fmla="*/ 4 w 13"/>
                <a:gd name="T9" fmla="*/ 7 h 13"/>
                <a:gd name="T10" fmla="*/ 2 w 13"/>
                <a:gd name="T11" fmla="*/ 10 h 13"/>
                <a:gd name="T12" fmla="*/ 2 w 13"/>
                <a:gd name="T13" fmla="*/ 13 h 13"/>
                <a:gd name="T14" fmla="*/ 8 w 13"/>
                <a:gd name="T15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13">
                  <a:moveTo>
                    <a:pt x="8" y="12"/>
                  </a:moveTo>
                  <a:cubicBezTo>
                    <a:pt x="10" y="10"/>
                    <a:pt x="11" y="9"/>
                    <a:pt x="12" y="7"/>
                  </a:cubicBezTo>
                  <a:cubicBezTo>
                    <a:pt x="13" y="6"/>
                    <a:pt x="13" y="5"/>
                    <a:pt x="13" y="3"/>
                  </a:cubicBezTo>
                  <a:cubicBezTo>
                    <a:pt x="13" y="0"/>
                    <a:pt x="5" y="2"/>
                    <a:pt x="5" y="4"/>
                  </a:cubicBezTo>
                  <a:cubicBezTo>
                    <a:pt x="5" y="5"/>
                    <a:pt x="5" y="7"/>
                    <a:pt x="4" y="7"/>
                  </a:cubicBezTo>
                  <a:cubicBezTo>
                    <a:pt x="4" y="8"/>
                    <a:pt x="3" y="9"/>
                    <a:pt x="2" y="10"/>
                  </a:cubicBezTo>
                  <a:cubicBezTo>
                    <a:pt x="0" y="11"/>
                    <a:pt x="1" y="13"/>
                    <a:pt x="2" y="13"/>
                  </a:cubicBezTo>
                  <a:cubicBezTo>
                    <a:pt x="4" y="13"/>
                    <a:pt x="7" y="13"/>
                    <a:pt x="8" y="1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pic>
        <p:nvPicPr>
          <p:cNvPr id="6" name="图片 5">
            <a:extLst>
              <a:ext uri="{FF2B5EF4-FFF2-40B4-BE49-F238E27FC236}">
                <a16:creationId xmlns:a16="http://schemas.microsoft.com/office/drawing/2014/main" id="{D6467FF7-B8FD-403D-ADD8-BF9CF218DA3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8092" y="51114"/>
            <a:ext cx="4766209" cy="694336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A4010C58-CC47-4352-B159-F6F832C60D4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93482" y="1118436"/>
            <a:ext cx="5827044" cy="4203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742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5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12205072" cy="4572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53" y="5722027"/>
            <a:ext cx="1766090" cy="963089"/>
          </a:xfrm>
          <a:prstGeom prst="rect">
            <a:avLst/>
          </a:prstGeom>
        </p:spPr>
      </p:pic>
      <p:grpSp>
        <p:nvGrpSpPr>
          <p:cNvPr id="2" name="组合 126"/>
          <p:cNvGrpSpPr/>
          <p:nvPr/>
        </p:nvGrpSpPr>
        <p:grpSpPr>
          <a:xfrm>
            <a:off x="405276" y="3528139"/>
            <a:ext cx="1585382" cy="2106593"/>
            <a:chOff x="405276" y="3528139"/>
            <a:chExt cx="1585382" cy="2106593"/>
          </a:xfrm>
          <a:solidFill>
            <a:schemeClr val="bg1">
              <a:lumMod val="95000"/>
              <a:alpha val="50000"/>
            </a:schemeClr>
          </a:solidFill>
        </p:grpSpPr>
        <p:sp>
          <p:nvSpPr>
            <p:cNvPr id="14" name="Freeform 5"/>
            <p:cNvSpPr/>
            <p:nvPr/>
          </p:nvSpPr>
          <p:spPr bwMode="auto">
            <a:xfrm>
              <a:off x="791149" y="3664282"/>
              <a:ext cx="653326" cy="375401"/>
            </a:xfrm>
            <a:custGeom>
              <a:avLst/>
              <a:gdLst>
                <a:gd name="T0" fmla="*/ 13 w 342"/>
                <a:gd name="T1" fmla="*/ 102 h 197"/>
                <a:gd name="T2" fmla="*/ 10 w 342"/>
                <a:gd name="T3" fmla="*/ 96 h 197"/>
                <a:gd name="T4" fmla="*/ 0 w 342"/>
                <a:gd name="T5" fmla="*/ 99 h 197"/>
                <a:gd name="T6" fmla="*/ 40 w 342"/>
                <a:gd name="T7" fmla="*/ 178 h 197"/>
                <a:gd name="T8" fmla="*/ 63 w 342"/>
                <a:gd name="T9" fmla="*/ 194 h 197"/>
                <a:gd name="T10" fmla="*/ 72 w 342"/>
                <a:gd name="T11" fmla="*/ 174 h 197"/>
                <a:gd name="T12" fmla="*/ 71 w 342"/>
                <a:gd name="T13" fmla="*/ 88 h 197"/>
                <a:gd name="T14" fmla="*/ 52 w 342"/>
                <a:gd name="T15" fmla="*/ 10 h 197"/>
                <a:gd name="T16" fmla="*/ 89 w 342"/>
                <a:gd name="T17" fmla="*/ 9 h 197"/>
                <a:gd name="T18" fmla="*/ 143 w 342"/>
                <a:gd name="T19" fmla="*/ 17 h 197"/>
                <a:gd name="T20" fmla="*/ 236 w 342"/>
                <a:gd name="T21" fmla="*/ 27 h 197"/>
                <a:gd name="T22" fmla="*/ 287 w 342"/>
                <a:gd name="T23" fmla="*/ 30 h 197"/>
                <a:gd name="T24" fmla="*/ 306 w 342"/>
                <a:gd name="T25" fmla="*/ 31 h 197"/>
                <a:gd name="T26" fmla="*/ 330 w 342"/>
                <a:gd name="T27" fmla="*/ 35 h 197"/>
                <a:gd name="T28" fmla="*/ 339 w 342"/>
                <a:gd name="T29" fmla="*/ 34 h 197"/>
                <a:gd name="T30" fmla="*/ 342 w 342"/>
                <a:gd name="T31" fmla="*/ 32 h 197"/>
                <a:gd name="T32" fmla="*/ 341 w 342"/>
                <a:gd name="T33" fmla="*/ 30 h 197"/>
                <a:gd name="T34" fmla="*/ 268 w 342"/>
                <a:gd name="T35" fmla="*/ 25 h 197"/>
                <a:gd name="T36" fmla="*/ 160 w 342"/>
                <a:gd name="T37" fmla="*/ 14 h 197"/>
                <a:gd name="T38" fmla="*/ 74 w 342"/>
                <a:gd name="T39" fmla="*/ 1 h 197"/>
                <a:gd name="T40" fmla="*/ 45 w 342"/>
                <a:gd name="T41" fmla="*/ 5 h 197"/>
                <a:gd name="T42" fmla="*/ 51 w 342"/>
                <a:gd name="T43" fmla="*/ 44 h 197"/>
                <a:gd name="T44" fmla="*/ 64 w 342"/>
                <a:gd name="T45" fmla="*/ 135 h 197"/>
                <a:gd name="T46" fmla="*/ 62 w 342"/>
                <a:gd name="T47" fmla="*/ 173 h 197"/>
                <a:gd name="T48" fmla="*/ 60 w 342"/>
                <a:gd name="T49" fmla="*/ 188 h 197"/>
                <a:gd name="T50" fmla="*/ 50 w 342"/>
                <a:gd name="T51" fmla="*/ 176 h 197"/>
                <a:gd name="T52" fmla="*/ 10 w 342"/>
                <a:gd name="T53" fmla="*/ 96 h 197"/>
                <a:gd name="T54" fmla="*/ 0 w 342"/>
                <a:gd name="T55" fmla="*/ 99 h 197"/>
                <a:gd name="T56" fmla="*/ 3 w 342"/>
                <a:gd name="T57" fmla="*/ 104 h 197"/>
                <a:gd name="T58" fmla="*/ 13 w 342"/>
                <a:gd name="T59" fmla="*/ 102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42" h="197">
                  <a:moveTo>
                    <a:pt x="13" y="102"/>
                  </a:moveTo>
                  <a:cubicBezTo>
                    <a:pt x="11" y="100"/>
                    <a:pt x="10" y="98"/>
                    <a:pt x="10" y="96"/>
                  </a:cubicBezTo>
                  <a:cubicBezTo>
                    <a:pt x="9" y="94"/>
                    <a:pt x="0" y="96"/>
                    <a:pt x="0" y="99"/>
                  </a:cubicBezTo>
                  <a:cubicBezTo>
                    <a:pt x="2" y="127"/>
                    <a:pt x="28" y="154"/>
                    <a:pt x="40" y="178"/>
                  </a:cubicBezTo>
                  <a:cubicBezTo>
                    <a:pt x="45" y="187"/>
                    <a:pt x="51" y="197"/>
                    <a:pt x="63" y="194"/>
                  </a:cubicBezTo>
                  <a:cubicBezTo>
                    <a:pt x="71" y="192"/>
                    <a:pt x="71" y="181"/>
                    <a:pt x="72" y="174"/>
                  </a:cubicBezTo>
                  <a:cubicBezTo>
                    <a:pt x="74" y="146"/>
                    <a:pt x="74" y="117"/>
                    <a:pt x="71" y="88"/>
                  </a:cubicBezTo>
                  <a:cubicBezTo>
                    <a:pt x="68" y="61"/>
                    <a:pt x="58" y="36"/>
                    <a:pt x="52" y="10"/>
                  </a:cubicBezTo>
                  <a:cubicBezTo>
                    <a:pt x="50" y="0"/>
                    <a:pt x="84" y="8"/>
                    <a:pt x="89" y="9"/>
                  </a:cubicBezTo>
                  <a:cubicBezTo>
                    <a:pt x="107" y="12"/>
                    <a:pt x="125" y="14"/>
                    <a:pt x="143" y="17"/>
                  </a:cubicBezTo>
                  <a:cubicBezTo>
                    <a:pt x="174" y="21"/>
                    <a:pt x="205" y="24"/>
                    <a:pt x="236" y="27"/>
                  </a:cubicBezTo>
                  <a:cubicBezTo>
                    <a:pt x="253" y="28"/>
                    <a:pt x="270" y="29"/>
                    <a:pt x="287" y="30"/>
                  </a:cubicBezTo>
                  <a:cubicBezTo>
                    <a:pt x="293" y="31"/>
                    <a:pt x="300" y="31"/>
                    <a:pt x="306" y="31"/>
                  </a:cubicBezTo>
                  <a:cubicBezTo>
                    <a:pt x="305" y="31"/>
                    <a:pt x="337" y="29"/>
                    <a:pt x="330" y="35"/>
                  </a:cubicBezTo>
                  <a:cubicBezTo>
                    <a:pt x="328" y="37"/>
                    <a:pt x="337" y="36"/>
                    <a:pt x="339" y="34"/>
                  </a:cubicBezTo>
                  <a:cubicBezTo>
                    <a:pt x="340" y="33"/>
                    <a:pt x="341" y="33"/>
                    <a:pt x="342" y="32"/>
                  </a:cubicBezTo>
                  <a:cubicBezTo>
                    <a:pt x="342" y="31"/>
                    <a:pt x="342" y="31"/>
                    <a:pt x="341" y="30"/>
                  </a:cubicBezTo>
                  <a:cubicBezTo>
                    <a:pt x="319" y="24"/>
                    <a:pt x="292" y="26"/>
                    <a:pt x="268" y="25"/>
                  </a:cubicBezTo>
                  <a:cubicBezTo>
                    <a:pt x="232" y="22"/>
                    <a:pt x="196" y="19"/>
                    <a:pt x="160" y="14"/>
                  </a:cubicBezTo>
                  <a:cubicBezTo>
                    <a:pt x="131" y="11"/>
                    <a:pt x="103" y="6"/>
                    <a:pt x="74" y="1"/>
                  </a:cubicBezTo>
                  <a:cubicBezTo>
                    <a:pt x="65" y="0"/>
                    <a:pt x="54" y="0"/>
                    <a:pt x="45" y="5"/>
                  </a:cubicBezTo>
                  <a:cubicBezTo>
                    <a:pt x="36" y="11"/>
                    <a:pt x="49" y="37"/>
                    <a:pt x="51" y="44"/>
                  </a:cubicBezTo>
                  <a:cubicBezTo>
                    <a:pt x="61" y="73"/>
                    <a:pt x="63" y="104"/>
                    <a:pt x="64" y="135"/>
                  </a:cubicBezTo>
                  <a:cubicBezTo>
                    <a:pt x="64" y="148"/>
                    <a:pt x="63" y="161"/>
                    <a:pt x="62" y="173"/>
                  </a:cubicBezTo>
                  <a:cubicBezTo>
                    <a:pt x="62" y="178"/>
                    <a:pt x="62" y="183"/>
                    <a:pt x="60" y="188"/>
                  </a:cubicBezTo>
                  <a:cubicBezTo>
                    <a:pt x="59" y="195"/>
                    <a:pt x="52" y="179"/>
                    <a:pt x="50" y="176"/>
                  </a:cubicBezTo>
                  <a:cubicBezTo>
                    <a:pt x="36" y="154"/>
                    <a:pt x="12" y="122"/>
                    <a:pt x="10" y="96"/>
                  </a:cubicBezTo>
                  <a:cubicBezTo>
                    <a:pt x="7" y="97"/>
                    <a:pt x="3" y="98"/>
                    <a:pt x="0" y="99"/>
                  </a:cubicBezTo>
                  <a:cubicBezTo>
                    <a:pt x="1" y="101"/>
                    <a:pt x="2" y="102"/>
                    <a:pt x="3" y="104"/>
                  </a:cubicBezTo>
                  <a:cubicBezTo>
                    <a:pt x="4" y="106"/>
                    <a:pt x="13" y="103"/>
                    <a:pt x="13" y="10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5" name="Freeform 6"/>
            <p:cNvSpPr/>
            <p:nvPr/>
          </p:nvSpPr>
          <p:spPr bwMode="auto">
            <a:xfrm>
              <a:off x="994961" y="3814926"/>
              <a:ext cx="143393" cy="153866"/>
            </a:xfrm>
            <a:custGeom>
              <a:avLst/>
              <a:gdLst>
                <a:gd name="T0" fmla="*/ 15 w 75"/>
                <a:gd name="T1" fmla="*/ 24 h 81"/>
                <a:gd name="T2" fmla="*/ 35 w 75"/>
                <a:gd name="T3" fmla="*/ 19 h 81"/>
                <a:gd name="T4" fmla="*/ 31 w 75"/>
                <a:gd name="T5" fmla="*/ 33 h 81"/>
                <a:gd name="T6" fmla="*/ 15 w 75"/>
                <a:gd name="T7" fmla="*/ 57 h 81"/>
                <a:gd name="T8" fmla="*/ 64 w 75"/>
                <a:gd name="T9" fmla="*/ 79 h 81"/>
                <a:gd name="T10" fmla="*/ 68 w 75"/>
                <a:gd name="T11" fmla="*/ 76 h 81"/>
                <a:gd name="T12" fmla="*/ 26 w 75"/>
                <a:gd name="T13" fmla="*/ 53 h 81"/>
                <a:gd name="T14" fmla="*/ 44 w 75"/>
                <a:gd name="T15" fmla="*/ 23 h 81"/>
                <a:gd name="T16" fmla="*/ 6 w 75"/>
                <a:gd name="T17" fmla="*/ 26 h 81"/>
                <a:gd name="T18" fmla="*/ 15 w 75"/>
                <a:gd name="T19" fmla="*/ 24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5" h="81">
                  <a:moveTo>
                    <a:pt x="15" y="24"/>
                  </a:moveTo>
                  <a:cubicBezTo>
                    <a:pt x="18" y="18"/>
                    <a:pt x="33" y="7"/>
                    <a:pt x="35" y="19"/>
                  </a:cubicBezTo>
                  <a:cubicBezTo>
                    <a:pt x="36" y="23"/>
                    <a:pt x="33" y="29"/>
                    <a:pt x="31" y="33"/>
                  </a:cubicBezTo>
                  <a:cubicBezTo>
                    <a:pt x="27" y="42"/>
                    <a:pt x="20" y="49"/>
                    <a:pt x="15" y="57"/>
                  </a:cubicBezTo>
                  <a:cubicBezTo>
                    <a:pt x="0" y="81"/>
                    <a:pt x="51" y="80"/>
                    <a:pt x="64" y="79"/>
                  </a:cubicBezTo>
                  <a:cubicBezTo>
                    <a:pt x="67" y="79"/>
                    <a:pt x="75" y="75"/>
                    <a:pt x="68" y="76"/>
                  </a:cubicBezTo>
                  <a:cubicBezTo>
                    <a:pt x="53" y="77"/>
                    <a:pt x="11" y="77"/>
                    <a:pt x="26" y="53"/>
                  </a:cubicBezTo>
                  <a:cubicBezTo>
                    <a:pt x="32" y="42"/>
                    <a:pt x="40" y="34"/>
                    <a:pt x="44" y="23"/>
                  </a:cubicBezTo>
                  <a:cubicBezTo>
                    <a:pt x="52" y="0"/>
                    <a:pt x="11" y="13"/>
                    <a:pt x="6" y="26"/>
                  </a:cubicBezTo>
                  <a:cubicBezTo>
                    <a:pt x="5" y="27"/>
                    <a:pt x="15" y="26"/>
                    <a:pt x="15" y="2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6" name="Freeform 7"/>
            <p:cNvSpPr/>
            <p:nvPr/>
          </p:nvSpPr>
          <p:spPr bwMode="auto">
            <a:xfrm>
              <a:off x="1135132" y="3872122"/>
              <a:ext cx="118420" cy="78141"/>
            </a:xfrm>
            <a:custGeom>
              <a:avLst/>
              <a:gdLst>
                <a:gd name="T0" fmla="*/ 51 w 62"/>
                <a:gd name="T1" fmla="*/ 5 h 41"/>
                <a:gd name="T2" fmla="*/ 36 w 62"/>
                <a:gd name="T3" fmla="*/ 20 h 41"/>
                <a:gd name="T4" fmla="*/ 11 w 62"/>
                <a:gd name="T5" fmla="*/ 34 h 41"/>
                <a:gd name="T6" fmla="*/ 6 w 62"/>
                <a:gd name="T7" fmla="*/ 40 h 41"/>
                <a:gd name="T8" fmla="*/ 36 w 62"/>
                <a:gd name="T9" fmla="*/ 28 h 41"/>
                <a:gd name="T10" fmla="*/ 61 w 62"/>
                <a:gd name="T11" fmla="*/ 4 h 41"/>
                <a:gd name="T12" fmla="*/ 51 w 62"/>
                <a:gd name="T13" fmla="*/ 5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" h="41">
                  <a:moveTo>
                    <a:pt x="51" y="5"/>
                  </a:moveTo>
                  <a:cubicBezTo>
                    <a:pt x="49" y="12"/>
                    <a:pt x="42" y="16"/>
                    <a:pt x="36" y="20"/>
                  </a:cubicBezTo>
                  <a:cubicBezTo>
                    <a:pt x="29" y="25"/>
                    <a:pt x="22" y="36"/>
                    <a:pt x="11" y="34"/>
                  </a:cubicBezTo>
                  <a:cubicBezTo>
                    <a:pt x="8" y="34"/>
                    <a:pt x="0" y="39"/>
                    <a:pt x="6" y="40"/>
                  </a:cubicBezTo>
                  <a:cubicBezTo>
                    <a:pt x="18" y="41"/>
                    <a:pt x="27" y="36"/>
                    <a:pt x="36" y="28"/>
                  </a:cubicBezTo>
                  <a:cubicBezTo>
                    <a:pt x="45" y="21"/>
                    <a:pt x="58" y="15"/>
                    <a:pt x="61" y="4"/>
                  </a:cubicBezTo>
                  <a:cubicBezTo>
                    <a:pt x="62" y="0"/>
                    <a:pt x="52" y="2"/>
                    <a:pt x="51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8"/>
            <p:cNvSpPr/>
            <p:nvPr/>
          </p:nvSpPr>
          <p:spPr bwMode="auto">
            <a:xfrm>
              <a:off x="1128687" y="3852788"/>
              <a:ext cx="107142" cy="93447"/>
            </a:xfrm>
            <a:custGeom>
              <a:avLst/>
              <a:gdLst>
                <a:gd name="T0" fmla="*/ 11 w 56"/>
                <a:gd name="T1" fmla="*/ 12 h 49"/>
                <a:gd name="T2" fmla="*/ 10 w 56"/>
                <a:gd name="T3" fmla="*/ 10 h 49"/>
                <a:gd name="T4" fmla="*/ 14 w 56"/>
                <a:gd name="T5" fmla="*/ 15 h 49"/>
                <a:gd name="T6" fmla="*/ 24 w 56"/>
                <a:gd name="T7" fmla="*/ 25 h 49"/>
                <a:gd name="T8" fmla="*/ 45 w 56"/>
                <a:gd name="T9" fmla="*/ 47 h 49"/>
                <a:gd name="T10" fmla="*/ 54 w 56"/>
                <a:gd name="T11" fmla="*/ 44 h 49"/>
                <a:gd name="T12" fmla="*/ 20 w 56"/>
                <a:gd name="T13" fmla="*/ 8 h 49"/>
                <a:gd name="T14" fmla="*/ 1 w 56"/>
                <a:gd name="T15" fmla="*/ 14 h 49"/>
                <a:gd name="T16" fmla="*/ 11 w 56"/>
                <a:gd name="T17" fmla="*/ 12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" h="49">
                  <a:moveTo>
                    <a:pt x="11" y="12"/>
                  </a:moveTo>
                  <a:cubicBezTo>
                    <a:pt x="12" y="10"/>
                    <a:pt x="12" y="9"/>
                    <a:pt x="10" y="10"/>
                  </a:cubicBezTo>
                  <a:cubicBezTo>
                    <a:pt x="11" y="11"/>
                    <a:pt x="13" y="13"/>
                    <a:pt x="14" y="15"/>
                  </a:cubicBezTo>
                  <a:cubicBezTo>
                    <a:pt x="17" y="18"/>
                    <a:pt x="21" y="21"/>
                    <a:pt x="24" y="25"/>
                  </a:cubicBezTo>
                  <a:cubicBezTo>
                    <a:pt x="31" y="33"/>
                    <a:pt x="37" y="41"/>
                    <a:pt x="45" y="47"/>
                  </a:cubicBezTo>
                  <a:cubicBezTo>
                    <a:pt x="47" y="49"/>
                    <a:pt x="56" y="46"/>
                    <a:pt x="54" y="44"/>
                  </a:cubicBezTo>
                  <a:cubicBezTo>
                    <a:pt x="41" y="33"/>
                    <a:pt x="31" y="20"/>
                    <a:pt x="20" y="8"/>
                  </a:cubicBezTo>
                  <a:cubicBezTo>
                    <a:pt x="13" y="0"/>
                    <a:pt x="4" y="5"/>
                    <a:pt x="1" y="14"/>
                  </a:cubicBezTo>
                  <a:cubicBezTo>
                    <a:pt x="0" y="16"/>
                    <a:pt x="10" y="15"/>
                    <a:pt x="11" y="1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9"/>
            <p:cNvSpPr/>
            <p:nvPr/>
          </p:nvSpPr>
          <p:spPr bwMode="auto">
            <a:xfrm>
              <a:off x="1320415" y="3852788"/>
              <a:ext cx="33834" cy="100698"/>
            </a:xfrm>
            <a:custGeom>
              <a:avLst/>
              <a:gdLst>
                <a:gd name="T0" fmla="*/ 2 w 18"/>
                <a:gd name="T1" fmla="*/ 4 h 53"/>
                <a:gd name="T2" fmla="*/ 5 w 18"/>
                <a:gd name="T3" fmla="*/ 22 h 53"/>
                <a:gd name="T4" fmla="*/ 7 w 18"/>
                <a:gd name="T5" fmla="*/ 52 h 53"/>
                <a:gd name="T6" fmla="*/ 16 w 18"/>
                <a:gd name="T7" fmla="*/ 50 h 53"/>
                <a:gd name="T8" fmla="*/ 15 w 18"/>
                <a:gd name="T9" fmla="*/ 18 h 53"/>
                <a:gd name="T10" fmla="*/ 11 w 18"/>
                <a:gd name="T11" fmla="*/ 1 h 53"/>
                <a:gd name="T12" fmla="*/ 2 w 18"/>
                <a:gd name="T13" fmla="*/ 4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53">
                  <a:moveTo>
                    <a:pt x="2" y="4"/>
                  </a:moveTo>
                  <a:cubicBezTo>
                    <a:pt x="7" y="8"/>
                    <a:pt x="6" y="16"/>
                    <a:pt x="5" y="22"/>
                  </a:cubicBezTo>
                  <a:cubicBezTo>
                    <a:pt x="5" y="32"/>
                    <a:pt x="8" y="42"/>
                    <a:pt x="7" y="52"/>
                  </a:cubicBezTo>
                  <a:cubicBezTo>
                    <a:pt x="7" y="53"/>
                    <a:pt x="16" y="52"/>
                    <a:pt x="16" y="50"/>
                  </a:cubicBezTo>
                  <a:cubicBezTo>
                    <a:pt x="18" y="39"/>
                    <a:pt x="15" y="29"/>
                    <a:pt x="15" y="18"/>
                  </a:cubicBezTo>
                  <a:cubicBezTo>
                    <a:pt x="15" y="12"/>
                    <a:pt x="16" y="5"/>
                    <a:pt x="11" y="1"/>
                  </a:cubicBezTo>
                  <a:cubicBezTo>
                    <a:pt x="9" y="0"/>
                    <a:pt x="0" y="3"/>
                    <a:pt x="2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10"/>
            <p:cNvSpPr/>
            <p:nvPr/>
          </p:nvSpPr>
          <p:spPr bwMode="auto">
            <a:xfrm>
              <a:off x="1291414" y="3890650"/>
              <a:ext cx="107142" cy="38668"/>
            </a:xfrm>
            <a:custGeom>
              <a:avLst/>
              <a:gdLst>
                <a:gd name="T0" fmla="*/ 12 w 56"/>
                <a:gd name="T1" fmla="*/ 17 h 20"/>
                <a:gd name="T2" fmla="*/ 46 w 56"/>
                <a:gd name="T3" fmla="*/ 9 h 20"/>
                <a:gd name="T4" fmla="*/ 49 w 56"/>
                <a:gd name="T5" fmla="*/ 3 h 20"/>
                <a:gd name="T6" fmla="*/ 3 w 56"/>
                <a:gd name="T7" fmla="*/ 16 h 20"/>
                <a:gd name="T8" fmla="*/ 12 w 56"/>
                <a:gd name="T9" fmla="*/ 17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20">
                  <a:moveTo>
                    <a:pt x="12" y="17"/>
                  </a:moveTo>
                  <a:cubicBezTo>
                    <a:pt x="19" y="6"/>
                    <a:pt x="35" y="7"/>
                    <a:pt x="46" y="9"/>
                  </a:cubicBezTo>
                  <a:cubicBezTo>
                    <a:pt x="50" y="10"/>
                    <a:pt x="56" y="4"/>
                    <a:pt x="49" y="3"/>
                  </a:cubicBezTo>
                  <a:cubicBezTo>
                    <a:pt x="33" y="0"/>
                    <a:pt x="12" y="2"/>
                    <a:pt x="3" y="16"/>
                  </a:cubicBezTo>
                  <a:cubicBezTo>
                    <a:pt x="0" y="20"/>
                    <a:pt x="10" y="20"/>
                    <a:pt x="12" y="1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11"/>
            <p:cNvSpPr/>
            <p:nvPr/>
          </p:nvSpPr>
          <p:spPr bwMode="auto">
            <a:xfrm>
              <a:off x="1426752" y="3841510"/>
              <a:ext cx="48335" cy="129698"/>
            </a:xfrm>
            <a:custGeom>
              <a:avLst/>
              <a:gdLst>
                <a:gd name="T0" fmla="*/ 11 w 25"/>
                <a:gd name="T1" fmla="*/ 35 h 68"/>
                <a:gd name="T2" fmla="*/ 21 w 25"/>
                <a:gd name="T3" fmla="*/ 5 h 68"/>
                <a:gd name="T4" fmla="*/ 12 w 25"/>
                <a:gd name="T5" fmla="*/ 6 h 68"/>
                <a:gd name="T6" fmla="*/ 13 w 25"/>
                <a:gd name="T7" fmla="*/ 31 h 68"/>
                <a:gd name="T8" fmla="*/ 11 w 25"/>
                <a:gd name="T9" fmla="*/ 64 h 68"/>
                <a:gd name="T10" fmla="*/ 20 w 25"/>
                <a:gd name="T11" fmla="*/ 63 h 68"/>
                <a:gd name="T12" fmla="*/ 23 w 25"/>
                <a:gd name="T13" fmla="*/ 30 h 68"/>
                <a:gd name="T14" fmla="*/ 22 w 25"/>
                <a:gd name="T15" fmla="*/ 3 h 68"/>
                <a:gd name="T16" fmla="*/ 12 w 25"/>
                <a:gd name="T17" fmla="*/ 4 h 68"/>
                <a:gd name="T18" fmla="*/ 1 w 25"/>
                <a:gd name="T19" fmla="*/ 36 h 68"/>
                <a:gd name="T20" fmla="*/ 11 w 25"/>
                <a:gd name="T21" fmla="*/ 35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" h="68">
                  <a:moveTo>
                    <a:pt x="11" y="35"/>
                  </a:moveTo>
                  <a:cubicBezTo>
                    <a:pt x="14" y="25"/>
                    <a:pt x="16" y="15"/>
                    <a:pt x="21" y="5"/>
                  </a:cubicBezTo>
                  <a:cubicBezTo>
                    <a:pt x="18" y="5"/>
                    <a:pt x="15" y="5"/>
                    <a:pt x="12" y="6"/>
                  </a:cubicBezTo>
                  <a:cubicBezTo>
                    <a:pt x="15" y="14"/>
                    <a:pt x="13" y="23"/>
                    <a:pt x="13" y="31"/>
                  </a:cubicBezTo>
                  <a:cubicBezTo>
                    <a:pt x="14" y="42"/>
                    <a:pt x="14" y="53"/>
                    <a:pt x="11" y="64"/>
                  </a:cubicBezTo>
                  <a:cubicBezTo>
                    <a:pt x="9" y="68"/>
                    <a:pt x="19" y="67"/>
                    <a:pt x="20" y="63"/>
                  </a:cubicBezTo>
                  <a:cubicBezTo>
                    <a:pt x="24" y="52"/>
                    <a:pt x="23" y="41"/>
                    <a:pt x="23" y="30"/>
                  </a:cubicBezTo>
                  <a:cubicBezTo>
                    <a:pt x="23" y="21"/>
                    <a:pt x="25" y="12"/>
                    <a:pt x="22" y="3"/>
                  </a:cubicBezTo>
                  <a:cubicBezTo>
                    <a:pt x="21" y="0"/>
                    <a:pt x="14" y="2"/>
                    <a:pt x="12" y="4"/>
                  </a:cubicBezTo>
                  <a:cubicBezTo>
                    <a:pt x="7" y="14"/>
                    <a:pt x="5" y="26"/>
                    <a:pt x="1" y="36"/>
                  </a:cubicBezTo>
                  <a:cubicBezTo>
                    <a:pt x="0" y="40"/>
                    <a:pt x="9" y="39"/>
                    <a:pt x="11" y="3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1" name="Freeform 12"/>
            <p:cNvSpPr/>
            <p:nvPr/>
          </p:nvSpPr>
          <p:spPr bwMode="auto">
            <a:xfrm>
              <a:off x="1226162" y="4650313"/>
              <a:ext cx="621102" cy="522822"/>
            </a:xfrm>
            <a:custGeom>
              <a:avLst/>
              <a:gdLst>
                <a:gd name="T0" fmla="*/ 84 w 325"/>
                <a:gd name="T1" fmla="*/ 6 h 274"/>
                <a:gd name="T2" fmla="*/ 45 w 325"/>
                <a:gd name="T3" fmla="*/ 205 h 274"/>
                <a:gd name="T4" fmla="*/ 234 w 325"/>
                <a:gd name="T5" fmla="*/ 225 h 274"/>
                <a:gd name="T6" fmla="*/ 231 w 325"/>
                <a:gd name="T7" fmla="*/ 24 h 274"/>
                <a:gd name="T8" fmla="*/ 36 w 325"/>
                <a:gd name="T9" fmla="*/ 64 h 274"/>
                <a:gd name="T10" fmla="*/ 44 w 325"/>
                <a:gd name="T11" fmla="*/ 63 h 274"/>
                <a:gd name="T12" fmla="*/ 241 w 325"/>
                <a:gd name="T13" fmla="*/ 37 h 274"/>
                <a:gd name="T14" fmla="*/ 240 w 325"/>
                <a:gd name="T15" fmla="*/ 213 h 274"/>
                <a:gd name="T16" fmla="*/ 45 w 325"/>
                <a:gd name="T17" fmla="*/ 187 h 274"/>
                <a:gd name="T18" fmla="*/ 88 w 325"/>
                <a:gd name="T19" fmla="*/ 8 h 274"/>
                <a:gd name="T20" fmla="*/ 84 w 325"/>
                <a:gd name="T21" fmla="*/ 6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5" h="274">
                  <a:moveTo>
                    <a:pt x="84" y="6"/>
                  </a:moveTo>
                  <a:cubicBezTo>
                    <a:pt x="0" y="34"/>
                    <a:pt x="5" y="146"/>
                    <a:pt x="45" y="205"/>
                  </a:cubicBezTo>
                  <a:cubicBezTo>
                    <a:pt x="87" y="266"/>
                    <a:pt x="176" y="269"/>
                    <a:pt x="234" y="225"/>
                  </a:cubicBezTo>
                  <a:cubicBezTo>
                    <a:pt x="300" y="174"/>
                    <a:pt x="325" y="62"/>
                    <a:pt x="231" y="24"/>
                  </a:cubicBezTo>
                  <a:cubicBezTo>
                    <a:pt x="169" y="0"/>
                    <a:pt x="85" y="26"/>
                    <a:pt x="36" y="64"/>
                  </a:cubicBezTo>
                  <a:cubicBezTo>
                    <a:pt x="34" y="65"/>
                    <a:pt x="43" y="64"/>
                    <a:pt x="44" y="63"/>
                  </a:cubicBezTo>
                  <a:cubicBezTo>
                    <a:pt x="96" y="24"/>
                    <a:pt x="182" y="1"/>
                    <a:pt x="241" y="37"/>
                  </a:cubicBezTo>
                  <a:cubicBezTo>
                    <a:pt x="309" y="78"/>
                    <a:pt x="286" y="167"/>
                    <a:pt x="240" y="213"/>
                  </a:cubicBezTo>
                  <a:cubicBezTo>
                    <a:pt x="178" y="274"/>
                    <a:pt x="86" y="258"/>
                    <a:pt x="45" y="187"/>
                  </a:cubicBezTo>
                  <a:cubicBezTo>
                    <a:pt x="15" y="134"/>
                    <a:pt x="15" y="32"/>
                    <a:pt x="88" y="8"/>
                  </a:cubicBezTo>
                  <a:cubicBezTo>
                    <a:pt x="94" y="6"/>
                    <a:pt x="88" y="5"/>
                    <a:pt x="84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2" name="Freeform 13"/>
            <p:cNvSpPr/>
            <p:nvPr/>
          </p:nvSpPr>
          <p:spPr bwMode="auto">
            <a:xfrm>
              <a:off x="1468642" y="4415889"/>
              <a:ext cx="66863" cy="1043227"/>
            </a:xfrm>
            <a:custGeom>
              <a:avLst/>
              <a:gdLst>
                <a:gd name="T0" fmla="*/ 24 w 35"/>
                <a:gd name="T1" fmla="*/ 4 h 547"/>
                <a:gd name="T2" fmla="*/ 16 w 35"/>
                <a:gd name="T3" fmla="*/ 52 h 547"/>
                <a:gd name="T4" fmla="*/ 11 w 35"/>
                <a:gd name="T5" fmla="*/ 118 h 547"/>
                <a:gd name="T6" fmla="*/ 5 w 35"/>
                <a:gd name="T7" fmla="*/ 260 h 547"/>
                <a:gd name="T8" fmla="*/ 0 w 35"/>
                <a:gd name="T9" fmla="*/ 543 h 547"/>
                <a:gd name="T10" fmla="*/ 10 w 35"/>
                <a:gd name="T11" fmla="*/ 542 h 547"/>
                <a:gd name="T12" fmla="*/ 15 w 35"/>
                <a:gd name="T13" fmla="*/ 268 h 547"/>
                <a:gd name="T14" fmla="*/ 19 w 35"/>
                <a:gd name="T15" fmla="*/ 135 h 547"/>
                <a:gd name="T16" fmla="*/ 24 w 35"/>
                <a:gd name="T17" fmla="*/ 64 h 547"/>
                <a:gd name="T18" fmla="*/ 33 w 35"/>
                <a:gd name="T19" fmla="*/ 4 h 547"/>
                <a:gd name="T20" fmla="*/ 24 w 35"/>
                <a:gd name="T21" fmla="*/ 4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5" h="547">
                  <a:moveTo>
                    <a:pt x="24" y="4"/>
                  </a:moveTo>
                  <a:cubicBezTo>
                    <a:pt x="17" y="19"/>
                    <a:pt x="17" y="36"/>
                    <a:pt x="16" y="52"/>
                  </a:cubicBezTo>
                  <a:cubicBezTo>
                    <a:pt x="15" y="74"/>
                    <a:pt x="12" y="96"/>
                    <a:pt x="11" y="118"/>
                  </a:cubicBezTo>
                  <a:cubicBezTo>
                    <a:pt x="8" y="165"/>
                    <a:pt x="6" y="213"/>
                    <a:pt x="5" y="260"/>
                  </a:cubicBezTo>
                  <a:cubicBezTo>
                    <a:pt x="4" y="354"/>
                    <a:pt x="0" y="448"/>
                    <a:pt x="0" y="543"/>
                  </a:cubicBezTo>
                  <a:cubicBezTo>
                    <a:pt x="0" y="547"/>
                    <a:pt x="10" y="546"/>
                    <a:pt x="10" y="542"/>
                  </a:cubicBezTo>
                  <a:cubicBezTo>
                    <a:pt x="10" y="451"/>
                    <a:pt x="14" y="359"/>
                    <a:pt x="15" y="268"/>
                  </a:cubicBezTo>
                  <a:cubicBezTo>
                    <a:pt x="15" y="224"/>
                    <a:pt x="17" y="179"/>
                    <a:pt x="19" y="135"/>
                  </a:cubicBezTo>
                  <a:cubicBezTo>
                    <a:pt x="21" y="111"/>
                    <a:pt x="22" y="88"/>
                    <a:pt x="24" y="64"/>
                  </a:cubicBezTo>
                  <a:cubicBezTo>
                    <a:pt x="25" y="45"/>
                    <a:pt x="25" y="22"/>
                    <a:pt x="33" y="4"/>
                  </a:cubicBezTo>
                  <a:cubicBezTo>
                    <a:pt x="35" y="0"/>
                    <a:pt x="25" y="0"/>
                    <a:pt x="24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3" name="Freeform 14"/>
            <p:cNvSpPr/>
            <p:nvPr/>
          </p:nvSpPr>
          <p:spPr bwMode="auto">
            <a:xfrm>
              <a:off x="936153" y="4838818"/>
              <a:ext cx="1033560" cy="93447"/>
            </a:xfrm>
            <a:custGeom>
              <a:avLst/>
              <a:gdLst>
                <a:gd name="T0" fmla="*/ 4 w 541"/>
                <a:gd name="T1" fmla="*/ 49 h 49"/>
                <a:gd name="T2" fmla="*/ 134 w 541"/>
                <a:gd name="T3" fmla="*/ 40 h 49"/>
                <a:gd name="T4" fmla="*/ 260 w 541"/>
                <a:gd name="T5" fmla="*/ 33 h 49"/>
                <a:gd name="T6" fmla="*/ 532 w 541"/>
                <a:gd name="T7" fmla="*/ 5 h 49"/>
                <a:gd name="T8" fmla="*/ 534 w 541"/>
                <a:gd name="T9" fmla="*/ 2 h 49"/>
                <a:gd name="T10" fmla="*/ 274 w 541"/>
                <a:gd name="T11" fmla="*/ 29 h 49"/>
                <a:gd name="T12" fmla="*/ 140 w 541"/>
                <a:gd name="T13" fmla="*/ 36 h 49"/>
                <a:gd name="T14" fmla="*/ 11 w 541"/>
                <a:gd name="T15" fmla="*/ 45 h 49"/>
                <a:gd name="T16" fmla="*/ 4 w 541"/>
                <a:gd name="T17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1" h="49">
                  <a:moveTo>
                    <a:pt x="4" y="49"/>
                  </a:moveTo>
                  <a:cubicBezTo>
                    <a:pt x="48" y="48"/>
                    <a:pt x="90" y="41"/>
                    <a:pt x="134" y="40"/>
                  </a:cubicBezTo>
                  <a:cubicBezTo>
                    <a:pt x="176" y="39"/>
                    <a:pt x="218" y="36"/>
                    <a:pt x="260" y="33"/>
                  </a:cubicBezTo>
                  <a:cubicBezTo>
                    <a:pt x="351" y="29"/>
                    <a:pt x="442" y="23"/>
                    <a:pt x="532" y="5"/>
                  </a:cubicBezTo>
                  <a:cubicBezTo>
                    <a:pt x="536" y="4"/>
                    <a:pt x="541" y="0"/>
                    <a:pt x="534" y="2"/>
                  </a:cubicBezTo>
                  <a:cubicBezTo>
                    <a:pt x="448" y="19"/>
                    <a:pt x="361" y="25"/>
                    <a:pt x="274" y="29"/>
                  </a:cubicBezTo>
                  <a:cubicBezTo>
                    <a:pt x="229" y="32"/>
                    <a:pt x="184" y="36"/>
                    <a:pt x="140" y="36"/>
                  </a:cubicBezTo>
                  <a:cubicBezTo>
                    <a:pt x="97" y="37"/>
                    <a:pt x="54" y="44"/>
                    <a:pt x="11" y="45"/>
                  </a:cubicBezTo>
                  <a:cubicBezTo>
                    <a:pt x="9" y="45"/>
                    <a:pt x="0" y="49"/>
                    <a:pt x="4" y="4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4" name="Freeform 15"/>
            <p:cNvSpPr/>
            <p:nvPr/>
          </p:nvSpPr>
          <p:spPr bwMode="auto">
            <a:xfrm>
              <a:off x="1430780" y="4344998"/>
              <a:ext cx="160310" cy="74113"/>
            </a:xfrm>
            <a:custGeom>
              <a:avLst/>
              <a:gdLst>
                <a:gd name="T0" fmla="*/ 12 w 84"/>
                <a:gd name="T1" fmla="*/ 36 h 39"/>
                <a:gd name="T2" fmla="*/ 43 w 84"/>
                <a:gd name="T3" fmla="*/ 11 h 39"/>
                <a:gd name="T4" fmla="*/ 73 w 84"/>
                <a:gd name="T5" fmla="*/ 33 h 39"/>
                <a:gd name="T6" fmla="*/ 81 w 84"/>
                <a:gd name="T7" fmla="*/ 29 h 39"/>
                <a:gd name="T8" fmla="*/ 51 w 84"/>
                <a:gd name="T9" fmla="*/ 2 h 39"/>
                <a:gd name="T10" fmla="*/ 4 w 84"/>
                <a:gd name="T11" fmla="*/ 35 h 39"/>
                <a:gd name="T12" fmla="*/ 12 w 84"/>
                <a:gd name="T13" fmla="*/ 36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39">
                  <a:moveTo>
                    <a:pt x="12" y="36"/>
                  </a:moveTo>
                  <a:cubicBezTo>
                    <a:pt x="21" y="27"/>
                    <a:pt x="31" y="17"/>
                    <a:pt x="43" y="11"/>
                  </a:cubicBezTo>
                  <a:cubicBezTo>
                    <a:pt x="60" y="2"/>
                    <a:pt x="66" y="24"/>
                    <a:pt x="73" y="33"/>
                  </a:cubicBezTo>
                  <a:cubicBezTo>
                    <a:pt x="75" y="36"/>
                    <a:pt x="84" y="33"/>
                    <a:pt x="81" y="29"/>
                  </a:cubicBezTo>
                  <a:cubicBezTo>
                    <a:pt x="73" y="18"/>
                    <a:pt x="68" y="0"/>
                    <a:pt x="51" y="2"/>
                  </a:cubicBezTo>
                  <a:cubicBezTo>
                    <a:pt x="32" y="5"/>
                    <a:pt x="16" y="23"/>
                    <a:pt x="4" y="35"/>
                  </a:cubicBezTo>
                  <a:cubicBezTo>
                    <a:pt x="0" y="38"/>
                    <a:pt x="9" y="39"/>
                    <a:pt x="12" y="3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5" name="Freeform 16"/>
            <p:cNvSpPr/>
            <p:nvPr/>
          </p:nvSpPr>
          <p:spPr bwMode="auto">
            <a:xfrm>
              <a:off x="1906072" y="4784039"/>
              <a:ext cx="84586" cy="131310"/>
            </a:xfrm>
            <a:custGeom>
              <a:avLst/>
              <a:gdLst>
                <a:gd name="T0" fmla="*/ 3 w 44"/>
                <a:gd name="T1" fmla="*/ 4 h 69"/>
                <a:gd name="T2" fmla="*/ 15 w 44"/>
                <a:gd name="T3" fmla="*/ 15 h 69"/>
                <a:gd name="T4" fmla="*/ 30 w 44"/>
                <a:gd name="T5" fmla="*/ 33 h 69"/>
                <a:gd name="T6" fmla="*/ 21 w 44"/>
                <a:gd name="T7" fmla="*/ 67 h 69"/>
                <a:gd name="T8" fmla="*/ 29 w 44"/>
                <a:gd name="T9" fmla="*/ 67 h 69"/>
                <a:gd name="T10" fmla="*/ 40 w 44"/>
                <a:gd name="T11" fmla="*/ 30 h 69"/>
                <a:gd name="T12" fmla="*/ 24 w 44"/>
                <a:gd name="T13" fmla="*/ 11 h 69"/>
                <a:gd name="T14" fmla="*/ 11 w 44"/>
                <a:gd name="T15" fmla="*/ 0 h 69"/>
                <a:gd name="T16" fmla="*/ 3 w 44"/>
                <a:gd name="T17" fmla="*/ 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" h="69">
                  <a:moveTo>
                    <a:pt x="3" y="4"/>
                  </a:moveTo>
                  <a:cubicBezTo>
                    <a:pt x="8" y="5"/>
                    <a:pt x="12" y="11"/>
                    <a:pt x="15" y="15"/>
                  </a:cubicBezTo>
                  <a:cubicBezTo>
                    <a:pt x="20" y="19"/>
                    <a:pt x="29" y="26"/>
                    <a:pt x="30" y="33"/>
                  </a:cubicBezTo>
                  <a:cubicBezTo>
                    <a:pt x="34" y="48"/>
                    <a:pt x="35" y="57"/>
                    <a:pt x="21" y="67"/>
                  </a:cubicBezTo>
                  <a:cubicBezTo>
                    <a:pt x="19" y="69"/>
                    <a:pt x="28" y="68"/>
                    <a:pt x="29" y="67"/>
                  </a:cubicBezTo>
                  <a:cubicBezTo>
                    <a:pt x="44" y="56"/>
                    <a:pt x="44" y="46"/>
                    <a:pt x="40" y="30"/>
                  </a:cubicBezTo>
                  <a:cubicBezTo>
                    <a:pt x="38" y="23"/>
                    <a:pt x="30" y="17"/>
                    <a:pt x="24" y="11"/>
                  </a:cubicBezTo>
                  <a:cubicBezTo>
                    <a:pt x="21" y="7"/>
                    <a:pt x="16" y="2"/>
                    <a:pt x="11" y="0"/>
                  </a:cubicBezTo>
                  <a:cubicBezTo>
                    <a:pt x="8" y="0"/>
                    <a:pt x="0" y="3"/>
                    <a:pt x="3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7"/>
            <p:cNvSpPr/>
            <p:nvPr/>
          </p:nvSpPr>
          <p:spPr bwMode="auto">
            <a:xfrm>
              <a:off x="601838" y="4974156"/>
              <a:ext cx="271481" cy="256175"/>
            </a:xfrm>
            <a:custGeom>
              <a:avLst/>
              <a:gdLst>
                <a:gd name="T0" fmla="*/ 111 w 142"/>
                <a:gd name="T1" fmla="*/ 35 h 134"/>
                <a:gd name="T2" fmla="*/ 45 w 142"/>
                <a:gd name="T3" fmla="*/ 3 h 134"/>
                <a:gd name="T4" fmla="*/ 48 w 142"/>
                <a:gd name="T5" fmla="*/ 73 h 134"/>
                <a:gd name="T6" fmla="*/ 66 w 142"/>
                <a:gd name="T7" fmla="*/ 92 h 134"/>
                <a:gd name="T8" fmla="*/ 78 w 142"/>
                <a:gd name="T9" fmla="*/ 106 h 134"/>
                <a:gd name="T10" fmla="*/ 74 w 142"/>
                <a:gd name="T11" fmla="*/ 122 h 134"/>
                <a:gd name="T12" fmla="*/ 108 w 142"/>
                <a:gd name="T13" fmla="*/ 122 h 134"/>
                <a:gd name="T14" fmla="*/ 79 w 142"/>
                <a:gd name="T15" fmla="*/ 83 h 134"/>
                <a:gd name="T16" fmla="*/ 86 w 142"/>
                <a:gd name="T17" fmla="*/ 84 h 134"/>
                <a:gd name="T18" fmla="*/ 112 w 142"/>
                <a:gd name="T19" fmla="*/ 109 h 134"/>
                <a:gd name="T20" fmla="*/ 84 w 142"/>
                <a:gd name="T21" fmla="*/ 116 h 134"/>
                <a:gd name="T22" fmla="*/ 87 w 142"/>
                <a:gd name="T23" fmla="*/ 103 h 134"/>
                <a:gd name="T24" fmla="*/ 68 w 142"/>
                <a:gd name="T25" fmla="*/ 81 h 134"/>
                <a:gd name="T26" fmla="*/ 46 w 142"/>
                <a:gd name="T27" fmla="*/ 56 h 134"/>
                <a:gd name="T28" fmla="*/ 57 w 142"/>
                <a:gd name="T29" fmla="*/ 7 h 134"/>
                <a:gd name="T30" fmla="*/ 102 w 142"/>
                <a:gd name="T31" fmla="*/ 36 h 134"/>
                <a:gd name="T32" fmla="*/ 111 w 142"/>
                <a:gd name="T33" fmla="*/ 35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2" h="134">
                  <a:moveTo>
                    <a:pt x="111" y="35"/>
                  </a:moveTo>
                  <a:cubicBezTo>
                    <a:pt x="133" y="18"/>
                    <a:pt x="58" y="2"/>
                    <a:pt x="45" y="3"/>
                  </a:cubicBezTo>
                  <a:cubicBezTo>
                    <a:pt x="0" y="6"/>
                    <a:pt x="33" y="55"/>
                    <a:pt x="48" y="73"/>
                  </a:cubicBezTo>
                  <a:cubicBezTo>
                    <a:pt x="53" y="79"/>
                    <a:pt x="60" y="86"/>
                    <a:pt x="66" y="92"/>
                  </a:cubicBezTo>
                  <a:cubicBezTo>
                    <a:pt x="70" y="97"/>
                    <a:pt x="75" y="100"/>
                    <a:pt x="78" y="106"/>
                  </a:cubicBezTo>
                  <a:cubicBezTo>
                    <a:pt x="79" y="110"/>
                    <a:pt x="72" y="119"/>
                    <a:pt x="74" y="122"/>
                  </a:cubicBezTo>
                  <a:cubicBezTo>
                    <a:pt x="81" y="134"/>
                    <a:pt x="98" y="128"/>
                    <a:pt x="108" y="122"/>
                  </a:cubicBezTo>
                  <a:cubicBezTo>
                    <a:pt x="142" y="103"/>
                    <a:pt x="109" y="66"/>
                    <a:pt x="79" y="83"/>
                  </a:cubicBezTo>
                  <a:cubicBezTo>
                    <a:pt x="75" y="86"/>
                    <a:pt x="84" y="84"/>
                    <a:pt x="86" y="84"/>
                  </a:cubicBezTo>
                  <a:cubicBezTo>
                    <a:pt x="104" y="74"/>
                    <a:pt x="114" y="98"/>
                    <a:pt x="112" y="109"/>
                  </a:cubicBezTo>
                  <a:cubicBezTo>
                    <a:pt x="109" y="124"/>
                    <a:pt x="84" y="118"/>
                    <a:pt x="84" y="116"/>
                  </a:cubicBezTo>
                  <a:cubicBezTo>
                    <a:pt x="86" y="111"/>
                    <a:pt x="87" y="109"/>
                    <a:pt x="87" y="103"/>
                  </a:cubicBezTo>
                  <a:cubicBezTo>
                    <a:pt x="87" y="97"/>
                    <a:pt x="71" y="84"/>
                    <a:pt x="68" y="81"/>
                  </a:cubicBezTo>
                  <a:cubicBezTo>
                    <a:pt x="59" y="73"/>
                    <a:pt x="52" y="65"/>
                    <a:pt x="46" y="56"/>
                  </a:cubicBezTo>
                  <a:cubicBezTo>
                    <a:pt x="34" y="40"/>
                    <a:pt x="15" y="0"/>
                    <a:pt x="57" y="7"/>
                  </a:cubicBezTo>
                  <a:cubicBezTo>
                    <a:pt x="64" y="8"/>
                    <a:pt x="118" y="24"/>
                    <a:pt x="102" y="36"/>
                  </a:cubicBezTo>
                  <a:cubicBezTo>
                    <a:pt x="100" y="37"/>
                    <a:pt x="109" y="36"/>
                    <a:pt x="111" y="3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18"/>
            <p:cNvSpPr/>
            <p:nvPr/>
          </p:nvSpPr>
          <p:spPr bwMode="auto">
            <a:xfrm>
              <a:off x="704952" y="5212608"/>
              <a:ext cx="229590" cy="139365"/>
            </a:xfrm>
            <a:custGeom>
              <a:avLst/>
              <a:gdLst>
                <a:gd name="T0" fmla="*/ 120 w 120"/>
                <a:gd name="T1" fmla="*/ 49 h 73"/>
                <a:gd name="T2" fmla="*/ 81 w 120"/>
                <a:gd name="T3" fmla="*/ 30 h 73"/>
                <a:gd name="T4" fmla="*/ 53 w 120"/>
                <a:gd name="T5" fmla="*/ 50 h 73"/>
                <a:gd name="T6" fmla="*/ 19 w 120"/>
                <a:gd name="T7" fmla="*/ 53 h 73"/>
                <a:gd name="T8" fmla="*/ 22 w 120"/>
                <a:gd name="T9" fmla="*/ 26 h 73"/>
                <a:gd name="T10" fmla="*/ 13 w 120"/>
                <a:gd name="T11" fmla="*/ 27 h 73"/>
                <a:gd name="T12" fmla="*/ 36 w 120"/>
                <a:gd name="T13" fmla="*/ 67 h 73"/>
                <a:gd name="T14" fmla="*/ 110 w 120"/>
                <a:gd name="T15" fmla="*/ 51 h 73"/>
                <a:gd name="T16" fmla="*/ 120 w 120"/>
                <a:gd name="T17" fmla="*/ 49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0" h="73">
                  <a:moveTo>
                    <a:pt x="120" y="49"/>
                  </a:moveTo>
                  <a:cubicBezTo>
                    <a:pt x="117" y="26"/>
                    <a:pt x="103" y="20"/>
                    <a:pt x="81" y="30"/>
                  </a:cubicBezTo>
                  <a:cubicBezTo>
                    <a:pt x="71" y="35"/>
                    <a:pt x="61" y="43"/>
                    <a:pt x="53" y="50"/>
                  </a:cubicBezTo>
                  <a:cubicBezTo>
                    <a:pt x="43" y="59"/>
                    <a:pt x="29" y="66"/>
                    <a:pt x="19" y="53"/>
                  </a:cubicBezTo>
                  <a:cubicBezTo>
                    <a:pt x="13" y="45"/>
                    <a:pt x="15" y="34"/>
                    <a:pt x="22" y="26"/>
                  </a:cubicBezTo>
                  <a:cubicBezTo>
                    <a:pt x="24" y="23"/>
                    <a:pt x="14" y="25"/>
                    <a:pt x="13" y="27"/>
                  </a:cubicBezTo>
                  <a:cubicBezTo>
                    <a:pt x="0" y="43"/>
                    <a:pt x="11" y="73"/>
                    <a:pt x="36" y="67"/>
                  </a:cubicBezTo>
                  <a:cubicBezTo>
                    <a:pt x="59" y="61"/>
                    <a:pt x="104" y="0"/>
                    <a:pt x="110" y="51"/>
                  </a:cubicBezTo>
                  <a:cubicBezTo>
                    <a:pt x="111" y="54"/>
                    <a:pt x="120" y="52"/>
                    <a:pt x="120" y="4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19"/>
            <p:cNvSpPr/>
            <p:nvPr/>
          </p:nvSpPr>
          <p:spPr bwMode="auto">
            <a:xfrm>
              <a:off x="966765" y="5302833"/>
              <a:ext cx="82169" cy="79752"/>
            </a:xfrm>
            <a:custGeom>
              <a:avLst/>
              <a:gdLst>
                <a:gd name="T0" fmla="*/ 38 w 43"/>
                <a:gd name="T1" fmla="*/ 4 h 42"/>
                <a:gd name="T2" fmla="*/ 6 w 43"/>
                <a:gd name="T3" fmla="*/ 9 h 42"/>
                <a:gd name="T4" fmla="*/ 8 w 43"/>
                <a:gd name="T5" fmla="*/ 38 h 42"/>
                <a:gd name="T6" fmla="*/ 17 w 43"/>
                <a:gd name="T7" fmla="*/ 36 h 42"/>
                <a:gd name="T8" fmla="*/ 13 w 43"/>
                <a:gd name="T9" fmla="*/ 14 h 42"/>
                <a:gd name="T10" fmla="*/ 32 w 43"/>
                <a:gd name="T11" fmla="*/ 10 h 42"/>
                <a:gd name="T12" fmla="*/ 38 w 43"/>
                <a:gd name="T13" fmla="*/ 4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" h="42">
                  <a:moveTo>
                    <a:pt x="38" y="4"/>
                  </a:moveTo>
                  <a:cubicBezTo>
                    <a:pt x="28" y="2"/>
                    <a:pt x="14" y="0"/>
                    <a:pt x="6" y="9"/>
                  </a:cubicBezTo>
                  <a:cubicBezTo>
                    <a:pt x="0" y="17"/>
                    <a:pt x="4" y="30"/>
                    <a:pt x="8" y="38"/>
                  </a:cubicBezTo>
                  <a:cubicBezTo>
                    <a:pt x="9" y="42"/>
                    <a:pt x="18" y="39"/>
                    <a:pt x="17" y="36"/>
                  </a:cubicBezTo>
                  <a:cubicBezTo>
                    <a:pt x="14" y="29"/>
                    <a:pt x="12" y="22"/>
                    <a:pt x="13" y="14"/>
                  </a:cubicBezTo>
                  <a:cubicBezTo>
                    <a:pt x="15" y="5"/>
                    <a:pt x="25" y="8"/>
                    <a:pt x="32" y="10"/>
                  </a:cubicBezTo>
                  <a:cubicBezTo>
                    <a:pt x="35" y="11"/>
                    <a:pt x="43" y="6"/>
                    <a:pt x="38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9" name="Freeform 20"/>
            <p:cNvSpPr/>
            <p:nvPr/>
          </p:nvSpPr>
          <p:spPr bwMode="auto">
            <a:xfrm>
              <a:off x="823372" y="5380974"/>
              <a:ext cx="143393" cy="79752"/>
            </a:xfrm>
            <a:custGeom>
              <a:avLst/>
              <a:gdLst>
                <a:gd name="T0" fmla="*/ 69 w 75"/>
                <a:gd name="T1" fmla="*/ 36 h 42"/>
                <a:gd name="T2" fmla="*/ 10 w 75"/>
                <a:gd name="T3" fmla="*/ 5 h 42"/>
                <a:gd name="T4" fmla="*/ 0 w 75"/>
                <a:gd name="T5" fmla="*/ 6 h 42"/>
                <a:gd name="T6" fmla="*/ 65 w 75"/>
                <a:gd name="T7" fmla="*/ 42 h 42"/>
                <a:gd name="T8" fmla="*/ 69 w 75"/>
                <a:gd name="T9" fmla="*/ 3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2">
                  <a:moveTo>
                    <a:pt x="69" y="36"/>
                  </a:moveTo>
                  <a:cubicBezTo>
                    <a:pt x="50" y="35"/>
                    <a:pt x="10" y="27"/>
                    <a:pt x="10" y="5"/>
                  </a:cubicBezTo>
                  <a:cubicBezTo>
                    <a:pt x="10" y="0"/>
                    <a:pt x="0" y="2"/>
                    <a:pt x="0" y="6"/>
                  </a:cubicBezTo>
                  <a:cubicBezTo>
                    <a:pt x="1" y="32"/>
                    <a:pt x="44" y="40"/>
                    <a:pt x="65" y="42"/>
                  </a:cubicBezTo>
                  <a:cubicBezTo>
                    <a:pt x="70" y="42"/>
                    <a:pt x="75" y="37"/>
                    <a:pt x="69" y="3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0" name="Freeform 21"/>
            <p:cNvSpPr/>
            <p:nvPr/>
          </p:nvSpPr>
          <p:spPr bwMode="auto">
            <a:xfrm>
              <a:off x="812094" y="5361640"/>
              <a:ext cx="103114" cy="140977"/>
            </a:xfrm>
            <a:custGeom>
              <a:avLst/>
              <a:gdLst>
                <a:gd name="T0" fmla="*/ 43 w 54"/>
                <a:gd name="T1" fmla="*/ 3 h 74"/>
                <a:gd name="T2" fmla="*/ 2 w 54"/>
                <a:gd name="T3" fmla="*/ 69 h 74"/>
                <a:gd name="T4" fmla="*/ 11 w 54"/>
                <a:gd name="T5" fmla="*/ 68 h 74"/>
                <a:gd name="T6" fmla="*/ 50 w 54"/>
                <a:gd name="T7" fmla="*/ 7 h 74"/>
                <a:gd name="T8" fmla="*/ 43 w 54"/>
                <a:gd name="T9" fmla="*/ 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74">
                  <a:moveTo>
                    <a:pt x="43" y="3"/>
                  </a:moveTo>
                  <a:cubicBezTo>
                    <a:pt x="22" y="20"/>
                    <a:pt x="8" y="43"/>
                    <a:pt x="2" y="69"/>
                  </a:cubicBezTo>
                  <a:cubicBezTo>
                    <a:pt x="0" y="74"/>
                    <a:pt x="10" y="73"/>
                    <a:pt x="11" y="68"/>
                  </a:cubicBezTo>
                  <a:cubicBezTo>
                    <a:pt x="17" y="45"/>
                    <a:pt x="30" y="23"/>
                    <a:pt x="50" y="7"/>
                  </a:cubicBezTo>
                  <a:cubicBezTo>
                    <a:pt x="54" y="3"/>
                    <a:pt x="47" y="0"/>
                    <a:pt x="43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1" name="Freeform 22"/>
            <p:cNvSpPr/>
            <p:nvPr/>
          </p:nvSpPr>
          <p:spPr bwMode="auto">
            <a:xfrm>
              <a:off x="804038" y="5538868"/>
              <a:ext cx="185283" cy="86197"/>
            </a:xfrm>
            <a:custGeom>
              <a:avLst/>
              <a:gdLst>
                <a:gd name="T0" fmla="*/ 86 w 97"/>
                <a:gd name="T1" fmla="*/ 2 h 45"/>
                <a:gd name="T2" fmla="*/ 6 w 97"/>
                <a:gd name="T3" fmla="*/ 41 h 45"/>
                <a:gd name="T4" fmla="*/ 12 w 97"/>
                <a:gd name="T5" fmla="*/ 43 h 45"/>
                <a:gd name="T6" fmla="*/ 95 w 97"/>
                <a:gd name="T7" fmla="*/ 2 h 45"/>
                <a:gd name="T8" fmla="*/ 86 w 97"/>
                <a:gd name="T9" fmla="*/ 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45">
                  <a:moveTo>
                    <a:pt x="86" y="2"/>
                  </a:moveTo>
                  <a:cubicBezTo>
                    <a:pt x="65" y="23"/>
                    <a:pt x="32" y="28"/>
                    <a:pt x="6" y="41"/>
                  </a:cubicBezTo>
                  <a:cubicBezTo>
                    <a:pt x="0" y="44"/>
                    <a:pt x="9" y="45"/>
                    <a:pt x="12" y="43"/>
                  </a:cubicBezTo>
                  <a:cubicBezTo>
                    <a:pt x="40" y="30"/>
                    <a:pt x="72" y="25"/>
                    <a:pt x="95" y="2"/>
                  </a:cubicBezTo>
                  <a:cubicBezTo>
                    <a:pt x="97" y="0"/>
                    <a:pt x="88" y="0"/>
                    <a:pt x="86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2" name="Freeform 23"/>
            <p:cNvSpPr/>
            <p:nvPr/>
          </p:nvSpPr>
          <p:spPr bwMode="auto">
            <a:xfrm>
              <a:off x="869290" y="5525979"/>
              <a:ext cx="89419" cy="108753"/>
            </a:xfrm>
            <a:custGeom>
              <a:avLst/>
              <a:gdLst>
                <a:gd name="T0" fmla="*/ 7 w 47"/>
                <a:gd name="T1" fmla="*/ 7 h 57"/>
                <a:gd name="T2" fmla="*/ 36 w 47"/>
                <a:gd name="T3" fmla="*/ 54 h 57"/>
                <a:gd name="T4" fmla="*/ 45 w 47"/>
                <a:gd name="T5" fmla="*/ 50 h 57"/>
                <a:gd name="T6" fmla="*/ 10 w 47"/>
                <a:gd name="T7" fmla="*/ 1 h 57"/>
                <a:gd name="T8" fmla="*/ 7 w 47"/>
                <a:gd name="T9" fmla="*/ 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57">
                  <a:moveTo>
                    <a:pt x="7" y="7"/>
                  </a:moveTo>
                  <a:cubicBezTo>
                    <a:pt x="25" y="9"/>
                    <a:pt x="29" y="41"/>
                    <a:pt x="36" y="54"/>
                  </a:cubicBezTo>
                  <a:cubicBezTo>
                    <a:pt x="38" y="57"/>
                    <a:pt x="47" y="54"/>
                    <a:pt x="45" y="50"/>
                  </a:cubicBezTo>
                  <a:cubicBezTo>
                    <a:pt x="36" y="34"/>
                    <a:pt x="34" y="4"/>
                    <a:pt x="10" y="1"/>
                  </a:cubicBezTo>
                  <a:cubicBezTo>
                    <a:pt x="6" y="0"/>
                    <a:pt x="0" y="6"/>
                    <a:pt x="7" y="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3" name="Freeform 24"/>
            <p:cNvSpPr/>
            <p:nvPr/>
          </p:nvSpPr>
          <p:spPr bwMode="auto">
            <a:xfrm>
              <a:off x="638089" y="4270884"/>
              <a:ext cx="108753" cy="306926"/>
            </a:xfrm>
            <a:custGeom>
              <a:avLst/>
              <a:gdLst>
                <a:gd name="T0" fmla="*/ 10 w 57"/>
                <a:gd name="T1" fmla="*/ 120 h 161"/>
                <a:gd name="T2" fmla="*/ 18 w 57"/>
                <a:gd name="T3" fmla="*/ 58 h 161"/>
                <a:gd name="T4" fmla="*/ 18 w 57"/>
                <a:gd name="T5" fmla="*/ 4 h 161"/>
                <a:gd name="T6" fmla="*/ 8 w 57"/>
                <a:gd name="T7" fmla="*/ 6 h 161"/>
                <a:gd name="T8" fmla="*/ 47 w 57"/>
                <a:gd name="T9" fmla="*/ 158 h 161"/>
                <a:gd name="T10" fmla="*/ 56 w 57"/>
                <a:gd name="T11" fmla="*/ 155 h 161"/>
                <a:gd name="T12" fmla="*/ 18 w 57"/>
                <a:gd name="T13" fmla="*/ 3 h 161"/>
                <a:gd name="T14" fmla="*/ 8 w 57"/>
                <a:gd name="T15" fmla="*/ 5 h 161"/>
                <a:gd name="T16" fmla="*/ 8 w 57"/>
                <a:gd name="T17" fmla="*/ 49 h 161"/>
                <a:gd name="T18" fmla="*/ 0 w 57"/>
                <a:gd name="T19" fmla="*/ 121 h 161"/>
                <a:gd name="T20" fmla="*/ 10 w 57"/>
                <a:gd name="T21" fmla="*/ 12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" h="161">
                  <a:moveTo>
                    <a:pt x="10" y="120"/>
                  </a:moveTo>
                  <a:cubicBezTo>
                    <a:pt x="11" y="99"/>
                    <a:pt x="17" y="79"/>
                    <a:pt x="18" y="58"/>
                  </a:cubicBezTo>
                  <a:cubicBezTo>
                    <a:pt x="19" y="40"/>
                    <a:pt x="14" y="22"/>
                    <a:pt x="18" y="4"/>
                  </a:cubicBezTo>
                  <a:cubicBezTo>
                    <a:pt x="15" y="4"/>
                    <a:pt x="11" y="5"/>
                    <a:pt x="8" y="6"/>
                  </a:cubicBezTo>
                  <a:cubicBezTo>
                    <a:pt x="28" y="55"/>
                    <a:pt x="39" y="106"/>
                    <a:pt x="47" y="158"/>
                  </a:cubicBezTo>
                  <a:cubicBezTo>
                    <a:pt x="47" y="161"/>
                    <a:pt x="57" y="159"/>
                    <a:pt x="56" y="155"/>
                  </a:cubicBezTo>
                  <a:cubicBezTo>
                    <a:pt x="48" y="103"/>
                    <a:pt x="37" y="52"/>
                    <a:pt x="18" y="3"/>
                  </a:cubicBezTo>
                  <a:cubicBezTo>
                    <a:pt x="16" y="0"/>
                    <a:pt x="9" y="2"/>
                    <a:pt x="8" y="5"/>
                  </a:cubicBezTo>
                  <a:cubicBezTo>
                    <a:pt x="5" y="19"/>
                    <a:pt x="7" y="34"/>
                    <a:pt x="8" y="49"/>
                  </a:cubicBezTo>
                  <a:cubicBezTo>
                    <a:pt x="9" y="73"/>
                    <a:pt x="1" y="96"/>
                    <a:pt x="0" y="121"/>
                  </a:cubicBezTo>
                  <a:cubicBezTo>
                    <a:pt x="0" y="125"/>
                    <a:pt x="10" y="123"/>
                    <a:pt x="10" y="12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4" name="Freeform 25"/>
            <p:cNvSpPr/>
            <p:nvPr/>
          </p:nvSpPr>
          <p:spPr bwMode="auto">
            <a:xfrm>
              <a:off x="433471" y="4100907"/>
              <a:ext cx="476098" cy="625936"/>
            </a:xfrm>
            <a:custGeom>
              <a:avLst/>
              <a:gdLst>
                <a:gd name="T0" fmla="*/ 132 w 249"/>
                <a:gd name="T1" fmla="*/ 55 h 328"/>
                <a:gd name="T2" fmla="*/ 6 w 249"/>
                <a:gd name="T3" fmla="*/ 163 h 328"/>
                <a:gd name="T4" fmla="*/ 125 w 249"/>
                <a:gd name="T5" fmla="*/ 320 h 328"/>
                <a:gd name="T6" fmla="*/ 229 w 249"/>
                <a:gd name="T7" fmla="*/ 135 h 328"/>
                <a:gd name="T8" fmla="*/ 138 w 249"/>
                <a:gd name="T9" fmla="*/ 39 h 328"/>
                <a:gd name="T10" fmla="*/ 33 w 249"/>
                <a:gd name="T11" fmla="*/ 104 h 328"/>
                <a:gd name="T12" fmla="*/ 19 w 249"/>
                <a:gd name="T13" fmla="*/ 130 h 328"/>
                <a:gd name="T14" fmla="*/ 29 w 249"/>
                <a:gd name="T15" fmla="*/ 129 h 328"/>
                <a:gd name="T16" fmla="*/ 152 w 249"/>
                <a:gd name="T17" fmla="*/ 50 h 328"/>
                <a:gd name="T18" fmla="*/ 219 w 249"/>
                <a:gd name="T19" fmla="*/ 138 h 328"/>
                <a:gd name="T20" fmla="*/ 132 w 249"/>
                <a:gd name="T21" fmla="*/ 314 h 328"/>
                <a:gd name="T22" fmla="*/ 16 w 249"/>
                <a:gd name="T23" fmla="*/ 191 h 328"/>
                <a:gd name="T24" fmla="*/ 29 w 249"/>
                <a:gd name="T25" fmla="*/ 111 h 328"/>
                <a:gd name="T26" fmla="*/ 123 w 249"/>
                <a:gd name="T27" fmla="*/ 59 h 328"/>
                <a:gd name="T28" fmla="*/ 132 w 249"/>
                <a:gd name="T29" fmla="*/ 55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49" h="328">
                  <a:moveTo>
                    <a:pt x="132" y="55"/>
                  </a:moveTo>
                  <a:cubicBezTo>
                    <a:pt x="68" y="0"/>
                    <a:pt x="11" y="115"/>
                    <a:pt x="6" y="163"/>
                  </a:cubicBezTo>
                  <a:cubicBezTo>
                    <a:pt x="0" y="232"/>
                    <a:pt x="37" y="326"/>
                    <a:pt x="125" y="320"/>
                  </a:cubicBezTo>
                  <a:cubicBezTo>
                    <a:pt x="222" y="312"/>
                    <a:pt x="249" y="210"/>
                    <a:pt x="229" y="135"/>
                  </a:cubicBezTo>
                  <a:cubicBezTo>
                    <a:pt x="217" y="91"/>
                    <a:pt x="188" y="48"/>
                    <a:pt x="138" y="39"/>
                  </a:cubicBezTo>
                  <a:cubicBezTo>
                    <a:pt x="90" y="31"/>
                    <a:pt x="54" y="69"/>
                    <a:pt x="33" y="104"/>
                  </a:cubicBezTo>
                  <a:cubicBezTo>
                    <a:pt x="28" y="112"/>
                    <a:pt x="24" y="121"/>
                    <a:pt x="19" y="130"/>
                  </a:cubicBezTo>
                  <a:cubicBezTo>
                    <a:pt x="18" y="133"/>
                    <a:pt x="27" y="132"/>
                    <a:pt x="29" y="129"/>
                  </a:cubicBezTo>
                  <a:cubicBezTo>
                    <a:pt x="53" y="83"/>
                    <a:pt x="86" y="26"/>
                    <a:pt x="152" y="50"/>
                  </a:cubicBezTo>
                  <a:cubicBezTo>
                    <a:pt x="190" y="64"/>
                    <a:pt x="209" y="103"/>
                    <a:pt x="219" y="138"/>
                  </a:cubicBezTo>
                  <a:cubicBezTo>
                    <a:pt x="240" y="207"/>
                    <a:pt x="218" y="299"/>
                    <a:pt x="132" y="314"/>
                  </a:cubicBezTo>
                  <a:cubicBezTo>
                    <a:pt x="58" y="328"/>
                    <a:pt x="22" y="247"/>
                    <a:pt x="16" y="191"/>
                  </a:cubicBezTo>
                  <a:cubicBezTo>
                    <a:pt x="13" y="164"/>
                    <a:pt x="17" y="136"/>
                    <a:pt x="29" y="111"/>
                  </a:cubicBezTo>
                  <a:cubicBezTo>
                    <a:pt x="44" y="79"/>
                    <a:pt x="83" y="24"/>
                    <a:pt x="123" y="59"/>
                  </a:cubicBezTo>
                  <a:cubicBezTo>
                    <a:pt x="126" y="61"/>
                    <a:pt x="135" y="57"/>
                    <a:pt x="132" y="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5" name="Freeform 26"/>
            <p:cNvSpPr/>
            <p:nvPr/>
          </p:nvSpPr>
          <p:spPr bwMode="auto">
            <a:xfrm>
              <a:off x="498723" y="3606280"/>
              <a:ext cx="122448" cy="418096"/>
            </a:xfrm>
            <a:custGeom>
              <a:avLst/>
              <a:gdLst>
                <a:gd name="T0" fmla="*/ 54 w 64"/>
                <a:gd name="T1" fmla="*/ 208 h 219"/>
                <a:gd name="T2" fmla="*/ 54 w 64"/>
                <a:gd name="T3" fmla="*/ 215 h 219"/>
                <a:gd name="T4" fmla="*/ 64 w 64"/>
                <a:gd name="T5" fmla="*/ 213 h 219"/>
                <a:gd name="T6" fmla="*/ 10 w 64"/>
                <a:gd name="T7" fmla="*/ 3 h 219"/>
                <a:gd name="T8" fmla="*/ 0 w 64"/>
                <a:gd name="T9" fmla="*/ 5 h 219"/>
                <a:gd name="T10" fmla="*/ 0 w 64"/>
                <a:gd name="T11" fmla="*/ 12 h 219"/>
                <a:gd name="T12" fmla="*/ 10 w 64"/>
                <a:gd name="T13" fmla="*/ 11 h 219"/>
                <a:gd name="T14" fmla="*/ 10 w 64"/>
                <a:gd name="T15" fmla="*/ 4 h 219"/>
                <a:gd name="T16" fmla="*/ 0 w 64"/>
                <a:gd name="T17" fmla="*/ 6 h 219"/>
                <a:gd name="T18" fmla="*/ 54 w 64"/>
                <a:gd name="T19" fmla="*/ 216 h 219"/>
                <a:gd name="T20" fmla="*/ 64 w 64"/>
                <a:gd name="T21" fmla="*/ 214 h 219"/>
                <a:gd name="T22" fmla="*/ 64 w 64"/>
                <a:gd name="T23" fmla="*/ 207 h 219"/>
                <a:gd name="T24" fmla="*/ 54 w 64"/>
                <a:gd name="T25" fmla="*/ 208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" h="219">
                  <a:moveTo>
                    <a:pt x="54" y="208"/>
                  </a:moveTo>
                  <a:cubicBezTo>
                    <a:pt x="54" y="215"/>
                    <a:pt x="54" y="215"/>
                    <a:pt x="54" y="215"/>
                  </a:cubicBezTo>
                  <a:cubicBezTo>
                    <a:pt x="57" y="215"/>
                    <a:pt x="61" y="214"/>
                    <a:pt x="64" y="213"/>
                  </a:cubicBezTo>
                  <a:cubicBezTo>
                    <a:pt x="59" y="141"/>
                    <a:pt x="30" y="73"/>
                    <a:pt x="10" y="3"/>
                  </a:cubicBezTo>
                  <a:cubicBezTo>
                    <a:pt x="9" y="0"/>
                    <a:pt x="0" y="2"/>
                    <a:pt x="0" y="5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7"/>
                    <a:pt x="10" y="15"/>
                    <a:pt x="10" y="11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7" y="5"/>
                    <a:pt x="4" y="5"/>
                    <a:pt x="0" y="6"/>
                  </a:cubicBezTo>
                  <a:cubicBezTo>
                    <a:pt x="20" y="76"/>
                    <a:pt x="49" y="143"/>
                    <a:pt x="54" y="216"/>
                  </a:cubicBezTo>
                  <a:cubicBezTo>
                    <a:pt x="54" y="219"/>
                    <a:pt x="64" y="218"/>
                    <a:pt x="64" y="214"/>
                  </a:cubicBezTo>
                  <a:cubicBezTo>
                    <a:pt x="64" y="207"/>
                    <a:pt x="64" y="207"/>
                    <a:pt x="64" y="207"/>
                  </a:cubicBezTo>
                  <a:cubicBezTo>
                    <a:pt x="64" y="203"/>
                    <a:pt x="54" y="204"/>
                    <a:pt x="54" y="20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6" name="Freeform 27"/>
            <p:cNvSpPr/>
            <p:nvPr/>
          </p:nvSpPr>
          <p:spPr bwMode="auto">
            <a:xfrm>
              <a:off x="405276" y="3528139"/>
              <a:ext cx="244091" cy="162727"/>
            </a:xfrm>
            <a:custGeom>
              <a:avLst/>
              <a:gdLst>
                <a:gd name="T0" fmla="*/ 12 w 128"/>
                <a:gd name="T1" fmla="*/ 83 h 85"/>
                <a:gd name="T2" fmla="*/ 41 w 128"/>
                <a:gd name="T3" fmla="*/ 32 h 85"/>
                <a:gd name="T4" fmla="*/ 116 w 128"/>
                <a:gd name="T5" fmla="*/ 37 h 85"/>
                <a:gd name="T6" fmla="*/ 123 w 128"/>
                <a:gd name="T7" fmla="*/ 32 h 85"/>
                <a:gd name="T8" fmla="*/ 51 w 128"/>
                <a:gd name="T9" fmla="*/ 11 h 85"/>
                <a:gd name="T10" fmla="*/ 4 w 128"/>
                <a:gd name="T11" fmla="*/ 81 h 85"/>
                <a:gd name="T12" fmla="*/ 12 w 128"/>
                <a:gd name="T13" fmla="*/ 83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8" h="85">
                  <a:moveTo>
                    <a:pt x="12" y="83"/>
                  </a:moveTo>
                  <a:cubicBezTo>
                    <a:pt x="28" y="69"/>
                    <a:pt x="31" y="50"/>
                    <a:pt x="41" y="32"/>
                  </a:cubicBezTo>
                  <a:cubicBezTo>
                    <a:pt x="58" y="0"/>
                    <a:pt x="93" y="27"/>
                    <a:pt x="116" y="37"/>
                  </a:cubicBezTo>
                  <a:cubicBezTo>
                    <a:pt x="119" y="39"/>
                    <a:pt x="128" y="34"/>
                    <a:pt x="123" y="32"/>
                  </a:cubicBezTo>
                  <a:cubicBezTo>
                    <a:pt x="101" y="23"/>
                    <a:pt x="77" y="4"/>
                    <a:pt x="51" y="11"/>
                  </a:cubicBezTo>
                  <a:cubicBezTo>
                    <a:pt x="24" y="19"/>
                    <a:pt x="23" y="64"/>
                    <a:pt x="4" y="81"/>
                  </a:cubicBezTo>
                  <a:cubicBezTo>
                    <a:pt x="0" y="85"/>
                    <a:pt x="9" y="85"/>
                    <a:pt x="12" y="8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3" name="组合 133"/>
          <p:cNvGrpSpPr/>
          <p:nvPr/>
        </p:nvGrpSpPr>
        <p:grpSpPr>
          <a:xfrm>
            <a:off x="8255102" y="5341975"/>
            <a:ext cx="3834230" cy="1338199"/>
            <a:chOff x="9039353" y="5621961"/>
            <a:chExt cx="2986742" cy="1042414"/>
          </a:xfrm>
        </p:grpSpPr>
        <p:grpSp>
          <p:nvGrpSpPr>
            <p:cNvPr id="10" name="组合 9"/>
            <p:cNvGrpSpPr/>
            <p:nvPr/>
          </p:nvGrpSpPr>
          <p:grpSpPr>
            <a:xfrm>
              <a:off x="9696717" y="5621961"/>
              <a:ext cx="2329378" cy="1042414"/>
              <a:chOff x="9595413" y="5666311"/>
              <a:chExt cx="2407533" cy="1077389"/>
            </a:xfrm>
          </p:grpSpPr>
          <p:pic>
            <p:nvPicPr>
              <p:cNvPr id="7" name="图片 6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595413" y="5666311"/>
                <a:ext cx="2407533" cy="963089"/>
              </a:xfrm>
              <a:prstGeom prst="rect">
                <a:avLst/>
              </a:prstGeom>
            </p:spPr>
          </p:pic>
          <p:pic>
            <p:nvPicPr>
              <p:cNvPr id="8" name="图片 7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486662" y="6094767"/>
                <a:ext cx="1516284" cy="648933"/>
              </a:xfrm>
              <a:prstGeom prst="rect">
                <a:avLst/>
              </a:prstGeom>
            </p:spPr>
          </p:pic>
        </p:grpSp>
        <p:pic>
          <p:nvPicPr>
            <p:cNvPr id="37" name="图片 3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39353" y="6350441"/>
              <a:ext cx="657364" cy="116674"/>
            </a:xfrm>
            <a:prstGeom prst="rect">
              <a:avLst/>
            </a:prstGeom>
          </p:spPr>
        </p:pic>
      </p:grpSp>
      <p:grpSp>
        <p:nvGrpSpPr>
          <p:cNvPr id="12" name="Group 30"/>
          <p:cNvGrpSpPr>
            <a:grpSpLocks noChangeAspect="1"/>
          </p:cNvGrpSpPr>
          <p:nvPr/>
        </p:nvGrpSpPr>
        <p:grpSpPr bwMode="auto">
          <a:xfrm>
            <a:off x="9107161" y="3671151"/>
            <a:ext cx="2839204" cy="1789575"/>
            <a:chOff x="1688" y="801"/>
            <a:chExt cx="4309" cy="2716"/>
          </a:xfrm>
          <a:solidFill>
            <a:schemeClr val="bg1">
              <a:lumMod val="95000"/>
              <a:alpha val="60000"/>
            </a:schemeClr>
          </a:solidFill>
        </p:grpSpPr>
        <p:sp>
          <p:nvSpPr>
            <p:cNvPr id="41" name="Freeform 31"/>
            <p:cNvSpPr/>
            <p:nvPr/>
          </p:nvSpPr>
          <p:spPr bwMode="auto">
            <a:xfrm>
              <a:off x="2523" y="3280"/>
              <a:ext cx="187" cy="187"/>
            </a:xfrm>
            <a:custGeom>
              <a:avLst/>
              <a:gdLst>
                <a:gd name="T0" fmla="*/ 68 w 79"/>
                <a:gd name="T1" fmla="*/ 2 h 79"/>
                <a:gd name="T2" fmla="*/ 4 w 79"/>
                <a:gd name="T3" fmla="*/ 75 h 79"/>
                <a:gd name="T4" fmla="*/ 10 w 79"/>
                <a:gd name="T5" fmla="*/ 77 h 79"/>
                <a:gd name="T6" fmla="*/ 75 w 79"/>
                <a:gd name="T7" fmla="*/ 4 h 79"/>
                <a:gd name="T8" fmla="*/ 68 w 79"/>
                <a:gd name="T9" fmla="*/ 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79">
                  <a:moveTo>
                    <a:pt x="68" y="2"/>
                  </a:moveTo>
                  <a:cubicBezTo>
                    <a:pt x="44" y="23"/>
                    <a:pt x="28" y="53"/>
                    <a:pt x="4" y="75"/>
                  </a:cubicBezTo>
                  <a:cubicBezTo>
                    <a:pt x="0" y="78"/>
                    <a:pt x="8" y="79"/>
                    <a:pt x="10" y="77"/>
                  </a:cubicBezTo>
                  <a:cubicBezTo>
                    <a:pt x="35" y="55"/>
                    <a:pt x="50" y="25"/>
                    <a:pt x="75" y="4"/>
                  </a:cubicBezTo>
                  <a:cubicBezTo>
                    <a:pt x="79" y="0"/>
                    <a:pt x="71" y="0"/>
                    <a:pt x="68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2" name="Freeform 32"/>
            <p:cNvSpPr/>
            <p:nvPr/>
          </p:nvSpPr>
          <p:spPr bwMode="auto">
            <a:xfrm>
              <a:off x="3515" y="3406"/>
              <a:ext cx="158" cy="19"/>
            </a:xfrm>
            <a:custGeom>
              <a:avLst/>
              <a:gdLst>
                <a:gd name="T0" fmla="*/ 6 w 67"/>
                <a:gd name="T1" fmla="*/ 7 h 8"/>
                <a:gd name="T2" fmla="*/ 57 w 67"/>
                <a:gd name="T3" fmla="*/ 7 h 8"/>
                <a:gd name="T4" fmla="*/ 62 w 67"/>
                <a:gd name="T5" fmla="*/ 4 h 8"/>
                <a:gd name="T6" fmla="*/ 8 w 67"/>
                <a:gd name="T7" fmla="*/ 4 h 8"/>
                <a:gd name="T8" fmla="*/ 6 w 67"/>
                <a:gd name="T9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8">
                  <a:moveTo>
                    <a:pt x="6" y="7"/>
                  </a:moveTo>
                  <a:cubicBezTo>
                    <a:pt x="23" y="3"/>
                    <a:pt x="40" y="7"/>
                    <a:pt x="57" y="7"/>
                  </a:cubicBezTo>
                  <a:cubicBezTo>
                    <a:pt x="59" y="7"/>
                    <a:pt x="67" y="4"/>
                    <a:pt x="62" y="4"/>
                  </a:cubicBezTo>
                  <a:cubicBezTo>
                    <a:pt x="44" y="4"/>
                    <a:pt x="26" y="0"/>
                    <a:pt x="8" y="4"/>
                  </a:cubicBezTo>
                  <a:cubicBezTo>
                    <a:pt x="5" y="5"/>
                    <a:pt x="0" y="8"/>
                    <a:pt x="6" y="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3" name="Freeform 33"/>
            <p:cNvSpPr/>
            <p:nvPr/>
          </p:nvSpPr>
          <p:spPr bwMode="auto">
            <a:xfrm>
              <a:off x="3269" y="3297"/>
              <a:ext cx="118" cy="125"/>
            </a:xfrm>
            <a:custGeom>
              <a:avLst/>
              <a:gdLst>
                <a:gd name="T0" fmla="*/ 39 w 50"/>
                <a:gd name="T1" fmla="*/ 3 h 53"/>
                <a:gd name="T2" fmla="*/ 4 w 50"/>
                <a:gd name="T3" fmla="*/ 46 h 53"/>
                <a:gd name="T4" fmla="*/ 10 w 50"/>
                <a:gd name="T5" fmla="*/ 51 h 53"/>
                <a:gd name="T6" fmla="*/ 48 w 50"/>
                <a:gd name="T7" fmla="*/ 5 h 53"/>
                <a:gd name="T8" fmla="*/ 39 w 50"/>
                <a:gd name="T9" fmla="*/ 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53">
                  <a:moveTo>
                    <a:pt x="39" y="3"/>
                  </a:moveTo>
                  <a:cubicBezTo>
                    <a:pt x="31" y="20"/>
                    <a:pt x="19" y="35"/>
                    <a:pt x="4" y="46"/>
                  </a:cubicBezTo>
                  <a:cubicBezTo>
                    <a:pt x="0" y="50"/>
                    <a:pt x="6" y="53"/>
                    <a:pt x="10" y="51"/>
                  </a:cubicBezTo>
                  <a:cubicBezTo>
                    <a:pt x="26" y="38"/>
                    <a:pt x="38" y="22"/>
                    <a:pt x="48" y="5"/>
                  </a:cubicBezTo>
                  <a:cubicBezTo>
                    <a:pt x="50" y="0"/>
                    <a:pt x="41" y="0"/>
                    <a:pt x="39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4" name="Freeform 34"/>
            <p:cNvSpPr/>
            <p:nvPr/>
          </p:nvSpPr>
          <p:spPr bwMode="auto">
            <a:xfrm>
              <a:off x="3243" y="3323"/>
              <a:ext cx="137" cy="118"/>
            </a:xfrm>
            <a:custGeom>
              <a:avLst/>
              <a:gdLst>
                <a:gd name="T0" fmla="*/ 2 w 58"/>
                <a:gd name="T1" fmla="*/ 7 h 50"/>
                <a:gd name="T2" fmla="*/ 47 w 58"/>
                <a:gd name="T3" fmla="*/ 48 h 50"/>
                <a:gd name="T4" fmla="*/ 54 w 58"/>
                <a:gd name="T5" fmla="*/ 43 h 50"/>
                <a:gd name="T6" fmla="*/ 10 w 58"/>
                <a:gd name="T7" fmla="*/ 3 h 50"/>
                <a:gd name="T8" fmla="*/ 2 w 58"/>
                <a:gd name="T9" fmla="*/ 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0">
                  <a:moveTo>
                    <a:pt x="2" y="7"/>
                  </a:moveTo>
                  <a:cubicBezTo>
                    <a:pt x="15" y="23"/>
                    <a:pt x="31" y="36"/>
                    <a:pt x="47" y="48"/>
                  </a:cubicBezTo>
                  <a:cubicBezTo>
                    <a:pt x="50" y="50"/>
                    <a:pt x="58" y="46"/>
                    <a:pt x="54" y="43"/>
                  </a:cubicBezTo>
                  <a:cubicBezTo>
                    <a:pt x="38" y="31"/>
                    <a:pt x="22" y="19"/>
                    <a:pt x="10" y="3"/>
                  </a:cubicBezTo>
                  <a:cubicBezTo>
                    <a:pt x="8" y="0"/>
                    <a:pt x="0" y="4"/>
                    <a:pt x="2" y="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5" name="Freeform 35"/>
            <p:cNvSpPr/>
            <p:nvPr/>
          </p:nvSpPr>
          <p:spPr bwMode="auto">
            <a:xfrm>
              <a:off x="3493" y="3275"/>
              <a:ext cx="52" cy="242"/>
            </a:xfrm>
            <a:custGeom>
              <a:avLst/>
              <a:gdLst>
                <a:gd name="T0" fmla="*/ 1 w 22"/>
                <a:gd name="T1" fmla="*/ 6 h 102"/>
                <a:gd name="T2" fmla="*/ 5 w 22"/>
                <a:gd name="T3" fmla="*/ 97 h 102"/>
                <a:gd name="T4" fmla="*/ 13 w 22"/>
                <a:gd name="T5" fmla="*/ 98 h 102"/>
                <a:gd name="T6" fmla="*/ 9 w 22"/>
                <a:gd name="T7" fmla="*/ 4 h 102"/>
                <a:gd name="T8" fmla="*/ 1 w 22"/>
                <a:gd name="T9" fmla="*/ 6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102">
                  <a:moveTo>
                    <a:pt x="1" y="6"/>
                  </a:moveTo>
                  <a:cubicBezTo>
                    <a:pt x="10" y="34"/>
                    <a:pt x="14" y="68"/>
                    <a:pt x="5" y="97"/>
                  </a:cubicBezTo>
                  <a:cubicBezTo>
                    <a:pt x="4" y="102"/>
                    <a:pt x="12" y="102"/>
                    <a:pt x="13" y="98"/>
                  </a:cubicBezTo>
                  <a:cubicBezTo>
                    <a:pt x="22" y="69"/>
                    <a:pt x="18" y="33"/>
                    <a:pt x="9" y="4"/>
                  </a:cubicBezTo>
                  <a:cubicBezTo>
                    <a:pt x="8" y="0"/>
                    <a:pt x="0" y="2"/>
                    <a:pt x="1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6" name="Freeform 36"/>
            <p:cNvSpPr/>
            <p:nvPr/>
          </p:nvSpPr>
          <p:spPr bwMode="auto">
            <a:xfrm>
              <a:off x="4068" y="3328"/>
              <a:ext cx="90" cy="111"/>
            </a:xfrm>
            <a:custGeom>
              <a:avLst/>
              <a:gdLst>
                <a:gd name="T0" fmla="*/ 0 w 38"/>
                <a:gd name="T1" fmla="*/ 4 h 47"/>
                <a:gd name="T2" fmla="*/ 29 w 38"/>
                <a:gd name="T3" fmla="*/ 45 h 47"/>
                <a:gd name="T4" fmla="*/ 37 w 38"/>
                <a:gd name="T5" fmla="*/ 42 h 47"/>
                <a:gd name="T6" fmla="*/ 9 w 38"/>
                <a:gd name="T7" fmla="*/ 2 h 47"/>
                <a:gd name="T8" fmla="*/ 0 w 38"/>
                <a:gd name="T9" fmla="*/ 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47">
                  <a:moveTo>
                    <a:pt x="0" y="4"/>
                  </a:moveTo>
                  <a:cubicBezTo>
                    <a:pt x="8" y="19"/>
                    <a:pt x="19" y="31"/>
                    <a:pt x="29" y="45"/>
                  </a:cubicBezTo>
                  <a:cubicBezTo>
                    <a:pt x="30" y="47"/>
                    <a:pt x="38" y="43"/>
                    <a:pt x="37" y="42"/>
                  </a:cubicBezTo>
                  <a:cubicBezTo>
                    <a:pt x="28" y="29"/>
                    <a:pt x="16" y="17"/>
                    <a:pt x="9" y="2"/>
                  </a:cubicBezTo>
                  <a:cubicBezTo>
                    <a:pt x="8" y="0"/>
                    <a:pt x="0" y="3"/>
                    <a:pt x="0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37"/>
            <p:cNvSpPr/>
            <p:nvPr/>
          </p:nvSpPr>
          <p:spPr bwMode="auto">
            <a:xfrm>
              <a:off x="2566" y="2127"/>
              <a:ext cx="184" cy="298"/>
            </a:xfrm>
            <a:custGeom>
              <a:avLst/>
              <a:gdLst>
                <a:gd name="T0" fmla="*/ 69 w 78"/>
                <a:gd name="T1" fmla="*/ 3 h 126"/>
                <a:gd name="T2" fmla="*/ 40 w 78"/>
                <a:gd name="T3" fmla="*/ 69 h 126"/>
                <a:gd name="T4" fmla="*/ 5 w 78"/>
                <a:gd name="T5" fmla="*/ 124 h 126"/>
                <a:gd name="T6" fmla="*/ 13 w 78"/>
                <a:gd name="T7" fmla="*/ 123 h 126"/>
                <a:gd name="T8" fmla="*/ 9 w 78"/>
                <a:gd name="T9" fmla="*/ 115 h 126"/>
                <a:gd name="T10" fmla="*/ 0 w 78"/>
                <a:gd name="T11" fmla="*/ 117 h 126"/>
                <a:gd name="T12" fmla="*/ 4 w 78"/>
                <a:gd name="T13" fmla="*/ 125 h 126"/>
                <a:gd name="T14" fmla="*/ 12 w 78"/>
                <a:gd name="T15" fmla="*/ 123 h 126"/>
                <a:gd name="T16" fmla="*/ 46 w 78"/>
                <a:gd name="T17" fmla="*/ 72 h 126"/>
                <a:gd name="T18" fmla="*/ 77 w 78"/>
                <a:gd name="T19" fmla="*/ 1 h 126"/>
                <a:gd name="T20" fmla="*/ 69 w 78"/>
                <a:gd name="T21" fmla="*/ 3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8" h="126">
                  <a:moveTo>
                    <a:pt x="69" y="3"/>
                  </a:moveTo>
                  <a:cubicBezTo>
                    <a:pt x="58" y="24"/>
                    <a:pt x="50" y="47"/>
                    <a:pt x="40" y="69"/>
                  </a:cubicBezTo>
                  <a:cubicBezTo>
                    <a:pt x="31" y="88"/>
                    <a:pt x="24" y="111"/>
                    <a:pt x="5" y="124"/>
                  </a:cubicBezTo>
                  <a:cubicBezTo>
                    <a:pt x="7" y="124"/>
                    <a:pt x="10" y="123"/>
                    <a:pt x="13" y="123"/>
                  </a:cubicBezTo>
                  <a:cubicBezTo>
                    <a:pt x="10" y="121"/>
                    <a:pt x="8" y="118"/>
                    <a:pt x="9" y="115"/>
                  </a:cubicBezTo>
                  <a:cubicBezTo>
                    <a:pt x="8" y="114"/>
                    <a:pt x="0" y="115"/>
                    <a:pt x="0" y="117"/>
                  </a:cubicBezTo>
                  <a:cubicBezTo>
                    <a:pt x="0" y="120"/>
                    <a:pt x="1" y="123"/>
                    <a:pt x="4" y="125"/>
                  </a:cubicBezTo>
                  <a:cubicBezTo>
                    <a:pt x="6" y="126"/>
                    <a:pt x="11" y="124"/>
                    <a:pt x="12" y="123"/>
                  </a:cubicBezTo>
                  <a:cubicBezTo>
                    <a:pt x="30" y="111"/>
                    <a:pt x="38" y="90"/>
                    <a:pt x="46" y="72"/>
                  </a:cubicBezTo>
                  <a:cubicBezTo>
                    <a:pt x="57" y="48"/>
                    <a:pt x="65" y="24"/>
                    <a:pt x="77" y="1"/>
                  </a:cubicBezTo>
                  <a:cubicBezTo>
                    <a:pt x="78" y="0"/>
                    <a:pt x="70" y="1"/>
                    <a:pt x="69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38"/>
            <p:cNvSpPr/>
            <p:nvPr/>
          </p:nvSpPr>
          <p:spPr bwMode="auto">
            <a:xfrm>
              <a:off x="2530" y="2205"/>
              <a:ext cx="253" cy="199"/>
            </a:xfrm>
            <a:custGeom>
              <a:avLst/>
              <a:gdLst>
                <a:gd name="T0" fmla="*/ 9 w 107"/>
                <a:gd name="T1" fmla="*/ 13 h 84"/>
                <a:gd name="T2" fmla="*/ 60 w 107"/>
                <a:gd name="T3" fmla="*/ 48 h 84"/>
                <a:gd name="T4" fmla="*/ 97 w 107"/>
                <a:gd name="T5" fmla="*/ 81 h 84"/>
                <a:gd name="T6" fmla="*/ 103 w 107"/>
                <a:gd name="T7" fmla="*/ 77 h 84"/>
                <a:gd name="T8" fmla="*/ 50 w 107"/>
                <a:gd name="T9" fmla="*/ 28 h 84"/>
                <a:gd name="T10" fmla="*/ 5 w 107"/>
                <a:gd name="T11" fmla="*/ 8 h 84"/>
                <a:gd name="T12" fmla="*/ 9 w 107"/>
                <a:gd name="T13" fmla="*/ 1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84">
                  <a:moveTo>
                    <a:pt x="9" y="13"/>
                  </a:moveTo>
                  <a:cubicBezTo>
                    <a:pt x="21" y="6"/>
                    <a:pt x="54" y="41"/>
                    <a:pt x="60" y="48"/>
                  </a:cubicBezTo>
                  <a:cubicBezTo>
                    <a:pt x="72" y="59"/>
                    <a:pt x="84" y="72"/>
                    <a:pt x="97" y="81"/>
                  </a:cubicBezTo>
                  <a:cubicBezTo>
                    <a:pt x="100" y="84"/>
                    <a:pt x="107" y="80"/>
                    <a:pt x="103" y="77"/>
                  </a:cubicBezTo>
                  <a:cubicBezTo>
                    <a:pt x="84" y="63"/>
                    <a:pt x="68" y="44"/>
                    <a:pt x="50" y="28"/>
                  </a:cubicBezTo>
                  <a:cubicBezTo>
                    <a:pt x="40" y="20"/>
                    <a:pt x="20" y="0"/>
                    <a:pt x="5" y="8"/>
                  </a:cubicBezTo>
                  <a:cubicBezTo>
                    <a:pt x="0" y="11"/>
                    <a:pt x="5" y="15"/>
                    <a:pt x="9" y="1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39"/>
            <p:cNvSpPr/>
            <p:nvPr/>
          </p:nvSpPr>
          <p:spPr bwMode="auto">
            <a:xfrm>
              <a:off x="2765" y="2023"/>
              <a:ext cx="191" cy="168"/>
            </a:xfrm>
            <a:custGeom>
              <a:avLst/>
              <a:gdLst>
                <a:gd name="T0" fmla="*/ 9 w 81"/>
                <a:gd name="T1" fmla="*/ 15 h 71"/>
                <a:gd name="T2" fmla="*/ 25 w 81"/>
                <a:gd name="T3" fmla="*/ 15 h 71"/>
                <a:gd name="T4" fmla="*/ 22 w 81"/>
                <a:gd name="T5" fmla="*/ 30 h 71"/>
                <a:gd name="T6" fmla="*/ 22 w 81"/>
                <a:gd name="T7" fmla="*/ 55 h 71"/>
                <a:gd name="T8" fmla="*/ 71 w 81"/>
                <a:gd name="T9" fmla="*/ 71 h 71"/>
                <a:gd name="T10" fmla="*/ 77 w 81"/>
                <a:gd name="T11" fmla="*/ 67 h 71"/>
                <a:gd name="T12" fmla="*/ 35 w 81"/>
                <a:gd name="T13" fmla="*/ 58 h 71"/>
                <a:gd name="T14" fmla="*/ 31 w 81"/>
                <a:gd name="T15" fmla="*/ 23 h 71"/>
                <a:gd name="T16" fmla="*/ 25 w 81"/>
                <a:gd name="T17" fmla="*/ 1 h 71"/>
                <a:gd name="T18" fmla="*/ 1 w 81"/>
                <a:gd name="T19" fmla="*/ 15 h 71"/>
                <a:gd name="T20" fmla="*/ 9 w 81"/>
                <a:gd name="T21" fmla="*/ 1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1" h="71">
                  <a:moveTo>
                    <a:pt x="9" y="15"/>
                  </a:moveTo>
                  <a:cubicBezTo>
                    <a:pt x="14" y="8"/>
                    <a:pt x="25" y="3"/>
                    <a:pt x="25" y="15"/>
                  </a:cubicBezTo>
                  <a:cubicBezTo>
                    <a:pt x="24" y="20"/>
                    <a:pt x="23" y="25"/>
                    <a:pt x="22" y="30"/>
                  </a:cubicBezTo>
                  <a:cubicBezTo>
                    <a:pt x="20" y="38"/>
                    <a:pt x="18" y="47"/>
                    <a:pt x="22" y="55"/>
                  </a:cubicBezTo>
                  <a:cubicBezTo>
                    <a:pt x="28" y="70"/>
                    <a:pt x="58" y="69"/>
                    <a:pt x="71" y="71"/>
                  </a:cubicBezTo>
                  <a:cubicBezTo>
                    <a:pt x="74" y="71"/>
                    <a:pt x="81" y="67"/>
                    <a:pt x="77" y="67"/>
                  </a:cubicBezTo>
                  <a:cubicBezTo>
                    <a:pt x="63" y="65"/>
                    <a:pt x="47" y="65"/>
                    <a:pt x="35" y="58"/>
                  </a:cubicBezTo>
                  <a:cubicBezTo>
                    <a:pt x="23" y="51"/>
                    <a:pt x="29" y="34"/>
                    <a:pt x="31" y="23"/>
                  </a:cubicBezTo>
                  <a:cubicBezTo>
                    <a:pt x="33" y="16"/>
                    <a:pt x="37" y="3"/>
                    <a:pt x="25" y="1"/>
                  </a:cubicBezTo>
                  <a:cubicBezTo>
                    <a:pt x="14" y="0"/>
                    <a:pt x="6" y="8"/>
                    <a:pt x="1" y="15"/>
                  </a:cubicBezTo>
                  <a:cubicBezTo>
                    <a:pt x="0" y="18"/>
                    <a:pt x="8" y="17"/>
                    <a:pt x="9" y="1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40"/>
            <p:cNvSpPr/>
            <p:nvPr/>
          </p:nvSpPr>
          <p:spPr bwMode="auto">
            <a:xfrm>
              <a:off x="2980" y="2136"/>
              <a:ext cx="66" cy="244"/>
            </a:xfrm>
            <a:custGeom>
              <a:avLst/>
              <a:gdLst>
                <a:gd name="T0" fmla="*/ 11 w 28"/>
                <a:gd name="T1" fmla="*/ 2 h 103"/>
                <a:gd name="T2" fmla="*/ 19 w 28"/>
                <a:gd name="T3" fmla="*/ 102 h 103"/>
                <a:gd name="T4" fmla="*/ 28 w 28"/>
                <a:gd name="T5" fmla="*/ 100 h 103"/>
                <a:gd name="T6" fmla="*/ 19 w 28"/>
                <a:gd name="T7" fmla="*/ 1 h 103"/>
                <a:gd name="T8" fmla="*/ 11 w 28"/>
                <a:gd name="T9" fmla="*/ 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03">
                  <a:moveTo>
                    <a:pt x="11" y="2"/>
                  </a:moveTo>
                  <a:cubicBezTo>
                    <a:pt x="0" y="36"/>
                    <a:pt x="14" y="69"/>
                    <a:pt x="19" y="102"/>
                  </a:cubicBezTo>
                  <a:cubicBezTo>
                    <a:pt x="19" y="103"/>
                    <a:pt x="28" y="101"/>
                    <a:pt x="28" y="100"/>
                  </a:cubicBezTo>
                  <a:cubicBezTo>
                    <a:pt x="23" y="67"/>
                    <a:pt x="8" y="34"/>
                    <a:pt x="19" y="1"/>
                  </a:cubicBezTo>
                  <a:cubicBezTo>
                    <a:pt x="20" y="0"/>
                    <a:pt x="12" y="1"/>
                    <a:pt x="11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51" name="Freeform 41"/>
            <p:cNvSpPr/>
            <p:nvPr/>
          </p:nvSpPr>
          <p:spPr bwMode="auto">
            <a:xfrm>
              <a:off x="2949" y="2229"/>
              <a:ext cx="215" cy="85"/>
            </a:xfrm>
            <a:custGeom>
              <a:avLst/>
              <a:gdLst>
                <a:gd name="T0" fmla="*/ 12 w 91"/>
                <a:gd name="T1" fmla="*/ 29 h 36"/>
                <a:gd name="T2" fmla="*/ 17 w 91"/>
                <a:gd name="T3" fmla="*/ 23 h 36"/>
                <a:gd name="T4" fmla="*/ 41 w 91"/>
                <a:gd name="T5" fmla="*/ 18 h 36"/>
                <a:gd name="T6" fmla="*/ 86 w 91"/>
                <a:gd name="T7" fmla="*/ 7 h 36"/>
                <a:gd name="T8" fmla="*/ 84 w 91"/>
                <a:gd name="T9" fmla="*/ 2 h 36"/>
                <a:gd name="T10" fmla="*/ 3 w 91"/>
                <a:gd name="T11" fmla="*/ 21 h 36"/>
                <a:gd name="T12" fmla="*/ 0 w 91"/>
                <a:gd name="T13" fmla="*/ 24 h 36"/>
                <a:gd name="T14" fmla="*/ 4 w 91"/>
                <a:gd name="T15" fmla="*/ 33 h 36"/>
                <a:gd name="T16" fmla="*/ 12 w 91"/>
                <a:gd name="T17" fmla="*/ 29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1" h="36">
                  <a:moveTo>
                    <a:pt x="12" y="29"/>
                  </a:moveTo>
                  <a:cubicBezTo>
                    <a:pt x="7" y="25"/>
                    <a:pt x="11" y="25"/>
                    <a:pt x="17" y="23"/>
                  </a:cubicBezTo>
                  <a:cubicBezTo>
                    <a:pt x="25" y="21"/>
                    <a:pt x="33" y="20"/>
                    <a:pt x="41" y="18"/>
                  </a:cubicBezTo>
                  <a:cubicBezTo>
                    <a:pt x="56" y="15"/>
                    <a:pt x="71" y="12"/>
                    <a:pt x="86" y="7"/>
                  </a:cubicBezTo>
                  <a:cubicBezTo>
                    <a:pt x="91" y="6"/>
                    <a:pt x="89" y="0"/>
                    <a:pt x="84" y="2"/>
                  </a:cubicBezTo>
                  <a:cubicBezTo>
                    <a:pt x="58" y="10"/>
                    <a:pt x="30" y="14"/>
                    <a:pt x="3" y="21"/>
                  </a:cubicBezTo>
                  <a:cubicBezTo>
                    <a:pt x="2" y="21"/>
                    <a:pt x="0" y="22"/>
                    <a:pt x="0" y="24"/>
                  </a:cubicBezTo>
                  <a:cubicBezTo>
                    <a:pt x="0" y="28"/>
                    <a:pt x="1" y="30"/>
                    <a:pt x="4" y="33"/>
                  </a:cubicBezTo>
                  <a:cubicBezTo>
                    <a:pt x="7" y="36"/>
                    <a:pt x="15" y="32"/>
                    <a:pt x="12" y="2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52" name="Freeform 42"/>
            <p:cNvSpPr/>
            <p:nvPr/>
          </p:nvSpPr>
          <p:spPr bwMode="auto">
            <a:xfrm>
              <a:off x="3143" y="2160"/>
              <a:ext cx="227" cy="483"/>
            </a:xfrm>
            <a:custGeom>
              <a:avLst/>
              <a:gdLst>
                <a:gd name="T0" fmla="*/ 11 w 96"/>
                <a:gd name="T1" fmla="*/ 4 h 204"/>
                <a:gd name="T2" fmla="*/ 43 w 96"/>
                <a:gd name="T3" fmla="*/ 28 h 204"/>
                <a:gd name="T4" fmla="*/ 80 w 96"/>
                <a:gd name="T5" fmla="*/ 28 h 204"/>
                <a:gd name="T6" fmla="*/ 82 w 96"/>
                <a:gd name="T7" fmla="*/ 78 h 204"/>
                <a:gd name="T8" fmla="*/ 65 w 96"/>
                <a:gd name="T9" fmla="*/ 164 h 204"/>
                <a:gd name="T10" fmla="*/ 24 w 96"/>
                <a:gd name="T11" fmla="*/ 185 h 204"/>
                <a:gd name="T12" fmla="*/ 13 w 96"/>
                <a:gd name="T13" fmla="*/ 144 h 204"/>
                <a:gd name="T14" fmla="*/ 59 w 96"/>
                <a:gd name="T15" fmla="*/ 83 h 204"/>
                <a:gd name="T16" fmla="*/ 51 w 96"/>
                <a:gd name="T17" fmla="*/ 83 h 204"/>
                <a:gd name="T18" fmla="*/ 5 w 96"/>
                <a:gd name="T19" fmla="*/ 145 h 204"/>
                <a:gd name="T20" fmla="*/ 30 w 96"/>
                <a:gd name="T21" fmla="*/ 196 h 204"/>
                <a:gd name="T22" fmla="*/ 81 w 96"/>
                <a:gd name="T23" fmla="*/ 132 h 204"/>
                <a:gd name="T24" fmla="*/ 91 w 96"/>
                <a:gd name="T25" fmla="*/ 69 h 204"/>
                <a:gd name="T26" fmla="*/ 86 w 96"/>
                <a:gd name="T27" fmla="*/ 22 h 204"/>
                <a:gd name="T28" fmla="*/ 19 w 96"/>
                <a:gd name="T29" fmla="*/ 3 h 204"/>
                <a:gd name="T30" fmla="*/ 11 w 96"/>
                <a:gd name="T31" fmla="*/ 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6" h="204">
                  <a:moveTo>
                    <a:pt x="11" y="4"/>
                  </a:moveTo>
                  <a:cubicBezTo>
                    <a:pt x="3" y="30"/>
                    <a:pt x="20" y="34"/>
                    <a:pt x="43" y="28"/>
                  </a:cubicBezTo>
                  <a:cubicBezTo>
                    <a:pt x="55" y="25"/>
                    <a:pt x="73" y="14"/>
                    <a:pt x="80" y="28"/>
                  </a:cubicBezTo>
                  <a:cubicBezTo>
                    <a:pt x="87" y="43"/>
                    <a:pt x="84" y="63"/>
                    <a:pt x="82" y="78"/>
                  </a:cubicBezTo>
                  <a:cubicBezTo>
                    <a:pt x="79" y="106"/>
                    <a:pt x="76" y="138"/>
                    <a:pt x="65" y="164"/>
                  </a:cubicBezTo>
                  <a:cubicBezTo>
                    <a:pt x="60" y="178"/>
                    <a:pt x="41" y="202"/>
                    <a:pt x="24" y="185"/>
                  </a:cubicBezTo>
                  <a:cubicBezTo>
                    <a:pt x="14" y="175"/>
                    <a:pt x="12" y="157"/>
                    <a:pt x="13" y="144"/>
                  </a:cubicBezTo>
                  <a:cubicBezTo>
                    <a:pt x="17" y="120"/>
                    <a:pt x="43" y="101"/>
                    <a:pt x="59" y="83"/>
                  </a:cubicBezTo>
                  <a:cubicBezTo>
                    <a:pt x="62" y="80"/>
                    <a:pt x="53" y="81"/>
                    <a:pt x="51" y="83"/>
                  </a:cubicBezTo>
                  <a:cubicBezTo>
                    <a:pt x="34" y="102"/>
                    <a:pt x="12" y="120"/>
                    <a:pt x="5" y="145"/>
                  </a:cubicBezTo>
                  <a:cubicBezTo>
                    <a:pt x="0" y="163"/>
                    <a:pt x="10" y="191"/>
                    <a:pt x="30" y="196"/>
                  </a:cubicBezTo>
                  <a:cubicBezTo>
                    <a:pt x="65" y="204"/>
                    <a:pt x="77" y="154"/>
                    <a:pt x="81" y="132"/>
                  </a:cubicBezTo>
                  <a:cubicBezTo>
                    <a:pt x="86" y="111"/>
                    <a:pt x="90" y="90"/>
                    <a:pt x="91" y="69"/>
                  </a:cubicBezTo>
                  <a:cubicBezTo>
                    <a:pt x="93" y="55"/>
                    <a:pt x="96" y="33"/>
                    <a:pt x="86" y="22"/>
                  </a:cubicBezTo>
                  <a:cubicBezTo>
                    <a:pt x="68" y="0"/>
                    <a:pt x="4" y="54"/>
                    <a:pt x="19" y="3"/>
                  </a:cubicBezTo>
                  <a:cubicBezTo>
                    <a:pt x="20" y="0"/>
                    <a:pt x="11" y="1"/>
                    <a:pt x="11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53" name="Freeform 43"/>
            <p:cNvSpPr/>
            <p:nvPr/>
          </p:nvSpPr>
          <p:spPr bwMode="auto">
            <a:xfrm>
              <a:off x="3411" y="2044"/>
              <a:ext cx="184" cy="168"/>
            </a:xfrm>
            <a:custGeom>
              <a:avLst/>
              <a:gdLst>
                <a:gd name="T0" fmla="*/ 5 w 78"/>
                <a:gd name="T1" fmla="*/ 5 h 71"/>
                <a:gd name="T2" fmla="*/ 17 w 78"/>
                <a:gd name="T3" fmla="*/ 29 h 71"/>
                <a:gd name="T4" fmla="*/ 23 w 78"/>
                <a:gd name="T5" fmla="*/ 54 h 71"/>
                <a:gd name="T6" fmla="*/ 71 w 78"/>
                <a:gd name="T7" fmla="*/ 66 h 71"/>
                <a:gd name="T8" fmla="*/ 72 w 78"/>
                <a:gd name="T9" fmla="*/ 61 h 71"/>
                <a:gd name="T10" fmla="*/ 37 w 78"/>
                <a:gd name="T11" fmla="*/ 58 h 71"/>
                <a:gd name="T12" fmla="*/ 26 w 78"/>
                <a:gd name="T13" fmla="*/ 31 h 71"/>
                <a:gd name="T14" fmla="*/ 9 w 78"/>
                <a:gd name="T15" fmla="*/ 0 h 71"/>
                <a:gd name="T16" fmla="*/ 5 w 78"/>
                <a:gd name="T17" fmla="*/ 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8" h="71">
                  <a:moveTo>
                    <a:pt x="5" y="5"/>
                  </a:moveTo>
                  <a:cubicBezTo>
                    <a:pt x="17" y="6"/>
                    <a:pt x="17" y="21"/>
                    <a:pt x="17" y="29"/>
                  </a:cubicBezTo>
                  <a:cubicBezTo>
                    <a:pt x="18" y="38"/>
                    <a:pt x="18" y="46"/>
                    <a:pt x="23" y="54"/>
                  </a:cubicBezTo>
                  <a:cubicBezTo>
                    <a:pt x="33" y="71"/>
                    <a:pt x="55" y="68"/>
                    <a:pt x="71" y="66"/>
                  </a:cubicBezTo>
                  <a:cubicBezTo>
                    <a:pt x="75" y="65"/>
                    <a:pt x="78" y="61"/>
                    <a:pt x="72" y="61"/>
                  </a:cubicBezTo>
                  <a:cubicBezTo>
                    <a:pt x="60" y="63"/>
                    <a:pt x="47" y="66"/>
                    <a:pt x="37" y="58"/>
                  </a:cubicBezTo>
                  <a:cubicBezTo>
                    <a:pt x="28" y="52"/>
                    <a:pt x="26" y="41"/>
                    <a:pt x="26" y="31"/>
                  </a:cubicBezTo>
                  <a:cubicBezTo>
                    <a:pt x="26" y="18"/>
                    <a:pt x="26" y="2"/>
                    <a:pt x="9" y="0"/>
                  </a:cubicBezTo>
                  <a:cubicBezTo>
                    <a:pt x="6" y="0"/>
                    <a:pt x="0" y="4"/>
                    <a:pt x="5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54" name="Freeform 44"/>
            <p:cNvSpPr/>
            <p:nvPr/>
          </p:nvSpPr>
          <p:spPr bwMode="auto">
            <a:xfrm>
              <a:off x="3626" y="2262"/>
              <a:ext cx="199" cy="16"/>
            </a:xfrm>
            <a:custGeom>
              <a:avLst/>
              <a:gdLst>
                <a:gd name="T0" fmla="*/ 9 w 84"/>
                <a:gd name="T1" fmla="*/ 5 h 7"/>
                <a:gd name="T2" fmla="*/ 45 w 84"/>
                <a:gd name="T3" fmla="*/ 5 h 7"/>
                <a:gd name="T4" fmla="*/ 75 w 84"/>
                <a:gd name="T5" fmla="*/ 7 h 7"/>
                <a:gd name="T6" fmla="*/ 80 w 84"/>
                <a:gd name="T7" fmla="*/ 4 h 7"/>
                <a:gd name="T8" fmla="*/ 28 w 84"/>
                <a:gd name="T9" fmla="*/ 1 h 7"/>
                <a:gd name="T10" fmla="*/ 1 w 84"/>
                <a:gd name="T11" fmla="*/ 6 h 7"/>
                <a:gd name="T12" fmla="*/ 9 w 84"/>
                <a:gd name="T13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7">
                  <a:moveTo>
                    <a:pt x="9" y="5"/>
                  </a:moveTo>
                  <a:cubicBezTo>
                    <a:pt x="13" y="0"/>
                    <a:pt x="39" y="5"/>
                    <a:pt x="45" y="5"/>
                  </a:cubicBezTo>
                  <a:cubicBezTo>
                    <a:pt x="55" y="6"/>
                    <a:pt x="65" y="7"/>
                    <a:pt x="75" y="7"/>
                  </a:cubicBezTo>
                  <a:cubicBezTo>
                    <a:pt x="77" y="7"/>
                    <a:pt x="84" y="4"/>
                    <a:pt x="80" y="4"/>
                  </a:cubicBezTo>
                  <a:cubicBezTo>
                    <a:pt x="63" y="4"/>
                    <a:pt x="46" y="1"/>
                    <a:pt x="28" y="1"/>
                  </a:cubicBezTo>
                  <a:cubicBezTo>
                    <a:pt x="21" y="1"/>
                    <a:pt x="6" y="0"/>
                    <a:pt x="1" y="6"/>
                  </a:cubicBezTo>
                  <a:cubicBezTo>
                    <a:pt x="0" y="7"/>
                    <a:pt x="8" y="7"/>
                    <a:pt x="9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55" name="Freeform 45"/>
            <p:cNvSpPr/>
            <p:nvPr/>
          </p:nvSpPr>
          <p:spPr bwMode="auto">
            <a:xfrm>
              <a:off x="3960" y="2120"/>
              <a:ext cx="104" cy="310"/>
            </a:xfrm>
            <a:custGeom>
              <a:avLst/>
              <a:gdLst>
                <a:gd name="T0" fmla="*/ 9 w 44"/>
                <a:gd name="T1" fmla="*/ 66 h 131"/>
                <a:gd name="T2" fmla="*/ 18 w 44"/>
                <a:gd name="T3" fmla="*/ 5 h 131"/>
                <a:gd name="T4" fmla="*/ 9 w 44"/>
                <a:gd name="T5" fmla="*/ 6 h 131"/>
                <a:gd name="T6" fmla="*/ 22 w 44"/>
                <a:gd name="T7" fmla="*/ 76 h 131"/>
                <a:gd name="T8" fmla="*/ 34 w 44"/>
                <a:gd name="T9" fmla="*/ 128 h 131"/>
                <a:gd name="T10" fmla="*/ 41 w 44"/>
                <a:gd name="T11" fmla="*/ 125 h 131"/>
                <a:gd name="T12" fmla="*/ 30 w 44"/>
                <a:gd name="T13" fmla="*/ 69 h 131"/>
                <a:gd name="T14" fmla="*/ 18 w 44"/>
                <a:gd name="T15" fmla="*/ 4 h 131"/>
                <a:gd name="T16" fmla="*/ 9 w 44"/>
                <a:gd name="T17" fmla="*/ 5 h 131"/>
                <a:gd name="T18" fmla="*/ 1 w 44"/>
                <a:gd name="T19" fmla="*/ 65 h 131"/>
                <a:gd name="T20" fmla="*/ 9 w 44"/>
                <a:gd name="T21" fmla="*/ 66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" h="131">
                  <a:moveTo>
                    <a:pt x="9" y="66"/>
                  </a:moveTo>
                  <a:cubicBezTo>
                    <a:pt x="17" y="46"/>
                    <a:pt x="18" y="26"/>
                    <a:pt x="18" y="5"/>
                  </a:cubicBezTo>
                  <a:cubicBezTo>
                    <a:pt x="15" y="5"/>
                    <a:pt x="12" y="6"/>
                    <a:pt x="9" y="6"/>
                  </a:cubicBezTo>
                  <a:cubicBezTo>
                    <a:pt x="16" y="29"/>
                    <a:pt x="18" y="53"/>
                    <a:pt x="22" y="76"/>
                  </a:cubicBezTo>
                  <a:cubicBezTo>
                    <a:pt x="25" y="95"/>
                    <a:pt x="23" y="112"/>
                    <a:pt x="34" y="128"/>
                  </a:cubicBezTo>
                  <a:cubicBezTo>
                    <a:pt x="36" y="131"/>
                    <a:pt x="44" y="128"/>
                    <a:pt x="41" y="125"/>
                  </a:cubicBezTo>
                  <a:cubicBezTo>
                    <a:pt x="30" y="108"/>
                    <a:pt x="33" y="88"/>
                    <a:pt x="30" y="69"/>
                  </a:cubicBezTo>
                  <a:cubicBezTo>
                    <a:pt x="26" y="47"/>
                    <a:pt x="24" y="25"/>
                    <a:pt x="18" y="4"/>
                  </a:cubicBezTo>
                  <a:cubicBezTo>
                    <a:pt x="16" y="0"/>
                    <a:pt x="9" y="2"/>
                    <a:pt x="9" y="5"/>
                  </a:cubicBezTo>
                  <a:cubicBezTo>
                    <a:pt x="9" y="26"/>
                    <a:pt x="9" y="46"/>
                    <a:pt x="1" y="65"/>
                  </a:cubicBezTo>
                  <a:cubicBezTo>
                    <a:pt x="0" y="70"/>
                    <a:pt x="8" y="70"/>
                    <a:pt x="9" y="6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56" name="Freeform 46"/>
            <p:cNvSpPr/>
            <p:nvPr/>
          </p:nvSpPr>
          <p:spPr bwMode="auto">
            <a:xfrm>
              <a:off x="4177" y="2174"/>
              <a:ext cx="239" cy="64"/>
            </a:xfrm>
            <a:custGeom>
              <a:avLst/>
              <a:gdLst>
                <a:gd name="T0" fmla="*/ 11 w 101"/>
                <a:gd name="T1" fmla="*/ 8 h 27"/>
                <a:gd name="T2" fmla="*/ 8 w 101"/>
                <a:gd name="T3" fmla="*/ 10 h 27"/>
                <a:gd name="T4" fmla="*/ 7 w 101"/>
                <a:gd name="T5" fmla="*/ 14 h 27"/>
                <a:gd name="T6" fmla="*/ 91 w 101"/>
                <a:gd name="T7" fmla="*/ 25 h 27"/>
                <a:gd name="T8" fmla="*/ 99 w 101"/>
                <a:gd name="T9" fmla="*/ 22 h 27"/>
                <a:gd name="T10" fmla="*/ 6 w 101"/>
                <a:gd name="T11" fmla="*/ 10 h 27"/>
                <a:gd name="T12" fmla="*/ 5 w 101"/>
                <a:gd name="T13" fmla="*/ 15 h 27"/>
                <a:gd name="T14" fmla="*/ 18 w 101"/>
                <a:gd name="T15" fmla="*/ 9 h 27"/>
                <a:gd name="T16" fmla="*/ 11 w 101"/>
                <a:gd name="T17" fmla="*/ 8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1" h="27">
                  <a:moveTo>
                    <a:pt x="11" y="8"/>
                  </a:moveTo>
                  <a:cubicBezTo>
                    <a:pt x="10" y="9"/>
                    <a:pt x="9" y="9"/>
                    <a:pt x="8" y="10"/>
                  </a:cubicBezTo>
                  <a:cubicBezTo>
                    <a:pt x="7" y="12"/>
                    <a:pt x="7" y="13"/>
                    <a:pt x="7" y="14"/>
                  </a:cubicBezTo>
                  <a:cubicBezTo>
                    <a:pt x="32" y="7"/>
                    <a:pt x="72" y="5"/>
                    <a:pt x="91" y="25"/>
                  </a:cubicBezTo>
                  <a:cubicBezTo>
                    <a:pt x="93" y="27"/>
                    <a:pt x="101" y="24"/>
                    <a:pt x="99" y="22"/>
                  </a:cubicBezTo>
                  <a:cubicBezTo>
                    <a:pt x="78" y="0"/>
                    <a:pt x="33" y="2"/>
                    <a:pt x="6" y="10"/>
                  </a:cubicBezTo>
                  <a:cubicBezTo>
                    <a:pt x="3" y="11"/>
                    <a:pt x="0" y="15"/>
                    <a:pt x="5" y="15"/>
                  </a:cubicBezTo>
                  <a:cubicBezTo>
                    <a:pt x="10" y="14"/>
                    <a:pt x="13" y="13"/>
                    <a:pt x="18" y="9"/>
                  </a:cubicBezTo>
                  <a:cubicBezTo>
                    <a:pt x="21" y="6"/>
                    <a:pt x="13" y="6"/>
                    <a:pt x="11" y="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57" name="Freeform 47"/>
            <p:cNvSpPr/>
            <p:nvPr/>
          </p:nvSpPr>
          <p:spPr bwMode="auto">
            <a:xfrm>
              <a:off x="4222" y="2286"/>
              <a:ext cx="223" cy="45"/>
            </a:xfrm>
            <a:custGeom>
              <a:avLst/>
              <a:gdLst>
                <a:gd name="T0" fmla="*/ 5 w 94"/>
                <a:gd name="T1" fmla="*/ 10 h 19"/>
                <a:gd name="T2" fmla="*/ 89 w 94"/>
                <a:gd name="T3" fmla="*/ 6 h 19"/>
                <a:gd name="T4" fmla="*/ 87 w 94"/>
                <a:gd name="T5" fmla="*/ 0 h 19"/>
                <a:gd name="T6" fmla="*/ 10 w 94"/>
                <a:gd name="T7" fmla="*/ 4 h 19"/>
                <a:gd name="T8" fmla="*/ 5 w 94"/>
                <a:gd name="T9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19">
                  <a:moveTo>
                    <a:pt x="5" y="10"/>
                  </a:moveTo>
                  <a:cubicBezTo>
                    <a:pt x="32" y="19"/>
                    <a:pt x="62" y="11"/>
                    <a:pt x="89" y="6"/>
                  </a:cubicBezTo>
                  <a:cubicBezTo>
                    <a:pt x="94" y="5"/>
                    <a:pt x="93" y="0"/>
                    <a:pt x="87" y="0"/>
                  </a:cubicBezTo>
                  <a:cubicBezTo>
                    <a:pt x="63" y="4"/>
                    <a:pt x="34" y="12"/>
                    <a:pt x="10" y="4"/>
                  </a:cubicBezTo>
                  <a:cubicBezTo>
                    <a:pt x="6" y="3"/>
                    <a:pt x="0" y="8"/>
                    <a:pt x="5" y="1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58" name="Freeform 48"/>
            <p:cNvSpPr/>
            <p:nvPr/>
          </p:nvSpPr>
          <p:spPr bwMode="auto">
            <a:xfrm>
              <a:off x="4561" y="2108"/>
              <a:ext cx="229" cy="317"/>
            </a:xfrm>
            <a:custGeom>
              <a:avLst/>
              <a:gdLst>
                <a:gd name="T0" fmla="*/ 11 w 97"/>
                <a:gd name="T1" fmla="*/ 0 h 134"/>
                <a:gd name="T2" fmla="*/ 7 w 97"/>
                <a:gd name="T3" fmla="*/ 0 h 134"/>
                <a:gd name="T4" fmla="*/ 5 w 97"/>
                <a:gd name="T5" fmla="*/ 5 h 134"/>
                <a:gd name="T6" fmla="*/ 24 w 97"/>
                <a:gd name="T7" fmla="*/ 102 h 134"/>
                <a:gd name="T8" fmla="*/ 94 w 97"/>
                <a:gd name="T9" fmla="*/ 110 h 134"/>
                <a:gd name="T10" fmla="*/ 87 w 97"/>
                <a:gd name="T11" fmla="*/ 108 h 134"/>
                <a:gd name="T12" fmla="*/ 37 w 97"/>
                <a:gd name="T13" fmla="*/ 110 h 134"/>
                <a:gd name="T14" fmla="*/ 35 w 97"/>
                <a:gd name="T15" fmla="*/ 84 h 134"/>
                <a:gd name="T16" fmla="*/ 48 w 97"/>
                <a:gd name="T17" fmla="*/ 37 h 134"/>
                <a:gd name="T18" fmla="*/ 8 w 97"/>
                <a:gd name="T19" fmla="*/ 0 h 134"/>
                <a:gd name="T20" fmla="*/ 6 w 97"/>
                <a:gd name="T21" fmla="*/ 5 h 134"/>
                <a:gd name="T22" fmla="*/ 8 w 97"/>
                <a:gd name="T23" fmla="*/ 5 h 134"/>
                <a:gd name="T24" fmla="*/ 11 w 97"/>
                <a:gd name="T25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7" h="134">
                  <a:moveTo>
                    <a:pt x="11" y="0"/>
                  </a:moveTo>
                  <a:cubicBezTo>
                    <a:pt x="10" y="0"/>
                    <a:pt x="8" y="0"/>
                    <a:pt x="7" y="0"/>
                  </a:cubicBezTo>
                  <a:cubicBezTo>
                    <a:pt x="4" y="0"/>
                    <a:pt x="0" y="4"/>
                    <a:pt x="5" y="5"/>
                  </a:cubicBezTo>
                  <a:cubicBezTo>
                    <a:pt x="68" y="10"/>
                    <a:pt x="23" y="68"/>
                    <a:pt x="24" y="102"/>
                  </a:cubicBezTo>
                  <a:cubicBezTo>
                    <a:pt x="26" y="134"/>
                    <a:pt x="79" y="126"/>
                    <a:pt x="94" y="110"/>
                  </a:cubicBezTo>
                  <a:cubicBezTo>
                    <a:pt x="97" y="106"/>
                    <a:pt x="89" y="105"/>
                    <a:pt x="87" y="108"/>
                  </a:cubicBezTo>
                  <a:cubicBezTo>
                    <a:pt x="75" y="122"/>
                    <a:pt x="51" y="123"/>
                    <a:pt x="37" y="110"/>
                  </a:cubicBezTo>
                  <a:cubicBezTo>
                    <a:pt x="30" y="104"/>
                    <a:pt x="33" y="92"/>
                    <a:pt x="35" y="84"/>
                  </a:cubicBezTo>
                  <a:cubicBezTo>
                    <a:pt x="39" y="68"/>
                    <a:pt x="45" y="53"/>
                    <a:pt x="48" y="37"/>
                  </a:cubicBezTo>
                  <a:cubicBezTo>
                    <a:pt x="52" y="11"/>
                    <a:pt x="31" y="2"/>
                    <a:pt x="8" y="0"/>
                  </a:cubicBezTo>
                  <a:cubicBezTo>
                    <a:pt x="7" y="1"/>
                    <a:pt x="7" y="3"/>
                    <a:pt x="6" y="5"/>
                  </a:cubicBezTo>
                  <a:cubicBezTo>
                    <a:pt x="7" y="5"/>
                    <a:pt x="8" y="5"/>
                    <a:pt x="8" y="5"/>
                  </a:cubicBezTo>
                  <a:cubicBezTo>
                    <a:pt x="12" y="5"/>
                    <a:pt x="17" y="0"/>
                    <a:pt x="11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59" name="Freeform 49"/>
            <p:cNvSpPr/>
            <p:nvPr/>
          </p:nvSpPr>
          <p:spPr bwMode="auto">
            <a:xfrm>
              <a:off x="4584" y="2236"/>
              <a:ext cx="152" cy="38"/>
            </a:xfrm>
            <a:custGeom>
              <a:avLst/>
              <a:gdLst>
                <a:gd name="T0" fmla="*/ 8 w 64"/>
                <a:gd name="T1" fmla="*/ 12 h 16"/>
                <a:gd name="T2" fmla="*/ 8 w 64"/>
                <a:gd name="T3" fmla="*/ 8 h 16"/>
                <a:gd name="T4" fmla="*/ 5 w 64"/>
                <a:gd name="T5" fmla="*/ 10 h 16"/>
                <a:gd name="T6" fmla="*/ 55 w 64"/>
                <a:gd name="T7" fmla="*/ 7 h 16"/>
                <a:gd name="T8" fmla="*/ 58 w 64"/>
                <a:gd name="T9" fmla="*/ 3 h 16"/>
                <a:gd name="T10" fmla="*/ 2 w 64"/>
                <a:gd name="T11" fmla="*/ 8 h 16"/>
                <a:gd name="T12" fmla="*/ 0 w 64"/>
                <a:gd name="T13" fmla="*/ 10 h 16"/>
                <a:gd name="T14" fmla="*/ 0 w 64"/>
                <a:gd name="T15" fmla="*/ 14 h 16"/>
                <a:gd name="T16" fmla="*/ 8 w 64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16">
                  <a:moveTo>
                    <a:pt x="8" y="12"/>
                  </a:moveTo>
                  <a:cubicBezTo>
                    <a:pt x="8" y="8"/>
                    <a:pt x="8" y="8"/>
                    <a:pt x="8" y="8"/>
                  </a:cubicBezTo>
                  <a:cubicBezTo>
                    <a:pt x="7" y="9"/>
                    <a:pt x="6" y="10"/>
                    <a:pt x="5" y="10"/>
                  </a:cubicBezTo>
                  <a:cubicBezTo>
                    <a:pt x="21" y="4"/>
                    <a:pt x="38" y="7"/>
                    <a:pt x="55" y="7"/>
                  </a:cubicBezTo>
                  <a:cubicBezTo>
                    <a:pt x="57" y="7"/>
                    <a:pt x="64" y="3"/>
                    <a:pt x="58" y="3"/>
                  </a:cubicBezTo>
                  <a:cubicBezTo>
                    <a:pt x="39" y="3"/>
                    <a:pt x="20" y="0"/>
                    <a:pt x="2" y="8"/>
                  </a:cubicBezTo>
                  <a:cubicBezTo>
                    <a:pt x="1" y="8"/>
                    <a:pt x="0" y="9"/>
                    <a:pt x="0" y="10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6"/>
                    <a:pt x="8" y="15"/>
                    <a:pt x="8" y="1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0" name="Freeform 50"/>
            <p:cNvSpPr/>
            <p:nvPr/>
          </p:nvSpPr>
          <p:spPr bwMode="auto">
            <a:xfrm>
              <a:off x="2599" y="2783"/>
              <a:ext cx="182" cy="282"/>
            </a:xfrm>
            <a:custGeom>
              <a:avLst/>
              <a:gdLst>
                <a:gd name="T0" fmla="*/ 67 w 77"/>
                <a:gd name="T1" fmla="*/ 3 h 119"/>
                <a:gd name="T2" fmla="*/ 34 w 77"/>
                <a:gd name="T3" fmla="*/ 66 h 119"/>
                <a:gd name="T4" fmla="*/ 7 w 77"/>
                <a:gd name="T5" fmla="*/ 115 h 119"/>
                <a:gd name="T6" fmla="*/ 6 w 77"/>
                <a:gd name="T7" fmla="*/ 118 h 119"/>
                <a:gd name="T8" fmla="*/ 35 w 77"/>
                <a:gd name="T9" fmla="*/ 87 h 119"/>
                <a:gd name="T10" fmla="*/ 75 w 77"/>
                <a:gd name="T11" fmla="*/ 2 h 119"/>
                <a:gd name="T12" fmla="*/ 67 w 77"/>
                <a:gd name="T13" fmla="*/ 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119">
                  <a:moveTo>
                    <a:pt x="67" y="3"/>
                  </a:moveTo>
                  <a:cubicBezTo>
                    <a:pt x="52" y="22"/>
                    <a:pt x="41" y="43"/>
                    <a:pt x="34" y="66"/>
                  </a:cubicBezTo>
                  <a:cubicBezTo>
                    <a:pt x="30" y="79"/>
                    <a:pt x="25" y="113"/>
                    <a:pt x="7" y="115"/>
                  </a:cubicBezTo>
                  <a:cubicBezTo>
                    <a:pt x="4" y="116"/>
                    <a:pt x="0" y="119"/>
                    <a:pt x="6" y="118"/>
                  </a:cubicBezTo>
                  <a:cubicBezTo>
                    <a:pt x="23" y="116"/>
                    <a:pt x="30" y="102"/>
                    <a:pt x="35" y="87"/>
                  </a:cubicBezTo>
                  <a:cubicBezTo>
                    <a:pt x="47" y="57"/>
                    <a:pt x="54" y="29"/>
                    <a:pt x="75" y="2"/>
                  </a:cubicBezTo>
                  <a:cubicBezTo>
                    <a:pt x="77" y="0"/>
                    <a:pt x="69" y="1"/>
                    <a:pt x="67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1" name="Freeform 51"/>
            <p:cNvSpPr/>
            <p:nvPr/>
          </p:nvSpPr>
          <p:spPr bwMode="auto">
            <a:xfrm>
              <a:off x="2568" y="2871"/>
              <a:ext cx="253" cy="120"/>
            </a:xfrm>
            <a:custGeom>
              <a:avLst/>
              <a:gdLst>
                <a:gd name="T0" fmla="*/ 10 w 107"/>
                <a:gd name="T1" fmla="*/ 8 h 51"/>
                <a:gd name="T2" fmla="*/ 58 w 107"/>
                <a:gd name="T3" fmla="*/ 31 h 51"/>
                <a:gd name="T4" fmla="*/ 97 w 107"/>
                <a:gd name="T5" fmla="*/ 51 h 51"/>
                <a:gd name="T6" fmla="*/ 104 w 107"/>
                <a:gd name="T7" fmla="*/ 48 h 51"/>
                <a:gd name="T8" fmla="*/ 41 w 107"/>
                <a:gd name="T9" fmla="*/ 13 h 51"/>
                <a:gd name="T10" fmla="*/ 5 w 107"/>
                <a:gd name="T11" fmla="*/ 7 h 51"/>
                <a:gd name="T12" fmla="*/ 10 w 107"/>
                <a:gd name="T13" fmla="*/ 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51">
                  <a:moveTo>
                    <a:pt x="10" y="8"/>
                  </a:moveTo>
                  <a:cubicBezTo>
                    <a:pt x="21" y="2"/>
                    <a:pt x="49" y="26"/>
                    <a:pt x="58" y="31"/>
                  </a:cubicBezTo>
                  <a:cubicBezTo>
                    <a:pt x="70" y="39"/>
                    <a:pt x="83" y="48"/>
                    <a:pt x="97" y="51"/>
                  </a:cubicBezTo>
                  <a:cubicBezTo>
                    <a:pt x="99" y="51"/>
                    <a:pt x="107" y="48"/>
                    <a:pt x="104" y="48"/>
                  </a:cubicBezTo>
                  <a:cubicBezTo>
                    <a:pt x="81" y="43"/>
                    <a:pt x="61" y="24"/>
                    <a:pt x="41" y="13"/>
                  </a:cubicBezTo>
                  <a:cubicBezTo>
                    <a:pt x="30" y="7"/>
                    <a:pt x="17" y="0"/>
                    <a:pt x="5" y="7"/>
                  </a:cubicBezTo>
                  <a:cubicBezTo>
                    <a:pt x="0" y="9"/>
                    <a:pt x="8" y="9"/>
                    <a:pt x="10" y="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2" name="Freeform 52"/>
            <p:cNvSpPr/>
            <p:nvPr/>
          </p:nvSpPr>
          <p:spPr bwMode="auto">
            <a:xfrm>
              <a:off x="2838" y="2653"/>
              <a:ext cx="156" cy="201"/>
            </a:xfrm>
            <a:custGeom>
              <a:avLst/>
              <a:gdLst>
                <a:gd name="T0" fmla="*/ 11 w 66"/>
                <a:gd name="T1" fmla="*/ 16 h 85"/>
                <a:gd name="T2" fmla="*/ 27 w 66"/>
                <a:gd name="T3" fmla="*/ 14 h 85"/>
                <a:gd name="T4" fmla="*/ 27 w 66"/>
                <a:gd name="T5" fmla="*/ 31 h 85"/>
                <a:gd name="T6" fmla="*/ 26 w 66"/>
                <a:gd name="T7" fmla="*/ 55 h 85"/>
                <a:gd name="T8" fmla="*/ 56 w 66"/>
                <a:gd name="T9" fmla="*/ 83 h 85"/>
                <a:gd name="T10" fmla="*/ 62 w 66"/>
                <a:gd name="T11" fmla="*/ 78 h 85"/>
                <a:gd name="T12" fmla="*/ 35 w 66"/>
                <a:gd name="T13" fmla="*/ 55 h 85"/>
                <a:gd name="T14" fmla="*/ 36 w 66"/>
                <a:gd name="T15" fmla="*/ 19 h 85"/>
                <a:gd name="T16" fmla="*/ 24 w 66"/>
                <a:gd name="T17" fmla="*/ 1 h 85"/>
                <a:gd name="T18" fmla="*/ 3 w 66"/>
                <a:gd name="T19" fmla="*/ 15 h 85"/>
                <a:gd name="T20" fmla="*/ 11 w 66"/>
                <a:gd name="T21" fmla="*/ 1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6" h="85">
                  <a:moveTo>
                    <a:pt x="11" y="16"/>
                  </a:moveTo>
                  <a:cubicBezTo>
                    <a:pt x="14" y="11"/>
                    <a:pt x="24" y="3"/>
                    <a:pt x="27" y="14"/>
                  </a:cubicBezTo>
                  <a:cubicBezTo>
                    <a:pt x="28" y="19"/>
                    <a:pt x="28" y="25"/>
                    <a:pt x="27" y="31"/>
                  </a:cubicBezTo>
                  <a:cubicBezTo>
                    <a:pt x="27" y="39"/>
                    <a:pt x="25" y="47"/>
                    <a:pt x="26" y="55"/>
                  </a:cubicBezTo>
                  <a:cubicBezTo>
                    <a:pt x="28" y="68"/>
                    <a:pt x="46" y="75"/>
                    <a:pt x="56" y="83"/>
                  </a:cubicBezTo>
                  <a:cubicBezTo>
                    <a:pt x="59" y="85"/>
                    <a:pt x="66" y="81"/>
                    <a:pt x="62" y="78"/>
                  </a:cubicBezTo>
                  <a:cubicBezTo>
                    <a:pt x="53" y="72"/>
                    <a:pt x="40" y="66"/>
                    <a:pt x="35" y="55"/>
                  </a:cubicBezTo>
                  <a:cubicBezTo>
                    <a:pt x="31" y="44"/>
                    <a:pt x="37" y="30"/>
                    <a:pt x="36" y="19"/>
                  </a:cubicBezTo>
                  <a:cubicBezTo>
                    <a:pt x="35" y="11"/>
                    <a:pt x="34" y="2"/>
                    <a:pt x="24" y="1"/>
                  </a:cubicBezTo>
                  <a:cubicBezTo>
                    <a:pt x="14" y="0"/>
                    <a:pt x="7" y="8"/>
                    <a:pt x="3" y="15"/>
                  </a:cubicBezTo>
                  <a:cubicBezTo>
                    <a:pt x="0" y="19"/>
                    <a:pt x="9" y="19"/>
                    <a:pt x="11" y="1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3" name="Freeform 53"/>
            <p:cNvSpPr/>
            <p:nvPr/>
          </p:nvSpPr>
          <p:spPr bwMode="auto">
            <a:xfrm>
              <a:off x="3013" y="2823"/>
              <a:ext cx="69" cy="246"/>
            </a:xfrm>
            <a:custGeom>
              <a:avLst/>
              <a:gdLst>
                <a:gd name="T0" fmla="*/ 1 w 29"/>
                <a:gd name="T1" fmla="*/ 6 h 104"/>
                <a:gd name="T2" fmla="*/ 17 w 29"/>
                <a:gd name="T3" fmla="*/ 100 h 104"/>
                <a:gd name="T4" fmla="*/ 26 w 29"/>
                <a:gd name="T5" fmla="*/ 99 h 104"/>
                <a:gd name="T6" fmla="*/ 10 w 29"/>
                <a:gd name="T7" fmla="*/ 4 h 104"/>
                <a:gd name="T8" fmla="*/ 1 w 29"/>
                <a:gd name="T9" fmla="*/ 6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04">
                  <a:moveTo>
                    <a:pt x="1" y="6"/>
                  </a:moveTo>
                  <a:cubicBezTo>
                    <a:pt x="11" y="35"/>
                    <a:pt x="21" y="69"/>
                    <a:pt x="17" y="100"/>
                  </a:cubicBezTo>
                  <a:cubicBezTo>
                    <a:pt x="17" y="104"/>
                    <a:pt x="25" y="102"/>
                    <a:pt x="26" y="99"/>
                  </a:cubicBezTo>
                  <a:cubicBezTo>
                    <a:pt x="29" y="67"/>
                    <a:pt x="20" y="34"/>
                    <a:pt x="10" y="4"/>
                  </a:cubicBezTo>
                  <a:cubicBezTo>
                    <a:pt x="8" y="0"/>
                    <a:pt x="0" y="3"/>
                    <a:pt x="1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4" name="Freeform 54"/>
            <p:cNvSpPr/>
            <p:nvPr/>
          </p:nvSpPr>
          <p:spPr bwMode="auto">
            <a:xfrm>
              <a:off x="2942" y="2918"/>
              <a:ext cx="187" cy="66"/>
            </a:xfrm>
            <a:custGeom>
              <a:avLst/>
              <a:gdLst>
                <a:gd name="T0" fmla="*/ 10 w 79"/>
                <a:gd name="T1" fmla="*/ 26 h 28"/>
                <a:gd name="T2" fmla="*/ 70 w 79"/>
                <a:gd name="T3" fmla="*/ 5 h 28"/>
                <a:gd name="T4" fmla="*/ 73 w 79"/>
                <a:gd name="T5" fmla="*/ 0 h 28"/>
                <a:gd name="T6" fmla="*/ 4 w 79"/>
                <a:gd name="T7" fmla="*/ 25 h 28"/>
                <a:gd name="T8" fmla="*/ 10 w 79"/>
                <a:gd name="T9" fmla="*/ 2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28">
                  <a:moveTo>
                    <a:pt x="10" y="26"/>
                  </a:moveTo>
                  <a:cubicBezTo>
                    <a:pt x="26" y="12"/>
                    <a:pt x="49" y="6"/>
                    <a:pt x="70" y="5"/>
                  </a:cubicBezTo>
                  <a:cubicBezTo>
                    <a:pt x="74" y="5"/>
                    <a:pt x="79" y="0"/>
                    <a:pt x="73" y="0"/>
                  </a:cubicBezTo>
                  <a:cubicBezTo>
                    <a:pt x="48" y="1"/>
                    <a:pt x="22" y="8"/>
                    <a:pt x="4" y="25"/>
                  </a:cubicBezTo>
                  <a:cubicBezTo>
                    <a:pt x="0" y="28"/>
                    <a:pt x="8" y="28"/>
                    <a:pt x="10" y="2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5" name="Freeform 55"/>
            <p:cNvSpPr/>
            <p:nvPr/>
          </p:nvSpPr>
          <p:spPr bwMode="auto">
            <a:xfrm>
              <a:off x="3155" y="2790"/>
              <a:ext cx="144" cy="234"/>
            </a:xfrm>
            <a:custGeom>
              <a:avLst/>
              <a:gdLst>
                <a:gd name="T0" fmla="*/ 10 w 61"/>
                <a:gd name="T1" fmla="*/ 23 h 99"/>
                <a:gd name="T2" fmla="*/ 16 w 61"/>
                <a:gd name="T3" fmla="*/ 13 h 99"/>
                <a:gd name="T4" fmla="*/ 34 w 61"/>
                <a:gd name="T5" fmla="*/ 22 h 99"/>
                <a:gd name="T6" fmla="*/ 29 w 61"/>
                <a:gd name="T7" fmla="*/ 40 h 99"/>
                <a:gd name="T8" fmla="*/ 13 w 61"/>
                <a:gd name="T9" fmla="*/ 74 h 99"/>
                <a:gd name="T10" fmla="*/ 54 w 61"/>
                <a:gd name="T11" fmla="*/ 94 h 99"/>
                <a:gd name="T12" fmla="*/ 55 w 61"/>
                <a:gd name="T13" fmla="*/ 88 h 99"/>
                <a:gd name="T14" fmla="*/ 30 w 61"/>
                <a:gd name="T15" fmla="*/ 89 h 99"/>
                <a:gd name="T16" fmla="*/ 26 w 61"/>
                <a:gd name="T17" fmla="*/ 63 h 99"/>
                <a:gd name="T18" fmla="*/ 42 w 61"/>
                <a:gd name="T19" fmla="*/ 25 h 99"/>
                <a:gd name="T20" fmla="*/ 27 w 61"/>
                <a:gd name="T21" fmla="*/ 4 h 99"/>
                <a:gd name="T22" fmla="*/ 2 w 61"/>
                <a:gd name="T23" fmla="*/ 22 h 99"/>
                <a:gd name="T24" fmla="*/ 10 w 61"/>
                <a:gd name="T25" fmla="*/ 23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99">
                  <a:moveTo>
                    <a:pt x="10" y="23"/>
                  </a:moveTo>
                  <a:cubicBezTo>
                    <a:pt x="11" y="19"/>
                    <a:pt x="13" y="16"/>
                    <a:pt x="16" y="13"/>
                  </a:cubicBezTo>
                  <a:cubicBezTo>
                    <a:pt x="25" y="0"/>
                    <a:pt x="34" y="15"/>
                    <a:pt x="34" y="22"/>
                  </a:cubicBezTo>
                  <a:cubicBezTo>
                    <a:pt x="34" y="28"/>
                    <a:pt x="31" y="35"/>
                    <a:pt x="29" y="40"/>
                  </a:cubicBezTo>
                  <a:cubicBezTo>
                    <a:pt x="25" y="52"/>
                    <a:pt x="17" y="62"/>
                    <a:pt x="13" y="74"/>
                  </a:cubicBezTo>
                  <a:cubicBezTo>
                    <a:pt x="5" y="99"/>
                    <a:pt x="37" y="94"/>
                    <a:pt x="54" y="94"/>
                  </a:cubicBezTo>
                  <a:cubicBezTo>
                    <a:pt x="59" y="93"/>
                    <a:pt x="61" y="88"/>
                    <a:pt x="55" y="88"/>
                  </a:cubicBezTo>
                  <a:cubicBezTo>
                    <a:pt x="47" y="89"/>
                    <a:pt x="38" y="89"/>
                    <a:pt x="30" y="89"/>
                  </a:cubicBezTo>
                  <a:cubicBezTo>
                    <a:pt x="13" y="88"/>
                    <a:pt x="22" y="71"/>
                    <a:pt x="26" y="63"/>
                  </a:cubicBezTo>
                  <a:cubicBezTo>
                    <a:pt x="33" y="50"/>
                    <a:pt x="39" y="39"/>
                    <a:pt x="42" y="25"/>
                  </a:cubicBezTo>
                  <a:cubicBezTo>
                    <a:pt x="44" y="14"/>
                    <a:pt x="40" y="5"/>
                    <a:pt x="27" y="4"/>
                  </a:cubicBezTo>
                  <a:cubicBezTo>
                    <a:pt x="14" y="3"/>
                    <a:pt x="6" y="12"/>
                    <a:pt x="2" y="22"/>
                  </a:cubicBezTo>
                  <a:cubicBezTo>
                    <a:pt x="0" y="26"/>
                    <a:pt x="9" y="26"/>
                    <a:pt x="10" y="2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6" name="Freeform 56"/>
            <p:cNvSpPr/>
            <p:nvPr/>
          </p:nvSpPr>
          <p:spPr bwMode="auto">
            <a:xfrm>
              <a:off x="3380" y="2766"/>
              <a:ext cx="165" cy="434"/>
            </a:xfrm>
            <a:custGeom>
              <a:avLst/>
              <a:gdLst>
                <a:gd name="T0" fmla="*/ 20 w 70"/>
                <a:gd name="T1" fmla="*/ 2 h 183"/>
                <a:gd name="T2" fmla="*/ 16 w 70"/>
                <a:gd name="T3" fmla="*/ 36 h 183"/>
                <a:gd name="T4" fmla="*/ 47 w 70"/>
                <a:gd name="T5" fmla="*/ 29 h 183"/>
                <a:gd name="T6" fmla="*/ 40 w 70"/>
                <a:gd name="T7" fmla="*/ 30 h 183"/>
                <a:gd name="T8" fmla="*/ 51 w 70"/>
                <a:gd name="T9" fmla="*/ 59 h 183"/>
                <a:gd name="T10" fmla="*/ 58 w 70"/>
                <a:gd name="T11" fmla="*/ 109 h 183"/>
                <a:gd name="T12" fmla="*/ 56 w 70"/>
                <a:gd name="T13" fmla="*/ 153 h 183"/>
                <a:gd name="T14" fmla="*/ 29 w 70"/>
                <a:gd name="T15" fmla="*/ 147 h 183"/>
                <a:gd name="T16" fmla="*/ 20 w 70"/>
                <a:gd name="T17" fmla="*/ 116 h 183"/>
                <a:gd name="T18" fmla="*/ 12 w 70"/>
                <a:gd name="T19" fmla="*/ 117 h 183"/>
                <a:gd name="T20" fmla="*/ 66 w 70"/>
                <a:gd name="T21" fmla="*/ 144 h 183"/>
                <a:gd name="T22" fmla="*/ 63 w 70"/>
                <a:gd name="T23" fmla="*/ 77 h 183"/>
                <a:gd name="T24" fmla="*/ 48 w 70"/>
                <a:gd name="T25" fmla="*/ 27 h 183"/>
                <a:gd name="T26" fmla="*/ 41 w 70"/>
                <a:gd name="T27" fmla="*/ 28 h 183"/>
                <a:gd name="T28" fmla="*/ 28 w 70"/>
                <a:gd name="T29" fmla="*/ 2 h 183"/>
                <a:gd name="T30" fmla="*/ 20 w 70"/>
                <a:gd name="T31" fmla="*/ 2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0" h="183">
                  <a:moveTo>
                    <a:pt x="20" y="2"/>
                  </a:moveTo>
                  <a:cubicBezTo>
                    <a:pt x="10" y="11"/>
                    <a:pt x="5" y="26"/>
                    <a:pt x="16" y="36"/>
                  </a:cubicBezTo>
                  <a:cubicBezTo>
                    <a:pt x="25" y="43"/>
                    <a:pt x="41" y="34"/>
                    <a:pt x="47" y="29"/>
                  </a:cubicBezTo>
                  <a:cubicBezTo>
                    <a:pt x="45" y="29"/>
                    <a:pt x="43" y="30"/>
                    <a:pt x="40" y="30"/>
                  </a:cubicBezTo>
                  <a:cubicBezTo>
                    <a:pt x="48" y="34"/>
                    <a:pt x="50" y="52"/>
                    <a:pt x="51" y="59"/>
                  </a:cubicBezTo>
                  <a:cubicBezTo>
                    <a:pt x="55" y="75"/>
                    <a:pt x="57" y="92"/>
                    <a:pt x="58" y="109"/>
                  </a:cubicBezTo>
                  <a:cubicBezTo>
                    <a:pt x="59" y="123"/>
                    <a:pt x="60" y="139"/>
                    <a:pt x="56" y="153"/>
                  </a:cubicBezTo>
                  <a:cubicBezTo>
                    <a:pt x="52" y="166"/>
                    <a:pt x="35" y="153"/>
                    <a:pt x="29" y="147"/>
                  </a:cubicBezTo>
                  <a:cubicBezTo>
                    <a:pt x="22" y="139"/>
                    <a:pt x="16" y="126"/>
                    <a:pt x="20" y="116"/>
                  </a:cubicBezTo>
                  <a:cubicBezTo>
                    <a:pt x="21" y="114"/>
                    <a:pt x="13" y="115"/>
                    <a:pt x="12" y="117"/>
                  </a:cubicBezTo>
                  <a:cubicBezTo>
                    <a:pt x="0" y="149"/>
                    <a:pt x="59" y="183"/>
                    <a:pt x="66" y="144"/>
                  </a:cubicBezTo>
                  <a:cubicBezTo>
                    <a:pt x="70" y="122"/>
                    <a:pt x="67" y="98"/>
                    <a:pt x="63" y="77"/>
                  </a:cubicBezTo>
                  <a:cubicBezTo>
                    <a:pt x="62" y="66"/>
                    <a:pt x="60" y="34"/>
                    <a:pt x="48" y="27"/>
                  </a:cubicBezTo>
                  <a:cubicBezTo>
                    <a:pt x="46" y="26"/>
                    <a:pt x="43" y="27"/>
                    <a:pt x="41" y="28"/>
                  </a:cubicBezTo>
                  <a:cubicBezTo>
                    <a:pt x="14" y="47"/>
                    <a:pt x="16" y="13"/>
                    <a:pt x="28" y="2"/>
                  </a:cubicBezTo>
                  <a:cubicBezTo>
                    <a:pt x="30" y="0"/>
                    <a:pt x="22" y="1"/>
                    <a:pt x="20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7" name="Freeform 57"/>
            <p:cNvSpPr/>
            <p:nvPr/>
          </p:nvSpPr>
          <p:spPr bwMode="auto">
            <a:xfrm>
              <a:off x="3486" y="2707"/>
              <a:ext cx="185" cy="190"/>
            </a:xfrm>
            <a:custGeom>
              <a:avLst/>
              <a:gdLst>
                <a:gd name="T0" fmla="*/ 9 w 78"/>
                <a:gd name="T1" fmla="*/ 26 h 80"/>
                <a:gd name="T2" fmla="*/ 39 w 78"/>
                <a:gd name="T3" fmla="*/ 57 h 80"/>
                <a:gd name="T4" fmla="*/ 73 w 78"/>
                <a:gd name="T5" fmla="*/ 76 h 80"/>
                <a:gd name="T6" fmla="*/ 71 w 78"/>
                <a:gd name="T7" fmla="*/ 70 h 80"/>
                <a:gd name="T8" fmla="*/ 5 w 78"/>
                <a:gd name="T9" fmla="*/ 21 h 80"/>
                <a:gd name="T10" fmla="*/ 9 w 78"/>
                <a:gd name="T11" fmla="*/ 26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8" h="80">
                  <a:moveTo>
                    <a:pt x="9" y="26"/>
                  </a:moveTo>
                  <a:cubicBezTo>
                    <a:pt x="28" y="17"/>
                    <a:pt x="33" y="46"/>
                    <a:pt x="39" y="57"/>
                  </a:cubicBezTo>
                  <a:cubicBezTo>
                    <a:pt x="45" y="71"/>
                    <a:pt x="56" y="80"/>
                    <a:pt x="73" y="76"/>
                  </a:cubicBezTo>
                  <a:cubicBezTo>
                    <a:pt x="78" y="74"/>
                    <a:pt x="76" y="69"/>
                    <a:pt x="71" y="70"/>
                  </a:cubicBezTo>
                  <a:cubicBezTo>
                    <a:pt x="35" y="79"/>
                    <a:pt x="48" y="0"/>
                    <a:pt x="5" y="21"/>
                  </a:cubicBezTo>
                  <a:cubicBezTo>
                    <a:pt x="0" y="23"/>
                    <a:pt x="5" y="28"/>
                    <a:pt x="9" y="2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8" name="Freeform 58"/>
            <p:cNvSpPr/>
            <p:nvPr/>
          </p:nvSpPr>
          <p:spPr bwMode="auto">
            <a:xfrm>
              <a:off x="3721" y="2871"/>
              <a:ext cx="172" cy="52"/>
            </a:xfrm>
            <a:custGeom>
              <a:avLst/>
              <a:gdLst>
                <a:gd name="T0" fmla="*/ 9 w 73"/>
                <a:gd name="T1" fmla="*/ 18 h 22"/>
                <a:gd name="T2" fmla="*/ 64 w 73"/>
                <a:gd name="T3" fmla="*/ 9 h 22"/>
                <a:gd name="T4" fmla="*/ 68 w 73"/>
                <a:gd name="T5" fmla="*/ 6 h 22"/>
                <a:gd name="T6" fmla="*/ 1 w 73"/>
                <a:gd name="T7" fmla="*/ 20 h 22"/>
                <a:gd name="T8" fmla="*/ 9 w 73"/>
                <a:gd name="T9" fmla="*/ 18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22">
                  <a:moveTo>
                    <a:pt x="9" y="18"/>
                  </a:moveTo>
                  <a:cubicBezTo>
                    <a:pt x="15" y="4"/>
                    <a:pt x="51" y="9"/>
                    <a:pt x="64" y="9"/>
                  </a:cubicBezTo>
                  <a:cubicBezTo>
                    <a:pt x="67" y="9"/>
                    <a:pt x="73" y="6"/>
                    <a:pt x="68" y="6"/>
                  </a:cubicBezTo>
                  <a:cubicBezTo>
                    <a:pt x="51" y="5"/>
                    <a:pt x="8" y="0"/>
                    <a:pt x="1" y="20"/>
                  </a:cubicBezTo>
                  <a:cubicBezTo>
                    <a:pt x="0" y="22"/>
                    <a:pt x="9" y="21"/>
                    <a:pt x="9" y="1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9" name="Freeform 59"/>
            <p:cNvSpPr/>
            <p:nvPr/>
          </p:nvSpPr>
          <p:spPr bwMode="auto">
            <a:xfrm>
              <a:off x="3945" y="2728"/>
              <a:ext cx="197" cy="287"/>
            </a:xfrm>
            <a:custGeom>
              <a:avLst/>
              <a:gdLst>
                <a:gd name="T0" fmla="*/ 11 w 83"/>
                <a:gd name="T1" fmla="*/ 19 h 121"/>
                <a:gd name="T2" fmla="*/ 27 w 83"/>
                <a:gd name="T3" fmla="*/ 45 h 121"/>
                <a:gd name="T4" fmla="*/ 38 w 83"/>
                <a:gd name="T5" fmla="*/ 64 h 121"/>
                <a:gd name="T6" fmla="*/ 56 w 83"/>
                <a:gd name="T7" fmla="*/ 80 h 121"/>
                <a:gd name="T8" fmla="*/ 63 w 83"/>
                <a:gd name="T9" fmla="*/ 87 h 121"/>
                <a:gd name="T10" fmla="*/ 54 w 83"/>
                <a:gd name="T11" fmla="*/ 112 h 121"/>
                <a:gd name="T12" fmla="*/ 39 w 83"/>
                <a:gd name="T13" fmla="*/ 114 h 121"/>
                <a:gd name="T14" fmla="*/ 40 w 83"/>
                <a:gd name="T15" fmla="*/ 120 h 121"/>
                <a:gd name="T16" fmla="*/ 78 w 83"/>
                <a:gd name="T17" fmla="*/ 101 h 121"/>
                <a:gd name="T18" fmla="*/ 51 w 83"/>
                <a:gd name="T19" fmla="*/ 66 h 121"/>
                <a:gd name="T20" fmla="*/ 37 w 83"/>
                <a:gd name="T21" fmla="*/ 32 h 121"/>
                <a:gd name="T22" fmla="*/ 29 w 83"/>
                <a:gd name="T23" fmla="*/ 10 h 121"/>
                <a:gd name="T24" fmla="*/ 4 w 83"/>
                <a:gd name="T25" fmla="*/ 17 h 121"/>
                <a:gd name="T26" fmla="*/ 11 w 83"/>
                <a:gd name="T27" fmla="*/ 19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3" h="121">
                  <a:moveTo>
                    <a:pt x="11" y="19"/>
                  </a:moveTo>
                  <a:cubicBezTo>
                    <a:pt x="29" y="0"/>
                    <a:pt x="28" y="38"/>
                    <a:pt x="27" y="45"/>
                  </a:cubicBezTo>
                  <a:cubicBezTo>
                    <a:pt x="26" y="51"/>
                    <a:pt x="34" y="60"/>
                    <a:pt x="38" y="64"/>
                  </a:cubicBezTo>
                  <a:cubicBezTo>
                    <a:pt x="43" y="70"/>
                    <a:pt x="50" y="75"/>
                    <a:pt x="56" y="80"/>
                  </a:cubicBezTo>
                  <a:cubicBezTo>
                    <a:pt x="59" y="83"/>
                    <a:pt x="61" y="85"/>
                    <a:pt x="63" y="87"/>
                  </a:cubicBezTo>
                  <a:cubicBezTo>
                    <a:pt x="72" y="94"/>
                    <a:pt x="68" y="103"/>
                    <a:pt x="54" y="112"/>
                  </a:cubicBezTo>
                  <a:cubicBezTo>
                    <a:pt x="49" y="112"/>
                    <a:pt x="44" y="113"/>
                    <a:pt x="39" y="114"/>
                  </a:cubicBezTo>
                  <a:cubicBezTo>
                    <a:pt x="34" y="116"/>
                    <a:pt x="35" y="121"/>
                    <a:pt x="40" y="120"/>
                  </a:cubicBezTo>
                  <a:cubicBezTo>
                    <a:pt x="56" y="115"/>
                    <a:pt x="70" y="118"/>
                    <a:pt x="78" y="101"/>
                  </a:cubicBezTo>
                  <a:cubicBezTo>
                    <a:pt x="83" y="88"/>
                    <a:pt x="59" y="73"/>
                    <a:pt x="51" y="66"/>
                  </a:cubicBezTo>
                  <a:cubicBezTo>
                    <a:pt x="39" y="55"/>
                    <a:pt x="36" y="47"/>
                    <a:pt x="37" y="32"/>
                  </a:cubicBezTo>
                  <a:cubicBezTo>
                    <a:pt x="38" y="24"/>
                    <a:pt x="34" y="16"/>
                    <a:pt x="29" y="10"/>
                  </a:cubicBezTo>
                  <a:cubicBezTo>
                    <a:pt x="21" y="1"/>
                    <a:pt x="9" y="11"/>
                    <a:pt x="4" y="17"/>
                  </a:cubicBezTo>
                  <a:cubicBezTo>
                    <a:pt x="0" y="21"/>
                    <a:pt x="8" y="22"/>
                    <a:pt x="11" y="1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0" name="Freeform 60"/>
            <p:cNvSpPr/>
            <p:nvPr/>
          </p:nvSpPr>
          <p:spPr bwMode="auto">
            <a:xfrm>
              <a:off x="4165" y="2790"/>
              <a:ext cx="213" cy="62"/>
            </a:xfrm>
            <a:custGeom>
              <a:avLst/>
              <a:gdLst>
                <a:gd name="T0" fmla="*/ 9 w 90"/>
                <a:gd name="T1" fmla="*/ 24 h 26"/>
                <a:gd name="T2" fmla="*/ 80 w 90"/>
                <a:gd name="T3" fmla="*/ 20 h 26"/>
                <a:gd name="T4" fmla="*/ 88 w 90"/>
                <a:gd name="T5" fmla="*/ 17 h 26"/>
                <a:gd name="T6" fmla="*/ 5 w 90"/>
                <a:gd name="T7" fmla="*/ 21 h 26"/>
                <a:gd name="T8" fmla="*/ 9 w 90"/>
                <a:gd name="T9" fmla="*/ 24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26">
                  <a:moveTo>
                    <a:pt x="9" y="24"/>
                  </a:moveTo>
                  <a:cubicBezTo>
                    <a:pt x="28" y="16"/>
                    <a:pt x="62" y="6"/>
                    <a:pt x="80" y="20"/>
                  </a:cubicBezTo>
                  <a:cubicBezTo>
                    <a:pt x="82" y="22"/>
                    <a:pt x="90" y="19"/>
                    <a:pt x="88" y="17"/>
                  </a:cubicBezTo>
                  <a:cubicBezTo>
                    <a:pt x="67" y="0"/>
                    <a:pt x="28" y="11"/>
                    <a:pt x="5" y="21"/>
                  </a:cubicBezTo>
                  <a:cubicBezTo>
                    <a:pt x="0" y="23"/>
                    <a:pt x="5" y="26"/>
                    <a:pt x="9" y="2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1" name="Freeform 61"/>
            <p:cNvSpPr/>
            <p:nvPr/>
          </p:nvSpPr>
          <p:spPr bwMode="auto">
            <a:xfrm>
              <a:off x="4217" y="2899"/>
              <a:ext cx="173" cy="33"/>
            </a:xfrm>
            <a:custGeom>
              <a:avLst/>
              <a:gdLst>
                <a:gd name="T0" fmla="*/ 1 w 73"/>
                <a:gd name="T1" fmla="*/ 5 h 14"/>
                <a:gd name="T2" fmla="*/ 64 w 73"/>
                <a:gd name="T3" fmla="*/ 5 h 14"/>
                <a:gd name="T4" fmla="*/ 68 w 73"/>
                <a:gd name="T5" fmla="*/ 1 h 14"/>
                <a:gd name="T6" fmla="*/ 9 w 73"/>
                <a:gd name="T7" fmla="*/ 2 h 14"/>
                <a:gd name="T8" fmla="*/ 1 w 73"/>
                <a:gd name="T9" fmla="*/ 5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14">
                  <a:moveTo>
                    <a:pt x="1" y="5"/>
                  </a:moveTo>
                  <a:cubicBezTo>
                    <a:pt x="19" y="14"/>
                    <a:pt x="45" y="5"/>
                    <a:pt x="64" y="5"/>
                  </a:cubicBezTo>
                  <a:cubicBezTo>
                    <a:pt x="67" y="5"/>
                    <a:pt x="73" y="1"/>
                    <a:pt x="68" y="1"/>
                  </a:cubicBezTo>
                  <a:cubicBezTo>
                    <a:pt x="50" y="2"/>
                    <a:pt x="26" y="10"/>
                    <a:pt x="9" y="2"/>
                  </a:cubicBezTo>
                  <a:cubicBezTo>
                    <a:pt x="7" y="0"/>
                    <a:pt x="0" y="4"/>
                    <a:pt x="1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2" name="Freeform 62"/>
            <p:cNvSpPr/>
            <p:nvPr/>
          </p:nvSpPr>
          <p:spPr bwMode="auto">
            <a:xfrm>
              <a:off x="4459" y="2740"/>
              <a:ext cx="234" cy="292"/>
            </a:xfrm>
            <a:custGeom>
              <a:avLst/>
              <a:gdLst>
                <a:gd name="T0" fmla="*/ 13 w 99"/>
                <a:gd name="T1" fmla="*/ 31 h 123"/>
                <a:gd name="T2" fmla="*/ 36 w 99"/>
                <a:gd name="T3" fmla="*/ 25 h 123"/>
                <a:gd name="T4" fmla="*/ 37 w 99"/>
                <a:gd name="T5" fmla="*/ 39 h 123"/>
                <a:gd name="T6" fmla="*/ 33 w 99"/>
                <a:gd name="T7" fmla="*/ 56 h 123"/>
                <a:gd name="T8" fmla="*/ 29 w 99"/>
                <a:gd name="T9" fmla="*/ 95 h 123"/>
                <a:gd name="T10" fmla="*/ 94 w 99"/>
                <a:gd name="T11" fmla="*/ 103 h 123"/>
                <a:gd name="T12" fmla="*/ 92 w 99"/>
                <a:gd name="T13" fmla="*/ 98 h 123"/>
                <a:gd name="T14" fmla="*/ 51 w 99"/>
                <a:gd name="T15" fmla="*/ 106 h 123"/>
                <a:gd name="T16" fmla="*/ 38 w 99"/>
                <a:gd name="T17" fmla="*/ 72 h 123"/>
                <a:gd name="T18" fmla="*/ 46 w 99"/>
                <a:gd name="T19" fmla="*/ 26 h 123"/>
                <a:gd name="T20" fmla="*/ 4 w 99"/>
                <a:gd name="T21" fmla="*/ 33 h 123"/>
                <a:gd name="T22" fmla="*/ 13 w 99"/>
                <a:gd name="T23" fmla="*/ 3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123">
                  <a:moveTo>
                    <a:pt x="13" y="31"/>
                  </a:moveTo>
                  <a:cubicBezTo>
                    <a:pt x="25" y="16"/>
                    <a:pt x="33" y="14"/>
                    <a:pt x="36" y="25"/>
                  </a:cubicBezTo>
                  <a:cubicBezTo>
                    <a:pt x="38" y="29"/>
                    <a:pt x="37" y="35"/>
                    <a:pt x="37" y="39"/>
                  </a:cubicBezTo>
                  <a:cubicBezTo>
                    <a:pt x="37" y="45"/>
                    <a:pt x="35" y="51"/>
                    <a:pt x="33" y="56"/>
                  </a:cubicBezTo>
                  <a:cubicBezTo>
                    <a:pt x="29" y="69"/>
                    <a:pt x="26" y="82"/>
                    <a:pt x="29" y="95"/>
                  </a:cubicBezTo>
                  <a:cubicBezTo>
                    <a:pt x="35" y="123"/>
                    <a:pt x="77" y="109"/>
                    <a:pt x="94" y="103"/>
                  </a:cubicBezTo>
                  <a:cubicBezTo>
                    <a:pt x="99" y="102"/>
                    <a:pt x="98" y="96"/>
                    <a:pt x="92" y="98"/>
                  </a:cubicBezTo>
                  <a:cubicBezTo>
                    <a:pt x="80" y="102"/>
                    <a:pt x="65" y="108"/>
                    <a:pt x="51" y="106"/>
                  </a:cubicBezTo>
                  <a:cubicBezTo>
                    <a:pt x="34" y="102"/>
                    <a:pt x="36" y="84"/>
                    <a:pt x="38" y="72"/>
                  </a:cubicBezTo>
                  <a:cubicBezTo>
                    <a:pt x="41" y="56"/>
                    <a:pt x="47" y="42"/>
                    <a:pt x="46" y="26"/>
                  </a:cubicBezTo>
                  <a:cubicBezTo>
                    <a:pt x="43" y="0"/>
                    <a:pt x="0" y="7"/>
                    <a:pt x="4" y="33"/>
                  </a:cubicBezTo>
                  <a:cubicBezTo>
                    <a:pt x="5" y="37"/>
                    <a:pt x="13" y="35"/>
                    <a:pt x="13" y="3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3" name="Freeform 63"/>
            <p:cNvSpPr/>
            <p:nvPr/>
          </p:nvSpPr>
          <p:spPr bwMode="auto">
            <a:xfrm>
              <a:off x="4646" y="2747"/>
              <a:ext cx="236" cy="247"/>
            </a:xfrm>
            <a:custGeom>
              <a:avLst/>
              <a:gdLst>
                <a:gd name="T0" fmla="*/ 10 w 100"/>
                <a:gd name="T1" fmla="*/ 17 h 104"/>
                <a:gd name="T2" fmla="*/ 38 w 100"/>
                <a:gd name="T3" fmla="*/ 34 h 104"/>
                <a:gd name="T4" fmla="*/ 47 w 100"/>
                <a:gd name="T5" fmla="*/ 70 h 104"/>
                <a:gd name="T6" fmla="*/ 99 w 100"/>
                <a:gd name="T7" fmla="*/ 82 h 104"/>
                <a:gd name="T8" fmla="*/ 91 w 100"/>
                <a:gd name="T9" fmla="*/ 83 h 104"/>
                <a:gd name="T10" fmla="*/ 54 w 100"/>
                <a:gd name="T11" fmla="*/ 63 h 104"/>
                <a:gd name="T12" fmla="*/ 44 w 100"/>
                <a:gd name="T13" fmla="*/ 24 h 104"/>
                <a:gd name="T14" fmla="*/ 2 w 100"/>
                <a:gd name="T15" fmla="*/ 18 h 104"/>
                <a:gd name="T16" fmla="*/ 10 w 100"/>
                <a:gd name="T17" fmla="*/ 17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0" h="104">
                  <a:moveTo>
                    <a:pt x="10" y="17"/>
                  </a:moveTo>
                  <a:cubicBezTo>
                    <a:pt x="28" y="0"/>
                    <a:pt x="34" y="19"/>
                    <a:pt x="38" y="34"/>
                  </a:cubicBezTo>
                  <a:cubicBezTo>
                    <a:pt x="41" y="46"/>
                    <a:pt x="42" y="59"/>
                    <a:pt x="47" y="70"/>
                  </a:cubicBezTo>
                  <a:cubicBezTo>
                    <a:pt x="54" y="83"/>
                    <a:pt x="92" y="104"/>
                    <a:pt x="99" y="82"/>
                  </a:cubicBezTo>
                  <a:cubicBezTo>
                    <a:pt x="100" y="80"/>
                    <a:pt x="92" y="81"/>
                    <a:pt x="91" y="83"/>
                  </a:cubicBezTo>
                  <a:cubicBezTo>
                    <a:pt x="86" y="98"/>
                    <a:pt x="56" y="71"/>
                    <a:pt x="54" y="63"/>
                  </a:cubicBezTo>
                  <a:cubicBezTo>
                    <a:pt x="49" y="51"/>
                    <a:pt x="48" y="37"/>
                    <a:pt x="44" y="24"/>
                  </a:cubicBezTo>
                  <a:cubicBezTo>
                    <a:pt x="37" y="0"/>
                    <a:pt x="18" y="2"/>
                    <a:pt x="2" y="18"/>
                  </a:cubicBezTo>
                  <a:cubicBezTo>
                    <a:pt x="0" y="20"/>
                    <a:pt x="9" y="19"/>
                    <a:pt x="10" y="1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4" name="Freeform 64"/>
            <p:cNvSpPr/>
            <p:nvPr/>
          </p:nvSpPr>
          <p:spPr bwMode="auto">
            <a:xfrm>
              <a:off x="4674" y="2816"/>
              <a:ext cx="211" cy="55"/>
            </a:xfrm>
            <a:custGeom>
              <a:avLst/>
              <a:gdLst>
                <a:gd name="T0" fmla="*/ 6 w 89"/>
                <a:gd name="T1" fmla="*/ 22 h 23"/>
                <a:gd name="T2" fmla="*/ 83 w 89"/>
                <a:gd name="T3" fmla="*/ 6 h 23"/>
                <a:gd name="T4" fmla="*/ 83 w 89"/>
                <a:gd name="T5" fmla="*/ 1 h 23"/>
                <a:gd name="T6" fmla="*/ 7 w 89"/>
                <a:gd name="T7" fmla="*/ 16 h 23"/>
                <a:gd name="T8" fmla="*/ 6 w 89"/>
                <a:gd name="T9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23">
                  <a:moveTo>
                    <a:pt x="6" y="22"/>
                  </a:moveTo>
                  <a:cubicBezTo>
                    <a:pt x="32" y="17"/>
                    <a:pt x="57" y="10"/>
                    <a:pt x="83" y="6"/>
                  </a:cubicBezTo>
                  <a:cubicBezTo>
                    <a:pt x="87" y="6"/>
                    <a:pt x="89" y="0"/>
                    <a:pt x="83" y="1"/>
                  </a:cubicBezTo>
                  <a:cubicBezTo>
                    <a:pt x="58" y="5"/>
                    <a:pt x="32" y="12"/>
                    <a:pt x="7" y="16"/>
                  </a:cubicBezTo>
                  <a:cubicBezTo>
                    <a:pt x="2" y="17"/>
                    <a:pt x="0" y="23"/>
                    <a:pt x="6" y="2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5" name="Freeform 65"/>
            <p:cNvSpPr/>
            <p:nvPr/>
          </p:nvSpPr>
          <p:spPr bwMode="auto">
            <a:xfrm>
              <a:off x="2365" y="2792"/>
              <a:ext cx="196" cy="320"/>
            </a:xfrm>
            <a:custGeom>
              <a:avLst/>
              <a:gdLst>
                <a:gd name="T0" fmla="*/ 9 w 83"/>
                <a:gd name="T1" fmla="*/ 25 h 135"/>
                <a:gd name="T2" fmla="*/ 39 w 83"/>
                <a:gd name="T3" fmla="*/ 19 h 135"/>
                <a:gd name="T4" fmla="*/ 32 w 83"/>
                <a:gd name="T5" fmla="*/ 41 h 135"/>
                <a:gd name="T6" fmla="*/ 40 w 83"/>
                <a:gd name="T7" fmla="*/ 72 h 135"/>
                <a:gd name="T8" fmla="*/ 72 w 83"/>
                <a:gd name="T9" fmla="*/ 102 h 135"/>
                <a:gd name="T10" fmla="*/ 19 w 83"/>
                <a:gd name="T11" fmla="*/ 131 h 135"/>
                <a:gd name="T12" fmla="*/ 22 w 83"/>
                <a:gd name="T13" fmla="*/ 133 h 135"/>
                <a:gd name="T14" fmla="*/ 62 w 83"/>
                <a:gd name="T15" fmla="*/ 129 h 135"/>
                <a:gd name="T16" fmla="*/ 80 w 83"/>
                <a:gd name="T17" fmla="*/ 103 h 135"/>
                <a:gd name="T18" fmla="*/ 39 w 83"/>
                <a:gd name="T19" fmla="*/ 59 h 135"/>
                <a:gd name="T20" fmla="*/ 40 w 83"/>
                <a:gd name="T21" fmla="*/ 3 h 135"/>
                <a:gd name="T22" fmla="*/ 0 w 83"/>
                <a:gd name="T23" fmla="*/ 26 h 135"/>
                <a:gd name="T24" fmla="*/ 9 w 83"/>
                <a:gd name="T25" fmla="*/ 2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3" h="135">
                  <a:moveTo>
                    <a:pt x="9" y="25"/>
                  </a:moveTo>
                  <a:cubicBezTo>
                    <a:pt x="12" y="12"/>
                    <a:pt x="42" y="0"/>
                    <a:pt x="39" y="19"/>
                  </a:cubicBezTo>
                  <a:cubicBezTo>
                    <a:pt x="38" y="27"/>
                    <a:pt x="35" y="34"/>
                    <a:pt x="32" y="41"/>
                  </a:cubicBezTo>
                  <a:cubicBezTo>
                    <a:pt x="28" y="53"/>
                    <a:pt x="29" y="63"/>
                    <a:pt x="40" y="72"/>
                  </a:cubicBezTo>
                  <a:cubicBezTo>
                    <a:pt x="51" y="82"/>
                    <a:pt x="67" y="87"/>
                    <a:pt x="72" y="102"/>
                  </a:cubicBezTo>
                  <a:cubicBezTo>
                    <a:pt x="79" y="127"/>
                    <a:pt x="36" y="125"/>
                    <a:pt x="19" y="131"/>
                  </a:cubicBezTo>
                  <a:cubicBezTo>
                    <a:pt x="14" y="133"/>
                    <a:pt x="19" y="134"/>
                    <a:pt x="22" y="133"/>
                  </a:cubicBezTo>
                  <a:cubicBezTo>
                    <a:pt x="35" y="129"/>
                    <a:pt x="50" y="135"/>
                    <a:pt x="62" y="129"/>
                  </a:cubicBezTo>
                  <a:cubicBezTo>
                    <a:pt x="72" y="124"/>
                    <a:pt x="79" y="113"/>
                    <a:pt x="80" y="103"/>
                  </a:cubicBezTo>
                  <a:cubicBezTo>
                    <a:pt x="83" y="84"/>
                    <a:pt x="48" y="73"/>
                    <a:pt x="39" y="59"/>
                  </a:cubicBezTo>
                  <a:cubicBezTo>
                    <a:pt x="33" y="49"/>
                    <a:pt x="61" y="5"/>
                    <a:pt x="40" y="3"/>
                  </a:cubicBezTo>
                  <a:cubicBezTo>
                    <a:pt x="25" y="2"/>
                    <a:pt x="4" y="11"/>
                    <a:pt x="0" y="26"/>
                  </a:cubicBezTo>
                  <a:cubicBezTo>
                    <a:pt x="0" y="28"/>
                    <a:pt x="8" y="27"/>
                    <a:pt x="9" y="2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6" name="Freeform 66"/>
            <p:cNvSpPr/>
            <p:nvPr/>
          </p:nvSpPr>
          <p:spPr bwMode="auto">
            <a:xfrm>
              <a:off x="1882" y="2608"/>
              <a:ext cx="135" cy="132"/>
            </a:xfrm>
            <a:custGeom>
              <a:avLst/>
              <a:gdLst>
                <a:gd name="T0" fmla="*/ 48 w 57"/>
                <a:gd name="T1" fmla="*/ 2 h 56"/>
                <a:gd name="T2" fmla="*/ 5 w 57"/>
                <a:gd name="T3" fmla="*/ 54 h 56"/>
                <a:gd name="T4" fmla="*/ 10 w 57"/>
                <a:gd name="T5" fmla="*/ 55 h 56"/>
                <a:gd name="T6" fmla="*/ 56 w 57"/>
                <a:gd name="T7" fmla="*/ 1 h 56"/>
                <a:gd name="T8" fmla="*/ 48 w 57"/>
                <a:gd name="T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6">
                  <a:moveTo>
                    <a:pt x="48" y="2"/>
                  </a:moveTo>
                  <a:cubicBezTo>
                    <a:pt x="40" y="22"/>
                    <a:pt x="27" y="45"/>
                    <a:pt x="5" y="54"/>
                  </a:cubicBezTo>
                  <a:cubicBezTo>
                    <a:pt x="0" y="56"/>
                    <a:pt x="8" y="56"/>
                    <a:pt x="10" y="55"/>
                  </a:cubicBezTo>
                  <a:cubicBezTo>
                    <a:pt x="33" y="45"/>
                    <a:pt x="47" y="22"/>
                    <a:pt x="56" y="1"/>
                  </a:cubicBezTo>
                  <a:cubicBezTo>
                    <a:pt x="57" y="0"/>
                    <a:pt x="49" y="0"/>
                    <a:pt x="48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7" name="Freeform 67"/>
            <p:cNvSpPr/>
            <p:nvPr/>
          </p:nvSpPr>
          <p:spPr bwMode="auto">
            <a:xfrm>
              <a:off x="1898" y="2622"/>
              <a:ext cx="138" cy="95"/>
            </a:xfrm>
            <a:custGeom>
              <a:avLst/>
              <a:gdLst>
                <a:gd name="T0" fmla="*/ 1 w 58"/>
                <a:gd name="T1" fmla="*/ 4 h 40"/>
                <a:gd name="T2" fmla="*/ 49 w 58"/>
                <a:gd name="T3" fmla="*/ 39 h 40"/>
                <a:gd name="T4" fmla="*/ 57 w 58"/>
                <a:gd name="T5" fmla="*/ 36 h 40"/>
                <a:gd name="T6" fmla="*/ 9 w 58"/>
                <a:gd name="T7" fmla="*/ 2 h 40"/>
                <a:gd name="T8" fmla="*/ 1 w 58"/>
                <a:gd name="T9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40">
                  <a:moveTo>
                    <a:pt x="1" y="4"/>
                  </a:moveTo>
                  <a:cubicBezTo>
                    <a:pt x="17" y="16"/>
                    <a:pt x="35" y="25"/>
                    <a:pt x="49" y="39"/>
                  </a:cubicBezTo>
                  <a:cubicBezTo>
                    <a:pt x="51" y="40"/>
                    <a:pt x="58" y="37"/>
                    <a:pt x="57" y="36"/>
                  </a:cubicBezTo>
                  <a:cubicBezTo>
                    <a:pt x="43" y="23"/>
                    <a:pt x="25" y="13"/>
                    <a:pt x="9" y="2"/>
                  </a:cubicBezTo>
                  <a:cubicBezTo>
                    <a:pt x="7" y="0"/>
                    <a:pt x="0" y="4"/>
                    <a:pt x="1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8" name="Freeform 68"/>
            <p:cNvSpPr/>
            <p:nvPr/>
          </p:nvSpPr>
          <p:spPr bwMode="auto">
            <a:xfrm>
              <a:off x="2017" y="2638"/>
              <a:ext cx="120" cy="31"/>
            </a:xfrm>
            <a:custGeom>
              <a:avLst/>
              <a:gdLst>
                <a:gd name="T0" fmla="*/ 5 w 51"/>
                <a:gd name="T1" fmla="*/ 10 h 13"/>
                <a:gd name="T2" fmla="*/ 45 w 51"/>
                <a:gd name="T3" fmla="*/ 6 h 13"/>
                <a:gd name="T4" fmla="*/ 42 w 51"/>
                <a:gd name="T5" fmla="*/ 2 h 13"/>
                <a:gd name="T6" fmla="*/ 10 w 51"/>
                <a:gd name="T7" fmla="*/ 5 h 13"/>
                <a:gd name="T8" fmla="*/ 5 w 51"/>
                <a:gd name="T9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13">
                  <a:moveTo>
                    <a:pt x="5" y="10"/>
                  </a:moveTo>
                  <a:cubicBezTo>
                    <a:pt x="18" y="13"/>
                    <a:pt x="33" y="11"/>
                    <a:pt x="45" y="6"/>
                  </a:cubicBezTo>
                  <a:cubicBezTo>
                    <a:pt x="51" y="3"/>
                    <a:pt x="46" y="0"/>
                    <a:pt x="42" y="2"/>
                  </a:cubicBezTo>
                  <a:cubicBezTo>
                    <a:pt x="32" y="6"/>
                    <a:pt x="20" y="8"/>
                    <a:pt x="10" y="5"/>
                  </a:cubicBezTo>
                  <a:cubicBezTo>
                    <a:pt x="7" y="4"/>
                    <a:pt x="0" y="8"/>
                    <a:pt x="5" y="1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9" name="Freeform 69"/>
            <p:cNvSpPr/>
            <p:nvPr/>
          </p:nvSpPr>
          <p:spPr bwMode="auto">
            <a:xfrm>
              <a:off x="2064" y="2601"/>
              <a:ext cx="111" cy="125"/>
            </a:xfrm>
            <a:custGeom>
              <a:avLst/>
              <a:gdLst>
                <a:gd name="T0" fmla="*/ 24 w 47"/>
                <a:gd name="T1" fmla="*/ 6 h 53"/>
                <a:gd name="T2" fmla="*/ 30 w 47"/>
                <a:gd name="T3" fmla="*/ 33 h 53"/>
                <a:gd name="T4" fmla="*/ 4 w 47"/>
                <a:gd name="T5" fmla="*/ 49 h 53"/>
                <a:gd name="T6" fmla="*/ 11 w 47"/>
                <a:gd name="T7" fmla="*/ 51 h 53"/>
                <a:gd name="T8" fmla="*/ 41 w 47"/>
                <a:gd name="T9" fmla="*/ 28 h 53"/>
                <a:gd name="T10" fmla="*/ 32 w 47"/>
                <a:gd name="T11" fmla="*/ 3 h 53"/>
                <a:gd name="T12" fmla="*/ 24 w 47"/>
                <a:gd name="T13" fmla="*/ 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" h="53">
                  <a:moveTo>
                    <a:pt x="24" y="6"/>
                  </a:moveTo>
                  <a:cubicBezTo>
                    <a:pt x="31" y="15"/>
                    <a:pt x="41" y="22"/>
                    <a:pt x="30" y="33"/>
                  </a:cubicBezTo>
                  <a:cubicBezTo>
                    <a:pt x="23" y="40"/>
                    <a:pt x="12" y="43"/>
                    <a:pt x="4" y="49"/>
                  </a:cubicBezTo>
                  <a:cubicBezTo>
                    <a:pt x="0" y="52"/>
                    <a:pt x="9" y="53"/>
                    <a:pt x="11" y="51"/>
                  </a:cubicBezTo>
                  <a:cubicBezTo>
                    <a:pt x="21" y="43"/>
                    <a:pt x="35" y="41"/>
                    <a:pt x="41" y="28"/>
                  </a:cubicBezTo>
                  <a:cubicBezTo>
                    <a:pt x="47" y="17"/>
                    <a:pt x="38" y="12"/>
                    <a:pt x="32" y="3"/>
                  </a:cubicBezTo>
                  <a:cubicBezTo>
                    <a:pt x="30" y="0"/>
                    <a:pt x="22" y="3"/>
                    <a:pt x="24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0" name="Freeform 70"/>
            <p:cNvSpPr/>
            <p:nvPr/>
          </p:nvSpPr>
          <p:spPr bwMode="auto">
            <a:xfrm>
              <a:off x="2180" y="2582"/>
              <a:ext cx="118" cy="132"/>
            </a:xfrm>
            <a:custGeom>
              <a:avLst/>
              <a:gdLst>
                <a:gd name="T0" fmla="*/ 12 w 50"/>
                <a:gd name="T1" fmla="*/ 11 h 56"/>
                <a:gd name="T2" fmla="*/ 8 w 50"/>
                <a:gd name="T3" fmla="*/ 44 h 56"/>
                <a:gd name="T4" fmla="*/ 43 w 50"/>
                <a:gd name="T5" fmla="*/ 39 h 56"/>
                <a:gd name="T6" fmla="*/ 38 w 50"/>
                <a:gd name="T7" fmla="*/ 4 h 56"/>
                <a:gd name="T8" fmla="*/ 23 w 50"/>
                <a:gd name="T9" fmla="*/ 2 h 56"/>
                <a:gd name="T10" fmla="*/ 11 w 50"/>
                <a:gd name="T11" fmla="*/ 17 h 56"/>
                <a:gd name="T12" fmla="*/ 19 w 50"/>
                <a:gd name="T13" fmla="*/ 16 h 56"/>
                <a:gd name="T14" fmla="*/ 27 w 50"/>
                <a:gd name="T15" fmla="*/ 6 h 56"/>
                <a:gd name="T16" fmla="*/ 34 w 50"/>
                <a:gd name="T17" fmla="*/ 12 h 56"/>
                <a:gd name="T18" fmla="*/ 35 w 50"/>
                <a:gd name="T19" fmla="*/ 38 h 56"/>
                <a:gd name="T20" fmla="*/ 23 w 50"/>
                <a:gd name="T21" fmla="*/ 45 h 56"/>
                <a:gd name="T22" fmla="*/ 14 w 50"/>
                <a:gd name="T23" fmla="*/ 38 h 56"/>
                <a:gd name="T24" fmla="*/ 18 w 50"/>
                <a:gd name="T25" fmla="*/ 14 h 56"/>
                <a:gd name="T26" fmla="*/ 12 w 50"/>
                <a:gd name="T27" fmla="*/ 1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0" h="56">
                  <a:moveTo>
                    <a:pt x="12" y="11"/>
                  </a:moveTo>
                  <a:cubicBezTo>
                    <a:pt x="0" y="18"/>
                    <a:pt x="0" y="34"/>
                    <a:pt x="8" y="44"/>
                  </a:cubicBezTo>
                  <a:cubicBezTo>
                    <a:pt x="18" y="56"/>
                    <a:pt x="35" y="50"/>
                    <a:pt x="43" y="39"/>
                  </a:cubicBezTo>
                  <a:cubicBezTo>
                    <a:pt x="50" y="29"/>
                    <a:pt x="47" y="13"/>
                    <a:pt x="38" y="4"/>
                  </a:cubicBezTo>
                  <a:cubicBezTo>
                    <a:pt x="34" y="1"/>
                    <a:pt x="28" y="0"/>
                    <a:pt x="23" y="2"/>
                  </a:cubicBezTo>
                  <a:cubicBezTo>
                    <a:pt x="16" y="4"/>
                    <a:pt x="13" y="11"/>
                    <a:pt x="11" y="17"/>
                  </a:cubicBezTo>
                  <a:cubicBezTo>
                    <a:pt x="10" y="20"/>
                    <a:pt x="18" y="19"/>
                    <a:pt x="19" y="16"/>
                  </a:cubicBezTo>
                  <a:cubicBezTo>
                    <a:pt x="20" y="14"/>
                    <a:pt x="23" y="6"/>
                    <a:pt x="27" y="6"/>
                  </a:cubicBezTo>
                  <a:cubicBezTo>
                    <a:pt x="30" y="6"/>
                    <a:pt x="32" y="10"/>
                    <a:pt x="34" y="12"/>
                  </a:cubicBezTo>
                  <a:cubicBezTo>
                    <a:pt x="39" y="20"/>
                    <a:pt x="39" y="30"/>
                    <a:pt x="35" y="38"/>
                  </a:cubicBezTo>
                  <a:cubicBezTo>
                    <a:pt x="33" y="41"/>
                    <a:pt x="29" y="46"/>
                    <a:pt x="23" y="45"/>
                  </a:cubicBezTo>
                  <a:cubicBezTo>
                    <a:pt x="19" y="45"/>
                    <a:pt x="16" y="41"/>
                    <a:pt x="14" y="38"/>
                  </a:cubicBezTo>
                  <a:cubicBezTo>
                    <a:pt x="9" y="31"/>
                    <a:pt x="9" y="19"/>
                    <a:pt x="18" y="14"/>
                  </a:cubicBezTo>
                  <a:cubicBezTo>
                    <a:pt x="23" y="11"/>
                    <a:pt x="15" y="9"/>
                    <a:pt x="12" y="1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1" name="Freeform 71"/>
            <p:cNvSpPr/>
            <p:nvPr/>
          </p:nvSpPr>
          <p:spPr bwMode="auto">
            <a:xfrm>
              <a:off x="2502" y="3257"/>
              <a:ext cx="170" cy="163"/>
            </a:xfrm>
            <a:custGeom>
              <a:avLst/>
              <a:gdLst>
                <a:gd name="T0" fmla="*/ 6 w 72"/>
                <a:gd name="T1" fmla="*/ 6 h 69"/>
                <a:gd name="T2" fmla="*/ 61 w 72"/>
                <a:gd name="T3" fmla="*/ 67 h 69"/>
                <a:gd name="T4" fmla="*/ 68 w 72"/>
                <a:gd name="T5" fmla="*/ 62 h 69"/>
                <a:gd name="T6" fmla="*/ 10 w 72"/>
                <a:gd name="T7" fmla="*/ 1 h 69"/>
                <a:gd name="T8" fmla="*/ 6 w 72"/>
                <a:gd name="T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69">
                  <a:moveTo>
                    <a:pt x="6" y="6"/>
                  </a:moveTo>
                  <a:cubicBezTo>
                    <a:pt x="32" y="16"/>
                    <a:pt x="40" y="50"/>
                    <a:pt x="61" y="67"/>
                  </a:cubicBezTo>
                  <a:cubicBezTo>
                    <a:pt x="64" y="69"/>
                    <a:pt x="72" y="65"/>
                    <a:pt x="68" y="62"/>
                  </a:cubicBezTo>
                  <a:cubicBezTo>
                    <a:pt x="46" y="45"/>
                    <a:pt x="39" y="11"/>
                    <a:pt x="10" y="1"/>
                  </a:cubicBezTo>
                  <a:cubicBezTo>
                    <a:pt x="7" y="0"/>
                    <a:pt x="0" y="5"/>
                    <a:pt x="6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2" name="Freeform 72"/>
            <p:cNvSpPr/>
            <p:nvPr/>
          </p:nvSpPr>
          <p:spPr bwMode="auto">
            <a:xfrm>
              <a:off x="3091" y="3271"/>
              <a:ext cx="147" cy="225"/>
            </a:xfrm>
            <a:custGeom>
              <a:avLst/>
              <a:gdLst>
                <a:gd name="T0" fmla="*/ 14 w 62"/>
                <a:gd name="T1" fmla="*/ 16 h 95"/>
                <a:gd name="T2" fmla="*/ 10 w 62"/>
                <a:gd name="T3" fmla="*/ 11 h 95"/>
                <a:gd name="T4" fmla="*/ 14 w 62"/>
                <a:gd name="T5" fmla="*/ 8 h 95"/>
                <a:gd name="T6" fmla="*/ 31 w 62"/>
                <a:gd name="T7" fmla="*/ 11 h 95"/>
                <a:gd name="T8" fmla="*/ 30 w 62"/>
                <a:gd name="T9" fmla="*/ 35 h 95"/>
                <a:gd name="T10" fmla="*/ 35 w 62"/>
                <a:gd name="T11" fmla="*/ 56 h 95"/>
                <a:gd name="T12" fmla="*/ 42 w 62"/>
                <a:gd name="T13" fmla="*/ 66 h 95"/>
                <a:gd name="T14" fmla="*/ 16 w 62"/>
                <a:gd name="T15" fmla="*/ 87 h 95"/>
                <a:gd name="T16" fmla="*/ 11 w 62"/>
                <a:gd name="T17" fmla="*/ 91 h 95"/>
                <a:gd name="T18" fmla="*/ 45 w 62"/>
                <a:gd name="T19" fmla="*/ 78 h 95"/>
                <a:gd name="T20" fmla="*/ 37 w 62"/>
                <a:gd name="T21" fmla="*/ 38 h 95"/>
                <a:gd name="T22" fmla="*/ 29 w 62"/>
                <a:gd name="T23" fmla="*/ 1 h 95"/>
                <a:gd name="T24" fmla="*/ 1 w 62"/>
                <a:gd name="T25" fmla="*/ 13 h 95"/>
                <a:gd name="T26" fmla="*/ 4 w 62"/>
                <a:gd name="T27" fmla="*/ 15 h 95"/>
                <a:gd name="T28" fmla="*/ 5 w 62"/>
                <a:gd name="T29" fmla="*/ 18 h 95"/>
                <a:gd name="T30" fmla="*/ 14 w 62"/>
                <a:gd name="T31" fmla="*/ 16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95">
                  <a:moveTo>
                    <a:pt x="14" y="16"/>
                  </a:moveTo>
                  <a:cubicBezTo>
                    <a:pt x="14" y="13"/>
                    <a:pt x="13" y="11"/>
                    <a:pt x="10" y="11"/>
                  </a:cubicBezTo>
                  <a:cubicBezTo>
                    <a:pt x="11" y="10"/>
                    <a:pt x="13" y="9"/>
                    <a:pt x="14" y="8"/>
                  </a:cubicBezTo>
                  <a:cubicBezTo>
                    <a:pt x="22" y="5"/>
                    <a:pt x="28" y="6"/>
                    <a:pt x="31" y="11"/>
                  </a:cubicBezTo>
                  <a:cubicBezTo>
                    <a:pt x="38" y="17"/>
                    <a:pt x="32" y="28"/>
                    <a:pt x="30" y="35"/>
                  </a:cubicBezTo>
                  <a:cubicBezTo>
                    <a:pt x="27" y="43"/>
                    <a:pt x="30" y="49"/>
                    <a:pt x="35" y="56"/>
                  </a:cubicBezTo>
                  <a:cubicBezTo>
                    <a:pt x="37" y="60"/>
                    <a:pt x="40" y="62"/>
                    <a:pt x="42" y="66"/>
                  </a:cubicBezTo>
                  <a:cubicBezTo>
                    <a:pt x="47" y="76"/>
                    <a:pt x="25" y="89"/>
                    <a:pt x="16" y="87"/>
                  </a:cubicBezTo>
                  <a:cubicBezTo>
                    <a:pt x="14" y="86"/>
                    <a:pt x="6" y="90"/>
                    <a:pt x="11" y="91"/>
                  </a:cubicBezTo>
                  <a:cubicBezTo>
                    <a:pt x="24" y="95"/>
                    <a:pt x="36" y="86"/>
                    <a:pt x="45" y="78"/>
                  </a:cubicBezTo>
                  <a:cubicBezTo>
                    <a:pt x="62" y="64"/>
                    <a:pt x="36" y="53"/>
                    <a:pt x="37" y="38"/>
                  </a:cubicBezTo>
                  <a:cubicBezTo>
                    <a:pt x="38" y="27"/>
                    <a:pt x="51" y="4"/>
                    <a:pt x="29" y="1"/>
                  </a:cubicBezTo>
                  <a:cubicBezTo>
                    <a:pt x="18" y="0"/>
                    <a:pt x="8" y="4"/>
                    <a:pt x="1" y="13"/>
                  </a:cubicBezTo>
                  <a:cubicBezTo>
                    <a:pt x="0" y="14"/>
                    <a:pt x="3" y="15"/>
                    <a:pt x="4" y="15"/>
                  </a:cubicBezTo>
                  <a:cubicBezTo>
                    <a:pt x="4" y="16"/>
                    <a:pt x="5" y="17"/>
                    <a:pt x="5" y="18"/>
                  </a:cubicBezTo>
                  <a:cubicBezTo>
                    <a:pt x="5" y="20"/>
                    <a:pt x="14" y="19"/>
                    <a:pt x="14" y="1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3" name="Freeform 73"/>
            <p:cNvSpPr/>
            <p:nvPr/>
          </p:nvSpPr>
          <p:spPr bwMode="auto">
            <a:xfrm>
              <a:off x="3652" y="3193"/>
              <a:ext cx="393" cy="319"/>
            </a:xfrm>
            <a:custGeom>
              <a:avLst/>
              <a:gdLst>
                <a:gd name="T0" fmla="*/ 11 w 166"/>
                <a:gd name="T1" fmla="*/ 96 h 135"/>
                <a:gd name="T2" fmla="*/ 47 w 166"/>
                <a:gd name="T3" fmla="*/ 4 h 135"/>
                <a:gd name="T4" fmla="*/ 39 w 166"/>
                <a:gd name="T5" fmla="*/ 4 h 135"/>
                <a:gd name="T6" fmla="*/ 39 w 166"/>
                <a:gd name="T7" fmla="*/ 113 h 135"/>
                <a:gd name="T8" fmla="*/ 104 w 166"/>
                <a:gd name="T9" fmla="*/ 80 h 135"/>
                <a:gd name="T10" fmla="*/ 95 w 166"/>
                <a:gd name="T11" fmla="*/ 81 h 135"/>
                <a:gd name="T12" fmla="*/ 116 w 166"/>
                <a:gd name="T13" fmla="*/ 93 h 135"/>
                <a:gd name="T14" fmla="*/ 136 w 166"/>
                <a:gd name="T15" fmla="*/ 78 h 135"/>
                <a:gd name="T16" fmla="*/ 156 w 166"/>
                <a:gd name="T17" fmla="*/ 100 h 135"/>
                <a:gd name="T18" fmla="*/ 165 w 166"/>
                <a:gd name="T19" fmla="*/ 98 h 135"/>
                <a:gd name="T20" fmla="*/ 145 w 166"/>
                <a:gd name="T21" fmla="*/ 66 h 135"/>
                <a:gd name="T22" fmla="*/ 104 w 166"/>
                <a:gd name="T23" fmla="*/ 80 h 135"/>
                <a:gd name="T24" fmla="*/ 96 w 166"/>
                <a:gd name="T25" fmla="*/ 80 h 135"/>
                <a:gd name="T26" fmla="*/ 76 w 166"/>
                <a:gd name="T27" fmla="*/ 104 h 135"/>
                <a:gd name="T28" fmla="*/ 34 w 166"/>
                <a:gd name="T29" fmla="*/ 85 h 135"/>
                <a:gd name="T30" fmla="*/ 47 w 166"/>
                <a:gd name="T31" fmla="*/ 4 h 135"/>
                <a:gd name="T32" fmla="*/ 39 w 166"/>
                <a:gd name="T33" fmla="*/ 5 h 135"/>
                <a:gd name="T34" fmla="*/ 3 w 166"/>
                <a:gd name="T35" fmla="*/ 95 h 135"/>
                <a:gd name="T36" fmla="*/ 11 w 166"/>
                <a:gd name="T37" fmla="*/ 96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135">
                  <a:moveTo>
                    <a:pt x="11" y="96"/>
                  </a:moveTo>
                  <a:cubicBezTo>
                    <a:pt x="31" y="68"/>
                    <a:pt x="43" y="37"/>
                    <a:pt x="47" y="4"/>
                  </a:cubicBezTo>
                  <a:cubicBezTo>
                    <a:pt x="48" y="0"/>
                    <a:pt x="40" y="2"/>
                    <a:pt x="39" y="4"/>
                  </a:cubicBezTo>
                  <a:cubicBezTo>
                    <a:pt x="26" y="35"/>
                    <a:pt x="11" y="85"/>
                    <a:pt x="39" y="113"/>
                  </a:cubicBezTo>
                  <a:cubicBezTo>
                    <a:pt x="63" y="135"/>
                    <a:pt x="92" y="96"/>
                    <a:pt x="104" y="80"/>
                  </a:cubicBezTo>
                  <a:cubicBezTo>
                    <a:pt x="101" y="81"/>
                    <a:pt x="98" y="81"/>
                    <a:pt x="95" y="81"/>
                  </a:cubicBezTo>
                  <a:cubicBezTo>
                    <a:pt x="94" y="96"/>
                    <a:pt x="102" y="100"/>
                    <a:pt x="116" y="93"/>
                  </a:cubicBezTo>
                  <a:cubicBezTo>
                    <a:pt x="123" y="89"/>
                    <a:pt x="131" y="83"/>
                    <a:pt x="136" y="78"/>
                  </a:cubicBezTo>
                  <a:cubicBezTo>
                    <a:pt x="152" y="63"/>
                    <a:pt x="153" y="92"/>
                    <a:pt x="156" y="100"/>
                  </a:cubicBezTo>
                  <a:cubicBezTo>
                    <a:pt x="157" y="104"/>
                    <a:pt x="166" y="101"/>
                    <a:pt x="165" y="98"/>
                  </a:cubicBezTo>
                  <a:cubicBezTo>
                    <a:pt x="159" y="85"/>
                    <a:pt x="163" y="68"/>
                    <a:pt x="145" y="66"/>
                  </a:cubicBezTo>
                  <a:cubicBezTo>
                    <a:pt x="135" y="64"/>
                    <a:pt x="102" y="108"/>
                    <a:pt x="104" y="80"/>
                  </a:cubicBezTo>
                  <a:cubicBezTo>
                    <a:pt x="104" y="76"/>
                    <a:pt x="97" y="78"/>
                    <a:pt x="96" y="80"/>
                  </a:cubicBezTo>
                  <a:cubicBezTo>
                    <a:pt x="89" y="88"/>
                    <a:pt x="83" y="96"/>
                    <a:pt x="76" y="104"/>
                  </a:cubicBezTo>
                  <a:cubicBezTo>
                    <a:pt x="55" y="125"/>
                    <a:pt x="38" y="104"/>
                    <a:pt x="34" y="85"/>
                  </a:cubicBezTo>
                  <a:cubicBezTo>
                    <a:pt x="28" y="59"/>
                    <a:pt x="37" y="28"/>
                    <a:pt x="47" y="4"/>
                  </a:cubicBezTo>
                  <a:cubicBezTo>
                    <a:pt x="44" y="4"/>
                    <a:pt x="42" y="4"/>
                    <a:pt x="39" y="5"/>
                  </a:cubicBezTo>
                  <a:cubicBezTo>
                    <a:pt x="34" y="38"/>
                    <a:pt x="23" y="68"/>
                    <a:pt x="3" y="95"/>
                  </a:cubicBezTo>
                  <a:cubicBezTo>
                    <a:pt x="0" y="99"/>
                    <a:pt x="9" y="98"/>
                    <a:pt x="11" y="9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4" name="Freeform 74"/>
            <p:cNvSpPr/>
            <p:nvPr/>
          </p:nvSpPr>
          <p:spPr bwMode="auto">
            <a:xfrm>
              <a:off x="4042" y="3285"/>
              <a:ext cx="131" cy="133"/>
            </a:xfrm>
            <a:custGeom>
              <a:avLst/>
              <a:gdLst>
                <a:gd name="T0" fmla="*/ 44 w 55"/>
                <a:gd name="T1" fmla="*/ 2 h 56"/>
                <a:gd name="T2" fmla="*/ 4 w 55"/>
                <a:gd name="T3" fmla="*/ 52 h 56"/>
                <a:gd name="T4" fmla="*/ 11 w 55"/>
                <a:gd name="T5" fmla="*/ 53 h 56"/>
                <a:gd name="T6" fmla="*/ 51 w 55"/>
                <a:gd name="T7" fmla="*/ 4 h 56"/>
                <a:gd name="T8" fmla="*/ 44 w 55"/>
                <a:gd name="T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56">
                  <a:moveTo>
                    <a:pt x="44" y="2"/>
                  </a:moveTo>
                  <a:cubicBezTo>
                    <a:pt x="27" y="16"/>
                    <a:pt x="19" y="37"/>
                    <a:pt x="4" y="52"/>
                  </a:cubicBezTo>
                  <a:cubicBezTo>
                    <a:pt x="0" y="55"/>
                    <a:pt x="9" y="56"/>
                    <a:pt x="11" y="53"/>
                  </a:cubicBezTo>
                  <a:cubicBezTo>
                    <a:pt x="26" y="38"/>
                    <a:pt x="34" y="18"/>
                    <a:pt x="51" y="4"/>
                  </a:cubicBezTo>
                  <a:cubicBezTo>
                    <a:pt x="55" y="1"/>
                    <a:pt x="47" y="0"/>
                    <a:pt x="44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5" name="Freeform 75"/>
            <p:cNvSpPr/>
            <p:nvPr/>
          </p:nvSpPr>
          <p:spPr bwMode="auto">
            <a:xfrm>
              <a:off x="4920" y="2020"/>
              <a:ext cx="346" cy="929"/>
            </a:xfrm>
            <a:custGeom>
              <a:avLst/>
              <a:gdLst>
                <a:gd name="T0" fmla="*/ 11 w 146"/>
                <a:gd name="T1" fmla="*/ 29 h 392"/>
                <a:gd name="T2" fmla="*/ 62 w 146"/>
                <a:gd name="T3" fmla="*/ 50 h 392"/>
                <a:gd name="T4" fmla="*/ 66 w 146"/>
                <a:gd name="T5" fmla="*/ 88 h 392"/>
                <a:gd name="T6" fmla="*/ 82 w 146"/>
                <a:gd name="T7" fmla="*/ 158 h 392"/>
                <a:gd name="T8" fmla="*/ 137 w 146"/>
                <a:gd name="T9" fmla="*/ 180 h 392"/>
                <a:gd name="T10" fmla="*/ 128 w 146"/>
                <a:gd name="T11" fmla="*/ 181 h 392"/>
                <a:gd name="T12" fmla="*/ 133 w 146"/>
                <a:gd name="T13" fmla="*/ 299 h 392"/>
                <a:gd name="T14" fmla="*/ 131 w 146"/>
                <a:gd name="T15" fmla="*/ 362 h 392"/>
                <a:gd name="T16" fmla="*/ 94 w 146"/>
                <a:gd name="T17" fmla="*/ 388 h 392"/>
                <a:gd name="T18" fmla="*/ 99 w 146"/>
                <a:gd name="T19" fmla="*/ 391 h 392"/>
                <a:gd name="T20" fmla="*/ 145 w 146"/>
                <a:gd name="T21" fmla="*/ 331 h 392"/>
                <a:gd name="T22" fmla="*/ 137 w 146"/>
                <a:gd name="T23" fmla="*/ 180 h 392"/>
                <a:gd name="T24" fmla="*/ 128 w 146"/>
                <a:gd name="T25" fmla="*/ 181 h 392"/>
                <a:gd name="T26" fmla="*/ 104 w 146"/>
                <a:gd name="T27" fmla="*/ 174 h 392"/>
                <a:gd name="T28" fmla="*/ 82 w 146"/>
                <a:gd name="T29" fmla="*/ 133 h 392"/>
                <a:gd name="T30" fmla="*/ 73 w 146"/>
                <a:gd name="T31" fmla="*/ 64 h 392"/>
                <a:gd name="T32" fmla="*/ 48 w 146"/>
                <a:gd name="T33" fmla="*/ 16 h 392"/>
                <a:gd name="T34" fmla="*/ 4 w 146"/>
                <a:gd name="T35" fmla="*/ 27 h 392"/>
                <a:gd name="T36" fmla="*/ 11 w 146"/>
                <a:gd name="T37" fmla="*/ 2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6" h="392">
                  <a:moveTo>
                    <a:pt x="11" y="29"/>
                  </a:moveTo>
                  <a:cubicBezTo>
                    <a:pt x="45" y="0"/>
                    <a:pt x="58" y="30"/>
                    <a:pt x="62" y="50"/>
                  </a:cubicBezTo>
                  <a:cubicBezTo>
                    <a:pt x="65" y="63"/>
                    <a:pt x="65" y="75"/>
                    <a:pt x="66" y="88"/>
                  </a:cubicBezTo>
                  <a:cubicBezTo>
                    <a:pt x="68" y="111"/>
                    <a:pt x="72" y="136"/>
                    <a:pt x="82" y="158"/>
                  </a:cubicBezTo>
                  <a:cubicBezTo>
                    <a:pt x="88" y="171"/>
                    <a:pt x="133" y="218"/>
                    <a:pt x="137" y="180"/>
                  </a:cubicBezTo>
                  <a:cubicBezTo>
                    <a:pt x="137" y="176"/>
                    <a:pt x="129" y="178"/>
                    <a:pt x="128" y="181"/>
                  </a:cubicBezTo>
                  <a:cubicBezTo>
                    <a:pt x="117" y="220"/>
                    <a:pt x="127" y="260"/>
                    <a:pt x="133" y="299"/>
                  </a:cubicBezTo>
                  <a:cubicBezTo>
                    <a:pt x="137" y="319"/>
                    <a:pt x="140" y="342"/>
                    <a:pt x="131" y="362"/>
                  </a:cubicBezTo>
                  <a:cubicBezTo>
                    <a:pt x="124" y="375"/>
                    <a:pt x="106" y="381"/>
                    <a:pt x="94" y="388"/>
                  </a:cubicBezTo>
                  <a:cubicBezTo>
                    <a:pt x="89" y="391"/>
                    <a:pt x="96" y="392"/>
                    <a:pt x="99" y="391"/>
                  </a:cubicBezTo>
                  <a:cubicBezTo>
                    <a:pt x="127" y="376"/>
                    <a:pt x="146" y="365"/>
                    <a:pt x="145" y="331"/>
                  </a:cubicBezTo>
                  <a:cubicBezTo>
                    <a:pt x="144" y="280"/>
                    <a:pt x="122" y="230"/>
                    <a:pt x="137" y="180"/>
                  </a:cubicBezTo>
                  <a:cubicBezTo>
                    <a:pt x="134" y="180"/>
                    <a:pt x="131" y="180"/>
                    <a:pt x="128" y="181"/>
                  </a:cubicBezTo>
                  <a:cubicBezTo>
                    <a:pt x="127" y="197"/>
                    <a:pt x="109" y="180"/>
                    <a:pt x="104" y="174"/>
                  </a:cubicBezTo>
                  <a:cubicBezTo>
                    <a:pt x="92" y="164"/>
                    <a:pt x="86" y="148"/>
                    <a:pt x="82" y="133"/>
                  </a:cubicBezTo>
                  <a:cubicBezTo>
                    <a:pt x="76" y="111"/>
                    <a:pt x="75" y="87"/>
                    <a:pt x="73" y="64"/>
                  </a:cubicBezTo>
                  <a:cubicBezTo>
                    <a:pt x="71" y="46"/>
                    <a:pt x="68" y="23"/>
                    <a:pt x="48" y="16"/>
                  </a:cubicBezTo>
                  <a:cubicBezTo>
                    <a:pt x="32" y="10"/>
                    <a:pt x="16" y="18"/>
                    <a:pt x="4" y="27"/>
                  </a:cubicBezTo>
                  <a:cubicBezTo>
                    <a:pt x="0" y="30"/>
                    <a:pt x="8" y="30"/>
                    <a:pt x="11" y="2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6" name="Freeform 76"/>
            <p:cNvSpPr/>
            <p:nvPr/>
          </p:nvSpPr>
          <p:spPr bwMode="auto">
            <a:xfrm>
              <a:off x="2384" y="1386"/>
              <a:ext cx="1112" cy="504"/>
            </a:xfrm>
            <a:custGeom>
              <a:avLst/>
              <a:gdLst>
                <a:gd name="T0" fmla="*/ 175 w 470"/>
                <a:gd name="T1" fmla="*/ 75 h 213"/>
                <a:gd name="T2" fmla="*/ 70 w 470"/>
                <a:gd name="T3" fmla="*/ 184 h 213"/>
                <a:gd name="T4" fmla="*/ 203 w 470"/>
                <a:gd name="T5" fmla="*/ 210 h 213"/>
                <a:gd name="T6" fmla="*/ 349 w 470"/>
                <a:gd name="T7" fmla="*/ 175 h 213"/>
                <a:gd name="T8" fmla="*/ 448 w 470"/>
                <a:gd name="T9" fmla="*/ 109 h 213"/>
                <a:gd name="T10" fmla="*/ 428 w 470"/>
                <a:gd name="T11" fmla="*/ 17 h 213"/>
                <a:gd name="T12" fmla="*/ 306 w 470"/>
                <a:gd name="T13" fmla="*/ 11 h 213"/>
                <a:gd name="T14" fmla="*/ 161 w 470"/>
                <a:gd name="T15" fmla="*/ 46 h 213"/>
                <a:gd name="T16" fmla="*/ 166 w 470"/>
                <a:gd name="T17" fmla="*/ 47 h 213"/>
                <a:gd name="T18" fmla="*/ 294 w 470"/>
                <a:gd name="T19" fmla="*/ 16 h 213"/>
                <a:gd name="T20" fmla="*/ 401 w 470"/>
                <a:gd name="T21" fmla="*/ 13 h 213"/>
                <a:gd name="T22" fmla="*/ 453 w 470"/>
                <a:gd name="T23" fmla="*/ 82 h 213"/>
                <a:gd name="T24" fmla="*/ 376 w 470"/>
                <a:gd name="T25" fmla="*/ 160 h 213"/>
                <a:gd name="T26" fmla="*/ 266 w 470"/>
                <a:gd name="T27" fmla="*/ 196 h 213"/>
                <a:gd name="T28" fmla="*/ 137 w 470"/>
                <a:gd name="T29" fmla="*/ 204 h 213"/>
                <a:gd name="T30" fmla="*/ 56 w 470"/>
                <a:gd name="T31" fmla="*/ 135 h 213"/>
                <a:gd name="T32" fmla="*/ 168 w 470"/>
                <a:gd name="T33" fmla="*/ 79 h 213"/>
                <a:gd name="T34" fmla="*/ 175 w 470"/>
                <a:gd name="T35" fmla="*/ 75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70" h="213">
                  <a:moveTo>
                    <a:pt x="175" y="75"/>
                  </a:moveTo>
                  <a:cubicBezTo>
                    <a:pt x="112" y="53"/>
                    <a:pt x="0" y="127"/>
                    <a:pt x="70" y="184"/>
                  </a:cubicBezTo>
                  <a:cubicBezTo>
                    <a:pt x="105" y="213"/>
                    <a:pt x="160" y="213"/>
                    <a:pt x="203" y="210"/>
                  </a:cubicBezTo>
                  <a:cubicBezTo>
                    <a:pt x="253" y="205"/>
                    <a:pt x="303" y="192"/>
                    <a:pt x="349" y="175"/>
                  </a:cubicBezTo>
                  <a:cubicBezTo>
                    <a:pt x="385" y="162"/>
                    <a:pt x="427" y="142"/>
                    <a:pt x="448" y="109"/>
                  </a:cubicBezTo>
                  <a:cubicBezTo>
                    <a:pt x="469" y="76"/>
                    <a:pt x="470" y="37"/>
                    <a:pt x="428" y="17"/>
                  </a:cubicBezTo>
                  <a:cubicBezTo>
                    <a:pt x="391" y="0"/>
                    <a:pt x="346" y="5"/>
                    <a:pt x="306" y="11"/>
                  </a:cubicBezTo>
                  <a:cubicBezTo>
                    <a:pt x="256" y="18"/>
                    <a:pt x="206" y="23"/>
                    <a:pt x="161" y="46"/>
                  </a:cubicBezTo>
                  <a:cubicBezTo>
                    <a:pt x="156" y="48"/>
                    <a:pt x="163" y="48"/>
                    <a:pt x="166" y="47"/>
                  </a:cubicBezTo>
                  <a:cubicBezTo>
                    <a:pt x="206" y="27"/>
                    <a:pt x="249" y="24"/>
                    <a:pt x="294" y="16"/>
                  </a:cubicBezTo>
                  <a:cubicBezTo>
                    <a:pt x="329" y="10"/>
                    <a:pt x="366" y="6"/>
                    <a:pt x="401" y="13"/>
                  </a:cubicBezTo>
                  <a:cubicBezTo>
                    <a:pt x="437" y="21"/>
                    <a:pt x="460" y="47"/>
                    <a:pt x="453" y="82"/>
                  </a:cubicBezTo>
                  <a:cubicBezTo>
                    <a:pt x="445" y="119"/>
                    <a:pt x="409" y="143"/>
                    <a:pt x="376" y="160"/>
                  </a:cubicBezTo>
                  <a:cubicBezTo>
                    <a:pt x="341" y="177"/>
                    <a:pt x="304" y="187"/>
                    <a:pt x="266" y="196"/>
                  </a:cubicBezTo>
                  <a:cubicBezTo>
                    <a:pt x="224" y="205"/>
                    <a:pt x="180" y="211"/>
                    <a:pt x="137" y="204"/>
                  </a:cubicBezTo>
                  <a:cubicBezTo>
                    <a:pt x="100" y="199"/>
                    <a:pt x="51" y="177"/>
                    <a:pt x="56" y="135"/>
                  </a:cubicBezTo>
                  <a:cubicBezTo>
                    <a:pt x="60" y="93"/>
                    <a:pt x="130" y="65"/>
                    <a:pt x="168" y="79"/>
                  </a:cubicBezTo>
                  <a:cubicBezTo>
                    <a:pt x="170" y="79"/>
                    <a:pt x="178" y="76"/>
                    <a:pt x="175" y="7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7" name="Freeform 77"/>
            <p:cNvSpPr/>
            <p:nvPr/>
          </p:nvSpPr>
          <p:spPr bwMode="auto">
            <a:xfrm>
              <a:off x="2911" y="846"/>
              <a:ext cx="100" cy="679"/>
            </a:xfrm>
            <a:custGeom>
              <a:avLst/>
              <a:gdLst>
                <a:gd name="T0" fmla="*/ 1 w 42"/>
                <a:gd name="T1" fmla="*/ 5 h 287"/>
                <a:gd name="T2" fmla="*/ 17 w 42"/>
                <a:gd name="T3" fmla="*/ 136 h 287"/>
                <a:gd name="T4" fmla="*/ 33 w 42"/>
                <a:gd name="T5" fmla="*/ 283 h 287"/>
                <a:gd name="T6" fmla="*/ 41 w 42"/>
                <a:gd name="T7" fmla="*/ 281 h 287"/>
                <a:gd name="T8" fmla="*/ 27 w 42"/>
                <a:gd name="T9" fmla="*/ 149 h 287"/>
                <a:gd name="T10" fmla="*/ 9 w 42"/>
                <a:gd name="T11" fmla="*/ 4 h 287"/>
                <a:gd name="T12" fmla="*/ 1 w 42"/>
                <a:gd name="T13" fmla="*/ 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287">
                  <a:moveTo>
                    <a:pt x="1" y="5"/>
                  </a:moveTo>
                  <a:cubicBezTo>
                    <a:pt x="1" y="49"/>
                    <a:pt x="11" y="92"/>
                    <a:pt x="17" y="136"/>
                  </a:cubicBezTo>
                  <a:cubicBezTo>
                    <a:pt x="22" y="185"/>
                    <a:pt x="26" y="234"/>
                    <a:pt x="33" y="283"/>
                  </a:cubicBezTo>
                  <a:cubicBezTo>
                    <a:pt x="33" y="287"/>
                    <a:pt x="42" y="285"/>
                    <a:pt x="41" y="281"/>
                  </a:cubicBezTo>
                  <a:cubicBezTo>
                    <a:pt x="36" y="237"/>
                    <a:pt x="32" y="193"/>
                    <a:pt x="27" y="149"/>
                  </a:cubicBezTo>
                  <a:cubicBezTo>
                    <a:pt x="22" y="101"/>
                    <a:pt x="10" y="53"/>
                    <a:pt x="9" y="4"/>
                  </a:cubicBezTo>
                  <a:cubicBezTo>
                    <a:pt x="9" y="0"/>
                    <a:pt x="0" y="1"/>
                    <a:pt x="1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8" name="Freeform 78"/>
            <p:cNvSpPr/>
            <p:nvPr/>
          </p:nvSpPr>
          <p:spPr bwMode="auto">
            <a:xfrm>
              <a:off x="2556" y="834"/>
              <a:ext cx="360" cy="739"/>
            </a:xfrm>
            <a:custGeom>
              <a:avLst/>
              <a:gdLst>
                <a:gd name="T0" fmla="*/ 143 w 152"/>
                <a:gd name="T1" fmla="*/ 2 h 312"/>
                <a:gd name="T2" fmla="*/ 1 w 152"/>
                <a:gd name="T3" fmla="*/ 311 h 312"/>
                <a:gd name="T4" fmla="*/ 9 w 152"/>
                <a:gd name="T5" fmla="*/ 309 h 312"/>
                <a:gd name="T6" fmla="*/ 151 w 152"/>
                <a:gd name="T7" fmla="*/ 1 h 312"/>
                <a:gd name="T8" fmla="*/ 143 w 152"/>
                <a:gd name="T9" fmla="*/ 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" h="312">
                  <a:moveTo>
                    <a:pt x="143" y="2"/>
                  </a:moveTo>
                  <a:cubicBezTo>
                    <a:pt x="87" y="101"/>
                    <a:pt x="54" y="210"/>
                    <a:pt x="1" y="311"/>
                  </a:cubicBezTo>
                  <a:cubicBezTo>
                    <a:pt x="0" y="312"/>
                    <a:pt x="8" y="311"/>
                    <a:pt x="9" y="309"/>
                  </a:cubicBezTo>
                  <a:cubicBezTo>
                    <a:pt x="62" y="209"/>
                    <a:pt x="95" y="100"/>
                    <a:pt x="151" y="1"/>
                  </a:cubicBezTo>
                  <a:cubicBezTo>
                    <a:pt x="152" y="0"/>
                    <a:pt x="144" y="0"/>
                    <a:pt x="143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9" name="Freeform 79"/>
            <p:cNvSpPr/>
            <p:nvPr/>
          </p:nvSpPr>
          <p:spPr bwMode="auto">
            <a:xfrm>
              <a:off x="2899" y="801"/>
              <a:ext cx="554" cy="776"/>
            </a:xfrm>
            <a:custGeom>
              <a:avLst/>
              <a:gdLst>
                <a:gd name="T0" fmla="*/ 2 w 234"/>
                <a:gd name="T1" fmla="*/ 6 h 328"/>
                <a:gd name="T2" fmla="*/ 224 w 234"/>
                <a:gd name="T3" fmla="*/ 326 h 328"/>
                <a:gd name="T4" fmla="*/ 232 w 234"/>
                <a:gd name="T5" fmla="*/ 322 h 328"/>
                <a:gd name="T6" fmla="*/ 10 w 234"/>
                <a:gd name="T7" fmla="*/ 3 h 328"/>
                <a:gd name="T8" fmla="*/ 2 w 234"/>
                <a:gd name="T9" fmla="*/ 6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328">
                  <a:moveTo>
                    <a:pt x="2" y="6"/>
                  </a:moveTo>
                  <a:cubicBezTo>
                    <a:pt x="70" y="116"/>
                    <a:pt x="144" y="223"/>
                    <a:pt x="224" y="326"/>
                  </a:cubicBezTo>
                  <a:cubicBezTo>
                    <a:pt x="226" y="328"/>
                    <a:pt x="234" y="325"/>
                    <a:pt x="232" y="322"/>
                  </a:cubicBezTo>
                  <a:cubicBezTo>
                    <a:pt x="151" y="220"/>
                    <a:pt x="78" y="112"/>
                    <a:pt x="10" y="3"/>
                  </a:cubicBezTo>
                  <a:cubicBezTo>
                    <a:pt x="8" y="0"/>
                    <a:pt x="0" y="3"/>
                    <a:pt x="2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0" name="Freeform 80"/>
            <p:cNvSpPr/>
            <p:nvPr/>
          </p:nvSpPr>
          <p:spPr bwMode="auto">
            <a:xfrm>
              <a:off x="2880" y="874"/>
              <a:ext cx="43" cy="123"/>
            </a:xfrm>
            <a:custGeom>
              <a:avLst/>
              <a:gdLst>
                <a:gd name="T0" fmla="*/ 1 w 18"/>
                <a:gd name="T1" fmla="*/ 5 h 52"/>
                <a:gd name="T2" fmla="*/ 1 w 18"/>
                <a:gd name="T3" fmla="*/ 50 h 52"/>
                <a:gd name="T4" fmla="*/ 10 w 18"/>
                <a:gd name="T5" fmla="*/ 49 h 52"/>
                <a:gd name="T6" fmla="*/ 10 w 18"/>
                <a:gd name="T7" fmla="*/ 3 h 52"/>
                <a:gd name="T8" fmla="*/ 1 w 18"/>
                <a:gd name="T9" fmla="*/ 5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52">
                  <a:moveTo>
                    <a:pt x="1" y="5"/>
                  </a:moveTo>
                  <a:cubicBezTo>
                    <a:pt x="10" y="18"/>
                    <a:pt x="6" y="36"/>
                    <a:pt x="1" y="50"/>
                  </a:cubicBezTo>
                  <a:cubicBezTo>
                    <a:pt x="1" y="52"/>
                    <a:pt x="9" y="51"/>
                    <a:pt x="10" y="49"/>
                  </a:cubicBezTo>
                  <a:cubicBezTo>
                    <a:pt x="15" y="35"/>
                    <a:pt x="18" y="16"/>
                    <a:pt x="10" y="3"/>
                  </a:cubicBezTo>
                  <a:cubicBezTo>
                    <a:pt x="8" y="0"/>
                    <a:pt x="0" y="3"/>
                    <a:pt x="1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1" name="Freeform 81"/>
            <p:cNvSpPr/>
            <p:nvPr/>
          </p:nvSpPr>
          <p:spPr bwMode="auto">
            <a:xfrm>
              <a:off x="2864" y="1236"/>
              <a:ext cx="21" cy="60"/>
            </a:xfrm>
            <a:custGeom>
              <a:avLst/>
              <a:gdLst>
                <a:gd name="T0" fmla="*/ 0 w 9"/>
                <a:gd name="T1" fmla="*/ 4 h 25"/>
                <a:gd name="T2" fmla="*/ 0 w 9"/>
                <a:gd name="T3" fmla="*/ 23 h 25"/>
                <a:gd name="T4" fmla="*/ 9 w 9"/>
                <a:gd name="T5" fmla="*/ 21 h 25"/>
                <a:gd name="T6" fmla="*/ 9 w 9"/>
                <a:gd name="T7" fmla="*/ 2 h 25"/>
                <a:gd name="T8" fmla="*/ 0 w 9"/>
                <a:gd name="T9" fmla="*/ 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25">
                  <a:moveTo>
                    <a:pt x="0" y="4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5"/>
                    <a:pt x="9" y="23"/>
                    <a:pt x="9" y="21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0"/>
                    <a:pt x="0" y="1"/>
                    <a:pt x="0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2" name="Freeform 82"/>
            <p:cNvSpPr/>
            <p:nvPr/>
          </p:nvSpPr>
          <p:spPr bwMode="auto">
            <a:xfrm>
              <a:off x="2836" y="1454"/>
              <a:ext cx="30" cy="64"/>
            </a:xfrm>
            <a:custGeom>
              <a:avLst/>
              <a:gdLst>
                <a:gd name="T0" fmla="*/ 4 w 13"/>
                <a:gd name="T1" fmla="*/ 3 h 27"/>
                <a:gd name="T2" fmla="*/ 0 w 13"/>
                <a:gd name="T3" fmla="*/ 26 h 27"/>
                <a:gd name="T4" fmla="*/ 9 w 13"/>
                <a:gd name="T5" fmla="*/ 24 h 27"/>
                <a:gd name="T6" fmla="*/ 13 w 13"/>
                <a:gd name="T7" fmla="*/ 1 h 27"/>
                <a:gd name="T8" fmla="*/ 4 w 13"/>
                <a:gd name="T9" fmla="*/ 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27">
                  <a:moveTo>
                    <a:pt x="4" y="3"/>
                  </a:moveTo>
                  <a:cubicBezTo>
                    <a:pt x="4" y="11"/>
                    <a:pt x="1" y="18"/>
                    <a:pt x="0" y="26"/>
                  </a:cubicBezTo>
                  <a:cubicBezTo>
                    <a:pt x="0" y="27"/>
                    <a:pt x="9" y="26"/>
                    <a:pt x="9" y="24"/>
                  </a:cubicBezTo>
                  <a:cubicBezTo>
                    <a:pt x="9" y="16"/>
                    <a:pt x="12" y="9"/>
                    <a:pt x="13" y="1"/>
                  </a:cubicBezTo>
                  <a:cubicBezTo>
                    <a:pt x="13" y="0"/>
                    <a:pt x="4" y="1"/>
                    <a:pt x="4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3" name="Freeform 83"/>
            <p:cNvSpPr/>
            <p:nvPr/>
          </p:nvSpPr>
          <p:spPr bwMode="auto">
            <a:xfrm>
              <a:off x="2826" y="1632"/>
              <a:ext cx="31" cy="78"/>
            </a:xfrm>
            <a:custGeom>
              <a:avLst/>
              <a:gdLst>
                <a:gd name="T0" fmla="*/ 4 w 13"/>
                <a:gd name="T1" fmla="*/ 4 h 33"/>
                <a:gd name="T2" fmla="*/ 0 w 13"/>
                <a:gd name="T3" fmla="*/ 31 h 33"/>
                <a:gd name="T4" fmla="*/ 9 w 13"/>
                <a:gd name="T5" fmla="*/ 29 h 33"/>
                <a:gd name="T6" fmla="*/ 13 w 13"/>
                <a:gd name="T7" fmla="*/ 2 h 33"/>
                <a:gd name="T8" fmla="*/ 4 w 13"/>
                <a:gd name="T9" fmla="*/ 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33">
                  <a:moveTo>
                    <a:pt x="4" y="4"/>
                  </a:moveTo>
                  <a:cubicBezTo>
                    <a:pt x="4" y="13"/>
                    <a:pt x="0" y="22"/>
                    <a:pt x="0" y="31"/>
                  </a:cubicBezTo>
                  <a:cubicBezTo>
                    <a:pt x="0" y="33"/>
                    <a:pt x="9" y="32"/>
                    <a:pt x="9" y="29"/>
                  </a:cubicBezTo>
                  <a:cubicBezTo>
                    <a:pt x="9" y="20"/>
                    <a:pt x="12" y="11"/>
                    <a:pt x="13" y="2"/>
                  </a:cubicBezTo>
                  <a:cubicBezTo>
                    <a:pt x="13" y="0"/>
                    <a:pt x="4" y="2"/>
                    <a:pt x="4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4" name="Freeform 84"/>
            <p:cNvSpPr/>
            <p:nvPr/>
          </p:nvSpPr>
          <p:spPr bwMode="auto">
            <a:xfrm>
              <a:off x="2779" y="1847"/>
              <a:ext cx="19" cy="52"/>
            </a:xfrm>
            <a:custGeom>
              <a:avLst/>
              <a:gdLst>
                <a:gd name="T0" fmla="*/ 0 w 8"/>
                <a:gd name="T1" fmla="*/ 5 h 22"/>
                <a:gd name="T2" fmla="*/ 0 w 8"/>
                <a:gd name="T3" fmla="*/ 20 h 22"/>
                <a:gd name="T4" fmla="*/ 8 w 8"/>
                <a:gd name="T5" fmla="*/ 18 h 22"/>
                <a:gd name="T6" fmla="*/ 8 w 8"/>
                <a:gd name="T7" fmla="*/ 3 h 22"/>
                <a:gd name="T8" fmla="*/ 0 w 8"/>
                <a:gd name="T9" fmla="*/ 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2">
                  <a:moveTo>
                    <a:pt x="0" y="5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2"/>
                    <a:pt x="8" y="21"/>
                    <a:pt x="8" y="18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0"/>
                    <a:pt x="0" y="2"/>
                    <a:pt x="0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5" name="Freeform 85"/>
            <p:cNvSpPr/>
            <p:nvPr/>
          </p:nvSpPr>
          <p:spPr bwMode="auto">
            <a:xfrm>
              <a:off x="3820" y="1165"/>
              <a:ext cx="227" cy="320"/>
            </a:xfrm>
            <a:custGeom>
              <a:avLst/>
              <a:gdLst>
                <a:gd name="T0" fmla="*/ 9 w 96"/>
                <a:gd name="T1" fmla="*/ 29 h 135"/>
                <a:gd name="T2" fmla="*/ 13 w 96"/>
                <a:gd name="T3" fmla="*/ 7 h 135"/>
                <a:gd name="T4" fmla="*/ 4 w 96"/>
                <a:gd name="T5" fmla="*/ 7 h 135"/>
                <a:gd name="T6" fmla="*/ 23 w 96"/>
                <a:gd name="T7" fmla="*/ 77 h 135"/>
                <a:gd name="T8" fmla="*/ 41 w 96"/>
                <a:gd name="T9" fmla="*/ 133 h 135"/>
                <a:gd name="T10" fmla="*/ 48 w 96"/>
                <a:gd name="T11" fmla="*/ 133 h 135"/>
                <a:gd name="T12" fmla="*/ 68 w 96"/>
                <a:gd name="T13" fmla="*/ 67 h 135"/>
                <a:gd name="T14" fmla="*/ 72 w 96"/>
                <a:gd name="T15" fmla="*/ 37 h 135"/>
                <a:gd name="T16" fmla="*/ 77 w 96"/>
                <a:gd name="T17" fmla="*/ 16 h 135"/>
                <a:gd name="T18" fmla="*/ 86 w 96"/>
                <a:gd name="T19" fmla="*/ 19 h 135"/>
                <a:gd name="T20" fmla="*/ 93 w 96"/>
                <a:gd name="T21" fmla="*/ 16 h 135"/>
                <a:gd name="T22" fmla="*/ 77 w 96"/>
                <a:gd name="T23" fmla="*/ 5 h 135"/>
                <a:gd name="T24" fmla="*/ 64 w 96"/>
                <a:gd name="T25" fmla="*/ 33 h 135"/>
                <a:gd name="T26" fmla="*/ 58 w 96"/>
                <a:gd name="T27" fmla="*/ 76 h 135"/>
                <a:gd name="T28" fmla="*/ 42 w 96"/>
                <a:gd name="T29" fmla="*/ 131 h 135"/>
                <a:gd name="T30" fmla="*/ 49 w 96"/>
                <a:gd name="T31" fmla="*/ 130 h 135"/>
                <a:gd name="T32" fmla="*/ 31 w 96"/>
                <a:gd name="T33" fmla="*/ 75 h 135"/>
                <a:gd name="T34" fmla="*/ 13 w 96"/>
                <a:gd name="T35" fmla="*/ 5 h 135"/>
                <a:gd name="T36" fmla="*/ 5 w 96"/>
                <a:gd name="T37" fmla="*/ 6 h 135"/>
                <a:gd name="T38" fmla="*/ 0 w 96"/>
                <a:gd name="T39" fmla="*/ 29 h 135"/>
                <a:gd name="T40" fmla="*/ 9 w 96"/>
                <a:gd name="T41" fmla="*/ 29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6" h="135">
                  <a:moveTo>
                    <a:pt x="9" y="29"/>
                  </a:moveTo>
                  <a:cubicBezTo>
                    <a:pt x="9" y="21"/>
                    <a:pt x="9" y="14"/>
                    <a:pt x="13" y="7"/>
                  </a:cubicBezTo>
                  <a:cubicBezTo>
                    <a:pt x="10" y="7"/>
                    <a:pt x="7" y="7"/>
                    <a:pt x="4" y="7"/>
                  </a:cubicBezTo>
                  <a:cubicBezTo>
                    <a:pt x="15" y="29"/>
                    <a:pt x="20" y="54"/>
                    <a:pt x="23" y="77"/>
                  </a:cubicBezTo>
                  <a:cubicBezTo>
                    <a:pt x="25" y="95"/>
                    <a:pt x="26" y="120"/>
                    <a:pt x="41" y="133"/>
                  </a:cubicBezTo>
                  <a:cubicBezTo>
                    <a:pt x="43" y="135"/>
                    <a:pt x="47" y="134"/>
                    <a:pt x="48" y="133"/>
                  </a:cubicBezTo>
                  <a:cubicBezTo>
                    <a:pt x="66" y="117"/>
                    <a:pt x="65" y="88"/>
                    <a:pt x="68" y="67"/>
                  </a:cubicBezTo>
                  <a:cubicBezTo>
                    <a:pt x="69" y="57"/>
                    <a:pt x="70" y="47"/>
                    <a:pt x="72" y="37"/>
                  </a:cubicBezTo>
                  <a:cubicBezTo>
                    <a:pt x="73" y="29"/>
                    <a:pt x="75" y="22"/>
                    <a:pt x="77" y="16"/>
                  </a:cubicBezTo>
                  <a:cubicBezTo>
                    <a:pt x="81" y="7"/>
                    <a:pt x="83" y="16"/>
                    <a:pt x="86" y="19"/>
                  </a:cubicBezTo>
                  <a:cubicBezTo>
                    <a:pt x="87" y="22"/>
                    <a:pt x="96" y="19"/>
                    <a:pt x="93" y="16"/>
                  </a:cubicBezTo>
                  <a:cubicBezTo>
                    <a:pt x="89" y="9"/>
                    <a:pt x="87" y="0"/>
                    <a:pt x="77" y="5"/>
                  </a:cubicBezTo>
                  <a:cubicBezTo>
                    <a:pt x="68" y="10"/>
                    <a:pt x="66" y="24"/>
                    <a:pt x="64" y="33"/>
                  </a:cubicBezTo>
                  <a:cubicBezTo>
                    <a:pt x="61" y="47"/>
                    <a:pt x="60" y="62"/>
                    <a:pt x="58" y="76"/>
                  </a:cubicBezTo>
                  <a:cubicBezTo>
                    <a:pt x="56" y="94"/>
                    <a:pt x="56" y="118"/>
                    <a:pt x="42" y="131"/>
                  </a:cubicBezTo>
                  <a:cubicBezTo>
                    <a:pt x="44" y="131"/>
                    <a:pt x="46" y="130"/>
                    <a:pt x="49" y="130"/>
                  </a:cubicBezTo>
                  <a:cubicBezTo>
                    <a:pt x="34" y="117"/>
                    <a:pt x="34" y="93"/>
                    <a:pt x="31" y="75"/>
                  </a:cubicBezTo>
                  <a:cubicBezTo>
                    <a:pt x="29" y="52"/>
                    <a:pt x="23" y="27"/>
                    <a:pt x="13" y="5"/>
                  </a:cubicBezTo>
                  <a:cubicBezTo>
                    <a:pt x="12" y="3"/>
                    <a:pt x="6" y="3"/>
                    <a:pt x="5" y="6"/>
                  </a:cubicBezTo>
                  <a:cubicBezTo>
                    <a:pt x="1" y="14"/>
                    <a:pt x="0" y="21"/>
                    <a:pt x="0" y="29"/>
                  </a:cubicBezTo>
                  <a:cubicBezTo>
                    <a:pt x="0" y="33"/>
                    <a:pt x="9" y="32"/>
                    <a:pt x="9" y="2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6" name="Freeform 86"/>
            <p:cNvSpPr/>
            <p:nvPr/>
          </p:nvSpPr>
          <p:spPr bwMode="auto">
            <a:xfrm>
              <a:off x="4099" y="1203"/>
              <a:ext cx="180" cy="26"/>
            </a:xfrm>
            <a:custGeom>
              <a:avLst/>
              <a:gdLst>
                <a:gd name="T0" fmla="*/ 6 w 76"/>
                <a:gd name="T1" fmla="*/ 11 h 11"/>
                <a:gd name="T2" fmla="*/ 66 w 76"/>
                <a:gd name="T3" fmla="*/ 7 h 11"/>
                <a:gd name="T4" fmla="*/ 71 w 76"/>
                <a:gd name="T5" fmla="*/ 4 h 11"/>
                <a:gd name="T6" fmla="*/ 10 w 76"/>
                <a:gd name="T7" fmla="*/ 7 h 11"/>
                <a:gd name="T8" fmla="*/ 6 w 76"/>
                <a:gd name="T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11">
                  <a:moveTo>
                    <a:pt x="6" y="11"/>
                  </a:moveTo>
                  <a:cubicBezTo>
                    <a:pt x="26" y="11"/>
                    <a:pt x="46" y="4"/>
                    <a:pt x="66" y="7"/>
                  </a:cubicBezTo>
                  <a:cubicBezTo>
                    <a:pt x="68" y="8"/>
                    <a:pt x="76" y="4"/>
                    <a:pt x="71" y="4"/>
                  </a:cubicBezTo>
                  <a:cubicBezTo>
                    <a:pt x="50" y="0"/>
                    <a:pt x="30" y="7"/>
                    <a:pt x="10" y="7"/>
                  </a:cubicBezTo>
                  <a:cubicBezTo>
                    <a:pt x="7" y="7"/>
                    <a:pt x="0" y="11"/>
                    <a:pt x="6" y="1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7" name="Freeform 87"/>
            <p:cNvSpPr/>
            <p:nvPr/>
          </p:nvSpPr>
          <p:spPr bwMode="auto">
            <a:xfrm>
              <a:off x="4156" y="1265"/>
              <a:ext cx="130" cy="50"/>
            </a:xfrm>
            <a:custGeom>
              <a:avLst/>
              <a:gdLst>
                <a:gd name="T0" fmla="*/ 0 w 55"/>
                <a:gd name="T1" fmla="*/ 3 h 21"/>
                <a:gd name="T2" fmla="*/ 46 w 55"/>
                <a:gd name="T3" fmla="*/ 19 h 21"/>
                <a:gd name="T4" fmla="*/ 51 w 55"/>
                <a:gd name="T5" fmla="*/ 16 h 21"/>
                <a:gd name="T6" fmla="*/ 8 w 55"/>
                <a:gd name="T7" fmla="*/ 1 h 21"/>
                <a:gd name="T8" fmla="*/ 0 w 55"/>
                <a:gd name="T9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21">
                  <a:moveTo>
                    <a:pt x="0" y="3"/>
                  </a:moveTo>
                  <a:cubicBezTo>
                    <a:pt x="1" y="21"/>
                    <a:pt x="33" y="19"/>
                    <a:pt x="46" y="19"/>
                  </a:cubicBezTo>
                  <a:cubicBezTo>
                    <a:pt x="47" y="19"/>
                    <a:pt x="55" y="16"/>
                    <a:pt x="51" y="16"/>
                  </a:cubicBezTo>
                  <a:cubicBezTo>
                    <a:pt x="39" y="16"/>
                    <a:pt x="9" y="17"/>
                    <a:pt x="8" y="1"/>
                  </a:cubicBezTo>
                  <a:cubicBezTo>
                    <a:pt x="8" y="0"/>
                    <a:pt x="0" y="1"/>
                    <a:pt x="0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8" name="Freeform 88"/>
            <p:cNvSpPr/>
            <p:nvPr/>
          </p:nvSpPr>
          <p:spPr bwMode="auto">
            <a:xfrm>
              <a:off x="4442" y="1113"/>
              <a:ext cx="59" cy="206"/>
            </a:xfrm>
            <a:custGeom>
              <a:avLst/>
              <a:gdLst>
                <a:gd name="T0" fmla="*/ 8 w 25"/>
                <a:gd name="T1" fmla="*/ 85 h 87"/>
                <a:gd name="T2" fmla="*/ 25 w 25"/>
                <a:gd name="T3" fmla="*/ 1 h 87"/>
                <a:gd name="T4" fmla="*/ 16 w 25"/>
                <a:gd name="T5" fmla="*/ 3 h 87"/>
                <a:gd name="T6" fmla="*/ 8 w 25"/>
                <a:gd name="T7" fmla="*/ 86 h 87"/>
                <a:gd name="T8" fmla="*/ 17 w 25"/>
                <a:gd name="T9" fmla="*/ 84 h 87"/>
                <a:gd name="T10" fmla="*/ 25 w 25"/>
                <a:gd name="T11" fmla="*/ 1 h 87"/>
                <a:gd name="T12" fmla="*/ 16 w 25"/>
                <a:gd name="T13" fmla="*/ 2 h 87"/>
                <a:gd name="T14" fmla="*/ 0 w 25"/>
                <a:gd name="T15" fmla="*/ 86 h 87"/>
                <a:gd name="T16" fmla="*/ 8 w 25"/>
                <a:gd name="T17" fmla="*/ 85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87">
                  <a:moveTo>
                    <a:pt x="8" y="85"/>
                  </a:moveTo>
                  <a:cubicBezTo>
                    <a:pt x="16" y="57"/>
                    <a:pt x="17" y="28"/>
                    <a:pt x="25" y="1"/>
                  </a:cubicBezTo>
                  <a:cubicBezTo>
                    <a:pt x="22" y="1"/>
                    <a:pt x="19" y="2"/>
                    <a:pt x="16" y="3"/>
                  </a:cubicBezTo>
                  <a:cubicBezTo>
                    <a:pt x="12" y="31"/>
                    <a:pt x="8" y="58"/>
                    <a:pt x="8" y="86"/>
                  </a:cubicBezTo>
                  <a:cubicBezTo>
                    <a:pt x="8" y="87"/>
                    <a:pt x="16" y="86"/>
                    <a:pt x="17" y="84"/>
                  </a:cubicBezTo>
                  <a:cubicBezTo>
                    <a:pt x="17" y="56"/>
                    <a:pt x="20" y="28"/>
                    <a:pt x="25" y="1"/>
                  </a:cubicBezTo>
                  <a:cubicBezTo>
                    <a:pt x="25" y="0"/>
                    <a:pt x="17" y="1"/>
                    <a:pt x="16" y="2"/>
                  </a:cubicBezTo>
                  <a:cubicBezTo>
                    <a:pt x="8" y="30"/>
                    <a:pt x="8" y="59"/>
                    <a:pt x="0" y="86"/>
                  </a:cubicBezTo>
                  <a:cubicBezTo>
                    <a:pt x="0" y="87"/>
                    <a:pt x="8" y="86"/>
                    <a:pt x="8" y="8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9" name="Freeform 89"/>
            <p:cNvSpPr/>
            <p:nvPr/>
          </p:nvSpPr>
          <p:spPr bwMode="auto">
            <a:xfrm>
              <a:off x="4516" y="1191"/>
              <a:ext cx="123" cy="313"/>
            </a:xfrm>
            <a:custGeom>
              <a:avLst/>
              <a:gdLst>
                <a:gd name="T0" fmla="*/ 42 w 52"/>
                <a:gd name="T1" fmla="*/ 3 h 132"/>
                <a:gd name="T2" fmla="*/ 21 w 52"/>
                <a:gd name="T3" fmla="*/ 53 h 132"/>
                <a:gd name="T4" fmla="*/ 1 w 52"/>
                <a:gd name="T5" fmla="*/ 129 h 132"/>
                <a:gd name="T6" fmla="*/ 10 w 52"/>
                <a:gd name="T7" fmla="*/ 128 h 132"/>
                <a:gd name="T8" fmla="*/ 28 w 52"/>
                <a:gd name="T9" fmla="*/ 59 h 132"/>
                <a:gd name="T10" fmla="*/ 50 w 52"/>
                <a:gd name="T11" fmla="*/ 3 h 132"/>
                <a:gd name="T12" fmla="*/ 42 w 52"/>
                <a:gd name="T13" fmla="*/ 3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132">
                  <a:moveTo>
                    <a:pt x="42" y="3"/>
                  </a:moveTo>
                  <a:cubicBezTo>
                    <a:pt x="29" y="17"/>
                    <a:pt x="26" y="35"/>
                    <a:pt x="21" y="53"/>
                  </a:cubicBezTo>
                  <a:cubicBezTo>
                    <a:pt x="15" y="78"/>
                    <a:pt x="10" y="104"/>
                    <a:pt x="1" y="129"/>
                  </a:cubicBezTo>
                  <a:cubicBezTo>
                    <a:pt x="0" y="132"/>
                    <a:pt x="9" y="131"/>
                    <a:pt x="10" y="128"/>
                  </a:cubicBezTo>
                  <a:cubicBezTo>
                    <a:pt x="17" y="105"/>
                    <a:pt x="22" y="82"/>
                    <a:pt x="28" y="59"/>
                  </a:cubicBezTo>
                  <a:cubicBezTo>
                    <a:pt x="33" y="40"/>
                    <a:pt x="36" y="18"/>
                    <a:pt x="50" y="3"/>
                  </a:cubicBezTo>
                  <a:cubicBezTo>
                    <a:pt x="52" y="0"/>
                    <a:pt x="44" y="1"/>
                    <a:pt x="42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0" name="Freeform 90"/>
            <p:cNvSpPr/>
            <p:nvPr/>
          </p:nvSpPr>
          <p:spPr bwMode="auto">
            <a:xfrm>
              <a:off x="4613" y="1267"/>
              <a:ext cx="144" cy="303"/>
            </a:xfrm>
            <a:custGeom>
              <a:avLst/>
              <a:gdLst>
                <a:gd name="T0" fmla="*/ 16 w 61"/>
                <a:gd name="T1" fmla="*/ 18 h 128"/>
                <a:gd name="T2" fmla="*/ 27 w 61"/>
                <a:gd name="T3" fmla="*/ 39 h 128"/>
                <a:gd name="T4" fmla="*/ 22 w 61"/>
                <a:gd name="T5" fmla="*/ 55 h 128"/>
                <a:gd name="T6" fmla="*/ 31 w 61"/>
                <a:gd name="T7" fmla="*/ 81 h 128"/>
                <a:gd name="T8" fmla="*/ 38 w 61"/>
                <a:gd name="T9" fmla="*/ 87 h 128"/>
                <a:gd name="T10" fmla="*/ 23 w 61"/>
                <a:gd name="T11" fmla="*/ 110 h 128"/>
                <a:gd name="T12" fmla="*/ 21 w 61"/>
                <a:gd name="T13" fmla="*/ 124 h 128"/>
                <a:gd name="T14" fmla="*/ 29 w 61"/>
                <a:gd name="T15" fmla="*/ 122 h 128"/>
                <a:gd name="T16" fmla="*/ 50 w 61"/>
                <a:gd name="T17" fmla="*/ 87 h 128"/>
                <a:gd name="T18" fmla="*/ 31 w 61"/>
                <a:gd name="T19" fmla="*/ 64 h 128"/>
                <a:gd name="T20" fmla="*/ 41 w 61"/>
                <a:gd name="T21" fmla="*/ 27 h 128"/>
                <a:gd name="T22" fmla="*/ 10 w 61"/>
                <a:gd name="T23" fmla="*/ 23 h 128"/>
                <a:gd name="T24" fmla="*/ 16 w 61"/>
                <a:gd name="T25" fmla="*/ 1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128">
                  <a:moveTo>
                    <a:pt x="16" y="18"/>
                  </a:moveTo>
                  <a:cubicBezTo>
                    <a:pt x="33" y="32"/>
                    <a:pt x="34" y="27"/>
                    <a:pt x="27" y="39"/>
                  </a:cubicBezTo>
                  <a:cubicBezTo>
                    <a:pt x="25" y="44"/>
                    <a:pt x="23" y="49"/>
                    <a:pt x="22" y="55"/>
                  </a:cubicBezTo>
                  <a:cubicBezTo>
                    <a:pt x="20" y="64"/>
                    <a:pt x="26" y="74"/>
                    <a:pt x="31" y="81"/>
                  </a:cubicBezTo>
                  <a:cubicBezTo>
                    <a:pt x="33" y="82"/>
                    <a:pt x="36" y="85"/>
                    <a:pt x="38" y="87"/>
                  </a:cubicBezTo>
                  <a:cubicBezTo>
                    <a:pt x="49" y="95"/>
                    <a:pt x="27" y="106"/>
                    <a:pt x="23" y="110"/>
                  </a:cubicBezTo>
                  <a:cubicBezTo>
                    <a:pt x="18" y="114"/>
                    <a:pt x="18" y="119"/>
                    <a:pt x="21" y="124"/>
                  </a:cubicBezTo>
                  <a:cubicBezTo>
                    <a:pt x="23" y="128"/>
                    <a:pt x="31" y="125"/>
                    <a:pt x="29" y="122"/>
                  </a:cubicBezTo>
                  <a:cubicBezTo>
                    <a:pt x="24" y="110"/>
                    <a:pt x="61" y="98"/>
                    <a:pt x="50" y="87"/>
                  </a:cubicBezTo>
                  <a:cubicBezTo>
                    <a:pt x="42" y="79"/>
                    <a:pt x="36" y="74"/>
                    <a:pt x="31" y="64"/>
                  </a:cubicBezTo>
                  <a:cubicBezTo>
                    <a:pt x="25" y="51"/>
                    <a:pt x="39" y="39"/>
                    <a:pt x="41" y="27"/>
                  </a:cubicBezTo>
                  <a:cubicBezTo>
                    <a:pt x="46" y="0"/>
                    <a:pt x="0" y="15"/>
                    <a:pt x="10" y="23"/>
                  </a:cubicBezTo>
                  <a:cubicBezTo>
                    <a:pt x="13" y="25"/>
                    <a:pt x="20" y="21"/>
                    <a:pt x="16" y="1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1" name="Freeform 91"/>
            <p:cNvSpPr/>
            <p:nvPr/>
          </p:nvSpPr>
          <p:spPr bwMode="auto">
            <a:xfrm>
              <a:off x="4849" y="1189"/>
              <a:ext cx="88" cy="234"/>
            </a:xfrm>
            <a:custGeom>
              <a:avLst/>
              <a:gdLst>
                <a:gd name="T0" fmla="*/ 2 w 37"/>
                <a:gd name="T1" fmla="*/ 5 h 99"/>
                <a:gd name="T2" fmla="*/ 14 w 37"/>
                <a:gd name="T3" fmla="*/ 96 h 99"/>
                <a:gd name="T4" fmla="*/ 22 w 37"/>
                <a:gd name="T5" fmla="*/ 94 h 99"/>
                <a:gd name="T6" fmla="*/ 10 w 37"/>
                <a:gd name="T7" fmla="*/ 2 h 99"/>
                <a:gd name="T8" fmla="*/ 2 w 37"/>
                <a:gd name="T9" fmla="*/ 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99">
                  <a:moveTo>
                    <a:pt x="2" y="5"/>
                  </a:moveTo>
                  <a:cubicBezTo>
                    <a:pt x="29" y="25"/>
                    <a:pt x="6" y="69"/>
                    <a:pt x="14" y="96"/>
                  </a:cubicBezTo>
                  <a:cubicBezTo>
                    <a:pt x="15" y="99"/>
                    <a:pt x="23" y="97"/>
                    <a:pt x="22" y="94"/>
                  </a:cubicBezTo>
                  <a:cubicBezTo>
                    <a:pt x="15" y="67"/>
                    <a:pt x="37" y="22"/>
                    <a:pt x="10" y="2"/>
                  </a:cubicBezTo>
                  <a:cubicBezTo>
                    <a:pt x="7" y="0"/>
                    <a:pt x="0" y="4"/>
                    <a:pt x="2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2" name="Freeform 92"/>
            <p:cNvSpPr/>
            <p:nvPr/>
          </p:nvSpPr>
          <p:spPr bwMode="auto">
            <a:xfrm>
              <a:off x="4840" y="1146"/>
              <a:ext cx="158" cy="263"/>
            </a:xfrm>
            <a:custGeom>
              <a:avLst/>
              <a:gdLst>
                <a:gd name="T0" fmla="*/ 10 w 67"/>
                <a:gd name="T1" fmla="*/ 18 h 111"/>
                <a:gd name="T2" fmla="*/ 35 w 67"/>
                <a:gd name="T3" fmla="*/ 27 h 111"/>
                <a:gd name="T4" fmla="*/ 31 w 67"/>
                <a:gd name="T5" fmla="*/ 46 h 111"/>
                <a:gd name="T6" fmla="*/ 32 w 67"/>
                <a:gd name="T7" fmla="*/ 68 h 111"/>
                <a:gd name="T8" fmla="*/ 50 w 67"/>
                <a:gd name="T9" fmla="*/ 88 h 111"/>
                <a:gd name="T10" fmla="*/ 16 w 67"/>
                <a:gd name="T11" fmla="*/ 107 h 111"/>
                <a:gd name="T12" fmla="*/ 12 w 67"/>
                <a:gd name="T13" fmla="*/ 111 h 111"/>
                <a:gd name="T14" fmla="*/ 51 w 67"/>
                <a:gd name="T15" fmla="*/ 102 h 111"/>
                <a:gd name="T16" fmla="*/ 43 w 67"/>
                <a:gd name="T17" fmla="*/ 69 h 111"/>
                <a:gd name="T18" fmla="*/ 43 w 67"/>
                <a:gd name="T19" fmla="*/ 30 h 111"/>
                <a:gd name="T20" fmla="*/ 34 w 67"/>
                <a:gd name="T21" fmla="*/ 9 h 111"/>
                <a:gd name="T22" fmla="*/ 2 w 67"/>
                <a:gd name="T23" fmla="*/ 18 h 111"/>
                <a:gd name="T24" fmla="*/ 10 w 67"/>
                <a:gd name="T25" fmla="*/ 1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7" h="111">
                  <a:moveTo>
                    <a:pt x="10" y="18"/>
                  </a:moveTo>
                  <a:cubicBezTo>
                    <a:pt x="26" y="4"/>
                    <a:pt x="33" y="17"/>
                    <a:pt x="35" y="27"/>
                  </a:cubicBezTo>
                  <a:cubicBezTo>
                    <a:pt x="35" y="33"/>
                    <a:pt x="33" y="40"/>
                    <a:pt x="31" y="46"/>
                  </a:cubicBezTo>
                  <a:cubicBezTo>
                    <a:pt x="29" y="53"/>
                    <a:pt x="28" y="61"/>
                    <a:pt x="32" y="68"/>
                  </a:cubicBezTo>
                  <a:cubicBezTo>
                    <a:pt x="36" y="76"/>
                    <a:pt x="45" y="81"/>
                    <a:pt x="50" y="88"/>
                  </a:cubicBezTo>
                  <a:cubicBezTo>
                    <a:pt x="59" y="103"/>
                    <a:pt x="24" y="107"/>
                    <a:pt x="16" y="107"/>
                  </a:cubicBezTo>
                  <a:cubicBezTo>
                    <a:pt x="13" y="108"/>
                    <a:pt x="7" y="111"/>
                    <a:pt x="12" y="111"/>
                  </a:cubicBezTo>
                  <a:cubicBezTo>
                    <a:pt x="25" y="111"/>
                    <a:pt x="41" y="109"/>
                    <a:pt x="51" y="102"/>
                  </a:cubicBezTo>
                  <a:cubicBezTo>
                    <a:pt x="67" y="90"/>
                    <a:pt x="53" y="80"/>
                    <a:pt x="43" y="69"/>
                  </a:cubicBezTo>
                  <a:cubicBezTo>
                    <a:pt x="32" y="59"/>
                    <a:pt x="41" y="42"/>
                    <a:pt x="43" y="30"/>
                  </a:cubicBezTo>
                  <a:cubicBezTo>
                    <a:pt x="44" y="21"/>
                    <a:pt x="41" y="15"/>
                    <a:pt x="34" y="9"/>
                  </a:cubicBezTo>
                  <a:cubicBezTo>
                    <a:pt x="26" y="0"/>
                    <a:pt x="8" y="13"/>
                    <a:pt x="2" y="18"/>
                  </a:cubicBezTo>
                  <a:cubicBezTo>
                    <a:pt x="0" y="20"/>
                    <a:pt x="8" y="19"/>
                    <a:pt x="10" y="1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3" name="Freeform 93"/>
            <p:cNvSpPr/>
            <p:nvPr/>
          </p:nvSpPr>
          <p:spPr bwMode="auto">
            <a:xfrm>
              <a:off x="5055" y="1234"/>
              <a:ext cx="40" cy="45"/>
            </a:xfrm>
            <a:custGeom>
              <a:avLst/>
              <a:gdLst>
                <a:gd name="T0" fmla="*/ 10 w 17"/>
                <a:gd name="T1" fmla="*/ 1 h 19"/>
                <a:gd name="T2" fmla="*/ 1 w 17"/>
                <a:gd name="T3" fmla="*/ 9 h 19"/>
                <a:gd name="T4" fmla="*/ 4 w 17"/>
                <a:gd name="T5" fmla="*/ 17 h 19"/>
                <a:gd name="T6" fmla="*/ 10 w 17"/>
                <a:gd name="T7" fmla="*/ 18 h 19"/>
                <a:gd name="T8" fmla="*/ 12 w 17"/>
                <a:gd name="T9" fmla="*/ 13 h 19"/>
                <a:gd name="T10" fmla="*/ 9 w 17"/>
                <a:gd name="T11" fmla="*/ 10 h 19"/>
                <a:gd name="T12" fmla="*/ 14 w 17"/>
                <a:gd name="T13" fmla="*/ 6 h 19"/>
                <a:gd name="T14" fmla="*/ 16 w 17"/>
                <a:gd name="T15" fmla="*/ 2 h 19"/>
                <a:gd name="T16" fmla="*/ 10 w 17"/>
                <a:gd name="T17" fmla="*/ 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19">
                  <a:moveTo>
                    <a:pt x="10" y="1"/>
                  </a:moveTo>
                  <a:cubicBezTo>
                    <a:pt x="7" y="3"/>
                    <a:pt x="2" y="5"/>
                    <a:pt x="1" y="9"/>
                  </a:cubicBezTo>
                  <a:cubicBezTo>
                    <a:pt x="0" y="12"/>
                    <a:pt x="2" y="15"/>
                    <a:pt x="4" y="17"/>
                  </a:cubicBezTo>
                  <a:cubicBezTo>
                    <a:pt x="5" y="19"/>
                    <a:pt x="8" y="19"/>
                    <a:pt x="10" y="18"/>
                  </a:cubicBezTo>
                  <a:cubicBezTo>
                    <a:pt x="11" y="17"/>
                    <a:pt x="13" y="15"/>
                    <a:pt x="12" y="13"/>
                  </a:cubicBezTo>
                  <a:cubicBezTo>
                    <a:pt x="11" y="12"/>
                    <a:pt x="9" y="11"/>
                    <a:pt x="9" y="10"/>
                  </a:cubicBezTo>
                  <a:cubicBezTo>
                    <a:pt x="10" y="8"/>
                    <a:pt x="12" y="7"/>
                    <a:pt x="14" y="6"/>
                  </a:cubicBezTo>
                  <a:cubicBezTo>
                    <a:pt x="15" y="6"/>
                    <a:pt x="17" y="4"/>
                    <a:pt x="16" y="2"/>
                  </a:cubicBezTo>
                  <a:cubicBezTo>
                    <a:pt x="14" y="0"/>
                    <a:pt x="12" y="1"/>
                    <a:pt x="10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4" name="Freeform 94"/>
            <p:cNvSpPr/>
            <p:nvPr/>
          </p:nvSpPr>
          <p:spPr bwMode="auto">
            <a:xfrm>
              <a:off x="5140" y="1125"/>
              <a:ext cx="55" cy="235"/>
            </a:xfrm>
            <a:custGeom>
              <a:avLst/>
              <a:gdLst>
                <a:gd name="T0" fmla="*/ 0 w 23"/>
                <a:gd name="T1" fmla="*/ 5 h 99"/>
                <a:gd name="T2" fmla="*/ 8 w 23"/>
                <a:gd name="T3" fmla="*/ 96 h 99"/>
                <a:gd name="T4" fmla="*/ 16 w 23"/>
                <a:gd name="T5" fmla="*/ 95 h 99"/>
                <a:gd name="T6" fmla="*/ 8 w 23"/>
                <a:gd name="T7" fmla="*/ 4 h 99"/>
                <a:gd name="T8" fmla="*/ 0 w 23"/>
                <a:gd name="T9" fmla="*/ 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99">
                  <a:moveTo>
                    <a:pt x="0" y="5"/>
                  </a:moveTo>
                  <a:cubicBezTo>
                    <a:pt x="1" y="35"/>
                    <a:pt x="14" y="65"/>
                    <a:pt x="8" y="96"/>
                  </a:cubicBezTo>
                  <a:cubicBezTo>
                    <a:pt x="7" y="99"/>
                    <a:pt x="16" y="98"/>
                    <a:pt x="16" y="95"/>
                  </a:cubicBezTo>
                  <a:cubicBezTo>
                    <a:pt x="23" y="64"/>
                    <a:pt x="9" y="35"/>
                    <a:pt x="8" y="4"/>
                  </a:cubicBezTo>
                  <a:cubicBezTo>
                    <a:pt x="8" y="0"/>
                    <a:pt x="0" y="2"/>
                    <a:pt x="0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5" name="Freeform 95"/>
            <p:cNvSpPr/>
            <p:nvPr/>
          </p:nvSpPr>
          <p:spPr bwMode="auto">
            <a:xfrm>
              <a:off x="5124" y="1116"/>
              <a:ext cx="170" cy="265"/>
            </a:xfrm>
            <a:custGeom>
              <a:avLst/>
              <a:gdLst>
                <a:gd name="T0" fmla="*/ 10 w 72"/>
                <a:gd name="T1" fmla="*/ 78 h 112"/>
                <a:gd name="T2" fmla="*/ 68 w 72"/>
                <a:gd name="T3" fmla="*/ 4 h 112"/>
                <a:gd name="T4" fmla="*/ 59 w 72"/>
                <a:gd name="T5" fmla="*/ 5 h 112"/>
                <a:gd name="T6" fmla="*/ 63 w 72"/>
                <a:gd name="T7" fmla="*/ 107 h 112"/>
                <a:gd name="T8" fmla="*/ 72 w 72"/>
                <a:gd name="T9" fmla="*/ 107 h 112"/>
                <a:gd name="T10" fmla="*/ 68 w 72"/>
                <a:gd name="T11" fmla="*/ 4 h 112"/>
                <a:gd name="T12" fmla="*/ 59 w 72"/>
                <a:gd name="T13" fmla="*/ 5 h 112"/>
                <a:gd name="T14" fmla="*/ 4 w 72"/>
                <a:gd name="T15" fmla="*/ 75 h 112"/>
                <a:gd name="T16" fmla="*/ 10 w 72"/>
                <a:gd name="T17" fmla="*/ 78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112">
                  <a:moveTo>
                    <a:pt x="10" y="78"/>
                  </a:moveTo>
                  <a:cubicBezTo>
                    <a:pt x="36" y="57"/>
                    <a:pt x="59" y="37"/>
                    <a:pt x="68" y="4"/>
                  </a:cubicBezTo>
                  <a:cubicBezTo>
                    <a:pt x="65" y="4"/>
                    <a:pt x="62" y="5"/>
                    <a:pt x="59" y="5"/>
                  </a:cubicBezTo>
                  <a:cubicBezTo>
                    <a:pt x="56" y="39"/>
                    <a:pt x="63" y="73"/>
                    <a:pt x="63" y="107"/>
                  </a:cubicBezTo>
                  <a:cubicBezTo>
                    <a:pt x="63" y="112"/>
                    <a:pt x="72" y="110"/>
                    <a:pt x="72" y="107"/>
                  </a:cubicBezTo>
                  <a:cubicBezTo>
                    <a:pt x="71" y="72"/>
                    <a:pt x="65" y="38"/>
                    <a:pt x="68" y="4"/>
                  </a:cubicBezTo>
                  <a:cubicBezTo>
                    <a:pt x="68" y="0"/>
                    <a:pt x="60" y="2"/>
                    <a:pt x="59" y="5"/>
                  </a:cubicBezTo>
                  <a:cubicBezTo>
                    <a:pt x="51" y="36"/>
                    <a:pt x="29" y="55"/>
                    <a:pt x="4" y="75"/>
                  </a:cubicBezTo>
                  <a:cubicBezTo>
                    <a:pt x="0" y="78"/>
                    <a:pt x="7" y="81"/>
                    <a:pt x="10" y="7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6" name="Freeform 96"/>
            <p:cNvSpPr/>
            <p:nvPr/>
          </p:nvSpPr>
          <p:spPr bwMode="auto">
            <a:xfrm>
              <a:off x="2973" y="917"/>
              <a:ext cx="1999" cy="241"/>
            </a:xfrm>
            <a:custGeom>
              <a:avLst/>
              <a:gdLst>
                <a:gd name="T0" fmla="*/ 10 w 845"/>
                <a:gd name="T1" fmla="*/ 100 h 102"/>
                <a:gd name="T2" fmla="*/ 62 w 845"/>
                <a:gd name="T3" fmla="*/ 84 h 102"/>
                <a:gd name="T4" fmla="*/ 117 w 845"/>
                <a:gd name="T5" fmla="*/ 70 h 102"/>
                <a:gd name="T6" fmla="*/ 220 w 845"/>
                <a:gd name="T7" fmla="*/ 47 h 102"/>
                <a:gd name="T8" fmla="*/ 446 w 845"/>
                <a:gd name="T9" fmla="*/ 12 h 102"/>
                <a:gd name="T10" fmla="*/ 661 w 845"/>
                <a:gd name="T11" fmla="*/ 12 h 102"/>
                <a:gd name="T12" fmla="*/ 762 w 845"/>
                <a:gd name="T13" fmla="*/ 36 h 102"/>
                <a:gd name="T14" fmla="*/ 840 w 845"/>
                <a:gd name="T15" fmla="*/ 48 h 102"/>
                <a:gd name="T16" fmla="*/ 839 w 845"/>
                <a:gd name="T17" fmla="*/ 45 h 102"/>
                <a:gd name="T18" fmla="*/ 726 w 845"/>
                <a:gd name="T19" fmla="*/ 19 h 102"/>
                <a:gd name="T20" fmla="*/ 627 w 845"/>
                <a:gd name="T21" fmla="*/ 5 h 102"/>
                <a:gd name="T22" fmla="*/ 415 w 845"/>
                <a:gd name="T23" fmla="*/ 11 h 102"/>
                <a:gd name="T24" fmla="*/ 195 w 845"/>
                <a:gd name="T25" fmla="*/ 48 h 102"/>
                <a:gd name="T26" fmla="*/ 84 w 845"/>
                <a:gd name="T27" fmla="*/ 74 h 102"/>
                <a:gd name="T28" fmla="*/ 32 w 845"/>
                <a:gd name="T29" fmla="*/ 88 h 102"/>
                <a:gd name="T30" fmla="*/ 4 w 845"/>
                <a:gd name="T31" fmla="*/ 99 h 102"/>
                <a:gd name="T32" fmla="*/ 10 w 845"/>
                <a:gd name="T33" fmla="*/ 10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45" h="102">
                  <a:moveTo>
                    <a:pt x="10" y="100"/>
                  </a:moveTo>
                  <a:cubicBezTo>
                    <a:pt x="23" y="91"/>
                    <a:pt x="47" y="88"/>
                    <a:pt x="62" y="84"/>
                  </a:cubicBezTo>
                  <a:cubicBezTo>
                    <a:pt x="80" y="79"/>
                    <a:pt x="99" y="75"/>
                    <a:pt x="117" y="70"/>
                  </a:cubicBezTo>
                  <a:cubicBezTo>
                    <a:pt x="151" y="62"/>
                    <a:pt x="185" y="54"/>
                    <a:pt x="220" y="47"/>
                  </a:cubicBezTo>
                  <a:cubicBezTo>
                    <a:pt x="295" y="33"/>
                    <a:pt x="370" y="19"/>
                    <a:pt x="446" y="12"/>
                  </a:cubicBezTo>
                  <a:cubicBezTo>
                    <a:pt x="517" y="4"/>
                    <a:pt x="590" y="5"/>
                    <a:pt x="661" y="12"/>
                  </a:cubicBezTo>
                  <a:cubicBezTo>
                    <a:pt x="695" y="16"/>
                    <a:pt x="731" y="22"/>
                    <a:pt x="762" y="36"/>
                  </a:cubicBezTo>
                  <a:cubicBezTo>
                    <a:pt x="787" y="48"/>
                    <a:pt x="812" y="54"/>
                    <a:pt x="840" y="48"/>
                  </a:cubicBezTo>
                  <a:cubicBezTo>
                    <a:pt x="845" y="47"/>
                    <a:pt x="844" y="44"/>
                    <a:pt x="839" y="45"/>
                  </a:cubicBezTo>
                  <a:cubicBezTo>
                    <a:pt x="799" y="53"/>
                    <a:pt x="763" y="28"/>
                    <a:pt x="726" y="19"/>
                  </a:cubicBezTo>
                  <a:cubicBezTo>
                    <a:pt x="694" y="10"/>
                    <a:pt x="660" y="7"/>
                    <a:pt x="627" y="5"/>
                  </a:cubicBezTo>
                  <a:cubicBezTo>
                    <a:pt x="556" y="0"/>
                    <a:pt x="485" y="3"/>
                    <a:pt x="415" y="11"/>
                  </a:cubicBezTo>
                  <a:cubicBezTo>
                    <a:pt x="341" y="20"/>
                    <a:pt x="268" y="34"/>
                    <a:pt x="195" y="48"/>
                  </a:cubicBezTo>
                  <a:cubicBezTo>
                    <a:pt x="158" y="56"/>
                    <a:pt x="121" y="65"/>
                    <a:pt x="84" y="74"/>
                  </a:cubicBezTo>
                  <a:cubicBezTo>
                    <a:pt x="66" y="79"/>
                    <a:pt x="49" y="84"/>
                    <a:pt x="32" y="88"/>
                  </a:cubicBezTo>
                  <a:cubicBezTo>
                    <a:pt x="21" y="91"/>
                    <a:pt x="13" y="93"/>
                    <a:pt x="4" y="99"/>
                  </a:cubicBezTo>
                  <a:cubicBezTo>
                    <a:pt x="0" y="102"/>
                    <a:pt x="8" y="102"/>
                    <a:pt x="10" y="10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7" name="Freeform 97"/>
            <p:cNvSpPr/>
            <p:nvPr/>
          </p:nvSpPr>
          <p:spPr bwMode="auto">
            <a:xfrm>
              <a:off x="4863" y="969"/>
              <a:ext cx="124" cy="116"/>
            </a:xfrm>
            <a:custGeom>
              <a:avLst/>
              <a:gdLst>
                <a:gd name="T0" fmla="*/ 13 w 52"/>
                <a:gd name="T1" fmla="*/ 4 h 49"/>
                <a:gd name="T2" fmla="*/ 40 w 52"/>
                <a:gd name="T3" fmla="*/ 28 h 49"/>
                <a:gd name="T4" fmla="*/ 5 w 52"/>
                <a:gd name="T5" fmla="*/ 47 h 49"/>
                <a:gd name="T6" fmla="*/ 11 w 52"/>
                <a:gd name="T7" fmla="*/ 48 h 49"/>
                <a:gd name="T8" fmla="*/ 48 w 52"/>
                <a:gd name="T9" fmla="*/ 25 h 49"/>
                <a:gd name="T10" fmla="*/ 19 w 52"/>
                <a:gd name="T11" fmla="*/ 0 h 49"/>
                <a:gd name="T12" fmla="*/ 13 w 52"/>
                <a:gd name="T13" fmla="*/ 4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49">
                  <a:moveTo>
                    <a:pt x="13" y="4"/>
                  </a:moveTo>
                  <a:cubicBezTo>
                    <a:pt x="22" y="4"/>
                    <a:pt x="43" y="18"/>
                    <a:pt x="40" y="28"/>
                  </a:cubicBezTo>
                  <a:cubicBezTo>
                    <a:pt x="36" y="38"/>
                    <a:pt x="15" y="42"/>
                    <a:pt x="5" y="47"/>
                  </a:cubicBezTo>
                  <a:cubicBezTo>
                    <a:pt x="0" y="49"/>
                    <a:pt x="8" y="49"/>
                    <a:pt x="11" y="48"/>
                  </a:cubicBezTo>
                  <a:cubicBezTo>
                    <a:pt x="22" y="43"/>
                    <a:pt x="44" y="39"/>
                    <a:pt x="48" y="25"/>
                  </a:cubicBezTo>
                  <a:cubicBezTo>
                    <a:pt x="52" y="15"/>
                    <a:pt x="28" y="1"/>
                    <a:pt x="19" y="0"/>
                  </a:cubicBezTo>
                  <a:cubicBezTo>
                    <a:pt x="17" y="0"/>
                    <a:pt x="9" y="3"/>
                    <a:pt x="13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8" name="Freeform 98"/>
            <p:cNvSpPr/>
            <p:nvPr/>
          </p:nvSpPr>
          <p:spPr bwMode="auto">
            <a:xfrm>
              <a:off x="3555" y="1478"/>
              <a:ext cx="1339" cy="443"/>
            </a:xfrm>
            <a:custGeom>
              <a:avLst/>
              <a:gdLst>
                <a:gd name="T0" fmla="*/ 557 w 566"/>
                <a:gd name="T1" fmla="*/ 4 h 187"/>
                <a:gd name="T2" fmla="*/ 497 w 566"/>
                <a:gd name="T3" fmla="*/ 129 h 187"/>
                <a:gd name="T4" fmla="*/ 358 w 566"/>
                <a:gd name="T5" fmla="*/ 173 h 187"/>
                <a:gd name="T6" fmla="*/ 10 w 566"/>
                <a:gd name="T7" fmla="*/ 127 h 187"/>
                <a:gd name="T8" fmla="*/ 4 w 566"/>
                <a:gd name="T9" fmla="*/ 131 h 187"/>
                <a:gd name="T10" fmla="*/ 5 w 566"/>
                <a:gd name="T11" fmla="*/ 131 h 187"/>
                <a:gd name="T12" fmla="*/ 10 w 566"/>
                <a:gd name="T13" fmla="*/ 134 h 187"/>
                <a:gd name="T14" fmla="*/ 13 w 566"/>
                <a:gd name="T15" fmla="*/ 133 h 187"/>
                <a:gd name="T16" fmla="*/ 14 w 566"/>
                <a:gd name="T17" fmla="*/ 129 h 187"/>
                <a:gd name="T18" fmla="*/ 11 w 566"/>
                <a:gd name="T19" fmla="*/ 127 h 187"/>
                <a:gd name="T20" fmla="*/ 5 w 566"/>
                <a:gd name="T21" fmla="*/ 132 h 187"/>
                <a:gd name="T22" fmla="*/ 381 w 566"/>
                <a:gd name="T23" fmla="*/ 176 h 187"/>
                <a:gd name="T24" fmla="*/ 500 w 566"/>
                <a:gd name="T25" fmla="*/ 135 h 187"/>
                <a:gd name="T26" fmla="*/ 565 w 566"/>
                <a:gd name="T27" fmla="*/ 3 h 187"/>
                <a:gd name="T28" fmla="*/ 557 w 566"/>
                <a:gd name="T29" fmla="*/ 4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66" h="187">
                  <a:moveTo>
                    <a:pt x="557" y="4"/>
                  </a:moveTo>
                  <a:cubicBezTo>
                    <a:pt x="547" y="50"/>
                    <a:pt x="533" y="95"/>
                    <a:pt x="497" y="129"/>
                  </a:cubicBezTo>
                  <a:cubicBezTo>
                    <a:pt x="461" y="163"/>
                    <a:pt x="406" y="171"/>
                    <a:pt x="358" y="173"/>
                  </a:cubicBezTo>
                  <a:cubicBezTo>
                    <a:pt x="242" y="178"/>
                    <a:pt x="121" y="157"/>
                    <a:pt x="10" y="127"/>
                  </a:cubicBezTo>
                  <a:cubicBezTo>
                    <a:pt x="8" y="126"/>
                    <a:pt x="0" y="129"/>
                    <a:pt x="4" y="131"/>
                  </a:cubicBezTo>
                  <a:cubicBezTo>
                    <a:pt x="4" y="131"/>
                    <a:pt x="5" y="131"/>
                    <a:pt x="5" y="131"/>
                  </a:cubicBezTo>
                  <a:cubicBezTo>
                    <a:pt x="0" y="135"/>
                    <a:pt x="7" y="136"/>
                    <a:pt x="10" y="134"/>
                  </a:cubicBezTo>
                  <a:cubicBezTo>
                    <a:pt x="11" y="134"/>
                    <a:pt x="12" y="133"/>
                    <a:pt x="13" y="133"/>
                  </a:cubicBezTo>
                  <a:cubicBezTo>
                    <a:pt x="15" y="132"/>
                    <a:pt x="16" y="130"/>
                    <a:pt x="14" y="129"/>
                  </a:cubicBezTo>
                  <a:cubicBezTo>
                    <a:pt x="13" y="128"/>
                    <a:pt x="12" y="128"/>
                    <a:pt x="11" y="127"/>
                  </a:cubicBezTo>
                  <a:cubicBezTo>
                    <a:pt x="9" y="129"/>
                    <a:pt x="7" y="130"/>
                    <a:pt x="5" y="132"/>
                  </a:cubicBezTo>
                  <a:cubicBezTo>
                    <a:pt x="124" y="164"/>
                    <a:pt x="256" y="187"/>
                    <a:pt x="381" y="176"/>
                  </a:cubicBezTo>
                  <a:cubicBezTo>
                    <a:pt x="424" y="173"/>
                    <a:pt x="466" y="161"/>
                    <a:pt x="500" y="135"/>
                  </a:cubicBezTo>
                  <a:cubicBezTo>
                    <a:pt x="541" y="102"/>
                    <a:pt x="555" y="50"/>
                    <a:pt x="565" y="3"/>
                  </a:cubicBezTo>
                  <a:cubicBezTo>
                    <a:pt x="566" y="0"/>
                    <a:pt x="557" y="1"/>
                    <a:pt x="557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9" name="Freeform 99"/>
            <p:cNvSpPr/>
            <p:nvPr/>
          </p:nvSpPr>
          <p:spPr bwMode="auto">
            <a:xfrm>
              <a:off x="3496" y="1679"/>
              <a:ext cx="142" cy="185"/>
            </a:xfrm>
            <a:custGeom>
              <a:avLst/>
              <a:gdLst>
                <a:gd name="T0" fmla="*/ 0 w 60"/>
                <a:gd name="T1" fmla="*/ 30 h 78"/>
                <a:gd name="T2" fmla="*/ 20 w 60"/>
                <a:gd name="T3" fmla="*/ 76 h 78"/>
                <a:gd name="T4" fmla="*/ 29 w 60"/>
                <a:gd name="T5" fmla="*/ 74 h 78"/>
                <a:gd name="T6" fmla="*/ 54 w 60"/>
                <a:gd name="T7" fmla="*/ 3 h 78"/>
                <a:gd name="T8" fmla="*/ 51 w 60"/>
                <a:gd name="T9" fmla="*/ 1 h 78"/>
                <a:gd name="T10" fmla="*/ 16 w 60"/>
                <a:gd name="T11" fmla="*/ 25 h 78"/>
                <a:gd name="T12" fmla="*/ 20 w 60"/>
                <a:gd name="T13" fmla="*/ 76 h 78"/>
                <a:gd name="T14" fmla="*/ 29 w 60"/>
                <a:gd name="T15" fmla="*/ 74 h 78"/>
                <a:gd name="T16" fmla="*/ 8 w 60"/>
                <a:gd name="T17" fmla="*/ 28 h 78"/>
                <a:gd name="T18" fmla="*/ 0 w 60"/>
                <a:gd name="T19" fmla="*/ 3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" h="78">
                  <a:moveTo>
                    <a:pt x="0" y="30"/>
                  </a:moveTo>
                  <a:cubicBezTo>
                    <a:pt x="5" y="46"/>
                    <a:pt x="12" y="61"/>
                    <a:pt x="20" y="76"/>
                  </a:cubicBezTo>
                  <a:cubicBezTo>
                    <a:pt x="23" y="75"/>
                    <a:pt x="26" y="74"/>
                    <a:pt x="29" y="74"/>
                  </a:cubicBezTo>
                  <a:cubicBezTo>
                    <a:pt x="12" y="44"/>
                    <a:pt x="18" y="15"/>
                    <a:pt x="54" y="3"/>
                  </a:cubicBezTo>
                  <a:cubicBezTo>
                    <a:pt x="60" y="1"/>
                    <a:pt x="54" y="0"/>
                    <a:pt x="51" y="1"/>
                  </a:cubicBezTo>
                  <a:cubicBezTo>
                    <a:pt x="37" y="6"/>
                    <a:pt x="24" y="13"/>
                    <a:pt x="16" y="25"/>
                  </a:cubicBezTo>
                  <a:cubicBezTo>
                    <a:pt x="5" y="41"/>
                    <a:pt x="12" y="61"/>
                    <a:pt x="20" y="76"/>
                  </a:cubicBezTo>
                  <a:cubicBezTo>
                    <a:pt x="21" y="78"/>
                    <a:pt x="29" y="75"/>
                    <a:pt x="29" y="74"/>
                  </a:cubicBezTo>
                  <a:cubicBezTo>
                    <a:pt x="21" y="59"/>
                    <a:pt x="13" y="44"/>
                    <a:pt x="8" y="28"/>
                  </a:cubicBezTo>
                  <a:cubicBezTo>
                    <a:pt x="8" y="26"/>
                    <a:pt x="0" y="28"/>
                    <a:pt x="0" y="3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0" name="Freeform 100"/>
            <p:cNvSpPr/>
            <p:nvPr/>
          </p:nvSpPr>
          <p:spPr bwMode="auto">
            <a:xfrm>
              <a:off x="5313" y="1899"/>
              <a:ext cx="55" cy="74"/>
            </a:xfrm>
            <a:custGeom>
              <a:avLst/>
              <a:gdLst>
                <a:gd name="T0" fmla="*/ 2 w 23"/>
                <a:gd name="T1" fmla="*/ 7 h 31"/>
                <a:gd name="T2" fmla="*/ 13 w 23"/>
                <a:gd name="T3" fmla="*/ 28 h 31"/>
                <a:gd name="T4" fmla="*/ 21 w 23"/>
                <a:gd name="T5" fmla="*/ 24 h 31"/>
                <a:gd name="T6" fmla="*/ 9 w 23"/>
                <a:gd name="T7" fmla="*/ 3 h 31"/>
                <a:gd name="T8" fmla="*/ 2 w 23"/>
                <a:gd name="T9" fmla="*/ 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31">
                  <a:moveTo>
                    <a:pt x="2" y="7"/>
                  </a:moveTo>
                  <a:cubicBezTo>
                    <a:pt x="5" y="14"/>
                    <a:pt x="9" y="21"/>
                    <a:pt x="13" y="28"/>
                  </a:cubicBezTo>
                  <a:cubicBezTo>
                    <a:pt x="15" y="31"/>
                    <a:pt x="23" y="28"/>
                    <a:pt x="21" y="24"/>
                  </a:cubicBezTo>
                  <a:cubicBezTo>
                    <a:pt x="17" y="17"/>
                    <a:pt x="13" y="10"/>
                    <a:pt x="9" y="3"/>
                  </a:cubicBezTo>
                  <a:cubicBezTo>
                    <a:pt x="8" y="0"/>
                    <a:pt x="0" y="3"/>
                    <a:pt x="2" y="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1" name="Freeform 101"/>
            <p:cNvSpPr/>
            <p:nvPr/>
          </p:nvSpPr>
          <p:spPr bwMode="auto">
            <a:xfrm>
              <a:off x="5183" y="1573"/>
              <a:ext cx="213" cy="125"/>
            </a:xfrm>
            <a:custGeom>
              <a:avLst/>
              <a:gdLst>
                <a:gd name="T0" fmla="*/ 9 w 90"/>
                <a:gd name="T1" fmla="*/ 49 h 53"/>
                <a:gd name="T2" fmla="*/ 57 w 90"/>
                <a:gd name="T3" fmla="*/ 6 h 53"/>
                <a:gd name="T4" fmla="*/ 74 w 90"/>
                <a:gd name="T5" fmla="*/ 25 h 53"/>
                <a:gd name="T6" fmla="*/ 51 w 90"/>
                <a:gd name="T7" fmla="*/ 45 h 53"/>
                <a:gd name="T8" fmla="*/ 56 w 90"/>
                <a:gd name="T9" fmla="*/ 47 h 53"/>
                <a:gd name="T10" fmla="*/ 84 w 90"/>
                <a:gd name="T11" fmla="*/ 20 h 53"/>
                <a:gd name="T12" fmla="*/ 69 w 90"/>
                <a:gd name="T13" fmla="*/ 1 h 53"/>
                <a:gd name="T14" fmla="*/ 1 w 90"/>
                <a:gd name="T15" fmla="*/ 50 h 53"/>
                <a:gd name="T16" fmla="*/ 9 w 90"/>
                <a:gd name="T17" fmla="*/ 49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" h="53">
                  <a:moveTo>
                    <a:pt x="9" y="49"/>
                  </a:moveTo>
                  <a:cubicBezTo>
                    <a:pt x="14" y="29"/>
                    <a:pt x="37" y="11"/>
                    <a:pt x="57" y="6"/>
                  </a:cubicBezTo>
                  <a:cubicBezTo>
                    <a:pt x="73" y="2"/>
                    <a:pt x="82" y="13"/>
                    <a:pt x="74" y="25"/>
                  </a:cubicBezTo>
                  <a:cubicBezTo>
                    <a:pt x="69" y="33"/>
                    <a:pt x="60" y="40"/>
                    <a:pt x="51" y="45"/>
                  </a:cubicBezTo>
                  <a:cubicBezTo>
                    <a:pt x="46" y="47"/>
                    <a:pt x="53" y="48"/>
                    <a:pt x="56" y="47"/>
                  </a:cubicBezTo>
                  <a:cubicBezTo>
                    <a:pt x="68" y="41"/>
                    <a:pt x="78" y="31"/>
                    <a:pt x="84" y="20"/>
                  </a:cubicBezTo>
                  <a:cubicBezTo>
                    <a:pt x="90" y="9"/>
                    <a:pt x="80" y="1"/>
                    <a:pt x="69" y="1"/>
                  </a:cubicBezTo>
                  <a:cubicBezTo>
                    <a:pt x="42" y="0"/>
                    <a:pt x="7" y="25"/>
                    <a:pt x="1" y="50"/>
                  </a:cubicBezTo>
                  <a:cubicBezTo>
                    <a:pt x="0" y="53"/>
                    <a:pt x="9" y="51"/>
                    <a:pt x="9" y="4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2" name="Freeform 102"/>
            <p:cNvSpPr/>
            <p:nvPr/>
          </p:nvSpPr>
          <p:spPr bwMode="auto">
            <a:xfrm>
              <a:off x="5218" y="1708"/>
              <a:ext cx="138" cy="267"/>
            </a:xfrm>
            <a:custGeom>
              <a:avLst/>
              <a:gdLst>
                <a:gd name="T0" fmla="*/ 1 w 58"/>
                <a:gd name="T1" fmla="*/ 4 h 113"/>
                <a:gd name="T2" fmla="*/ 49 w 58"/>
                <a:gd name="T3" fmla="*/ 112 h 113"/>
                <a:gd name="T4" fmla="*/ 57 w 58"/>
                <a:gd name="T5" fmla="*/ 109 h 113"/>
                <a:gd name="T6" fmla="*/ 9 w 58"/>
                <a:gd name="T7" fmla="*/ 2 h 113"/>
                <a:gd name="T8" fmla="*/ 1 w 58"/>
                <a:gd name="T9" fmla="*/ 4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113">
                  <a:moveTo>
                    <a:pt x="1" y="4"/>
                  </a:moveTo>
                  <a:cubicBezTo>
                    <a:pt x="20" y="38"/>
                    <a:pt x="31" y="76"/>
                    <a:pt x="49" y="112"/>
                  </a:cubicBezTo>
                  <a:cubicBezTo>
                    <a:pt x="50" y="113"/>
                    <a:pt x="58" y="111"/>
                    <a:pt x="57" y="109"/>
                  </a:cubicBezTo>
                  <a:cubicBezTo>
                    <a:pt x="39" y="74"/>
                    <a:pt x="29" y="36"/>
                    <a:pt x="9" y="2"/>
                  </a:cubicBezTo>
                  <a:cubicBezTo>
                    <a:pt x="8" y="0"/>
                    <a:pt x="0" y="2"/>
                    <a:pt x="1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3" name="Freeform 103"/>
            <p:cNvSpPr/>
            <p:nvPr/>
          </p:nvSpPr>
          <p:spPr bwMode="auto">
            <a:xfrm>
              <a:off x="5465" y="1608"/>
              <a:ext cx="156" cy="126"/>
            </a:xfrm>
            <a:custGeom>
              <a:avLst/>
              <a:gdLst>
                <a:gd name="T0" fmla="*/ 9 w 66"/>
                <a:gd name="T1" fmla="*/ 48 h 53"/>
                <a:gd name="T2" fmla="*/ 31 w 66"/>
                <a:gd name="T3" fmla="*/ 22 h 53"/>
                <a:gd name="T4" fmla="*/ 59 w 66"/>
                <a:gd name="T5" fmla="*/ 6 h 53"/>
                <a:gd name="T6" fmla="*/ 60 w 66"/>
                <a:gd name="T7" fmla="*/ 0 h 53"/>
                <a:gd name="T8" fmla="*/ 25 w 66"/>
                <a:gd name="T9" fmla="*/ 18 h 53"/>
                <a:gd name="T10" fmla="*/ 0 w 66"/>
                <a:gd name="T11" fmla="*/ 48 h 53"/>
                <a:gd name="T12" fmla="*/ 9 w 66"/>
                <a:gd name="T13" fmla="*/ 4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" h="53">
                  <a:moveTo>
                    <a:pt x="9" y="48"/>
                  </a:moveTo>
                  <a:cubicBezTo>
                    <a:pt x="10" y="38"/>
                    <a:pt x="23" y="28"/>
                    <a:pt x="31" y="22"/>
                  </a:cubicBezTo>
                  <a:cubicBezTo>
                    <a:pt x="38" y="16"/>
                    <a:pt x="50" y="6"/>
                    <a:pt x="59" y="6"/>
                  </a:cubicBezTo>
                  <a:cubicBezTo>
                    <a:pt x="64" y="5"/>
                    <a:pt x="66" y="0"/>
                    <a:pt x="60" y="0"/>
                  </a:cubicBezTo>
                  <a:cubicBezTo>
                    <a:pt x="47" y="1"/>
                    <a:pt x="35" y="11"/>
                    <a:pt x="25" y="18"/>
                  </a:cubicBezTo>
                  <a:cubicBezTo>
                    <a:pt x="16" y="25"/>
                    <a:pt x="1" y="36"/>
                    <a:pt x="0" y="48"/>
                  </a:cubicBezTo>
                  <a:cubicBezTo>
                    <a:pt x="0" y="53"/>
                    <a:pt x="8" y="51"/>
                    <a:pt x="9" y="4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4" name="Freeform 104"/>
            <p:cNvSpPr/>
            <p:nvPr/>
          </p:nvSpPr>
          <p:spPr bwMode="auto">
            <a:xfrm>
              <a:off x="5467" y="1599"/>
              <a:ext cx="270" cy="189"/>
            </a:xfrm>
            <a:custGeom>
              <a:avLst/>
              <a:gdLst>
                <a:gd name="T0" fmla="*/ 11 w 114"/>
                <a:gd name="T1" fmla="*/ 77 h 80"/>
                <a:gd name="T2" fmla="*/ 110 w 114"/>
                <a:gd name="T3" fmla="*/ 5 h 80"/>
                <a:gd name="T4" fmla="*/ 104 w 114"/>
                <a:gd name="T5" fmla="*/ 2 h 80"/>
                <a:gd name="T6" fmla="*/ 4 w 114"/>
                <a:gd name="T7" fmla="*/ 75 h 80"/>
                <a:gd name="T8" fmla="*/ 11 w 114"/>
                <a:gd name="T9" fmla="*/ 77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0">
                  <a:moveTo>
                    <a:pt x="11" y="77"/>
                  </a:moveTo>
                  <a:cubicBezTo>
                    <a:pt x="41" y="50"/>
                    <a:pt x="75" y="27"/>
                    <a:pt x="110" y="5"/>
                  </a:cubicBezTo>
                  <a:cubicBezTo>
                    <a:pt x="114" y="2"/>
                    <a:pt x="107" y="0"/>
                    <a:pt x="104" y="2"/>
                  </a:cubicBezTo>
                  <a:cubicBezTo>
                    <a:pt x="69" y="24"/>
                    <a:pt x="34" y="47"/>
                    <a:pt x="4" y="75"/>
                  </a:cubicBezTo>
                  <a:cubicBezTo>
                    <a:pt x="0" y="79"/>
                    <a:pt x="8" y="80"/>
                    <a:pt x="11" y="7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5" name="Freeform 105"/>
            <p:cNvSpPr/>
            <p:nvPr/>
          </p:nvSpPr>
          <p:spPr bwMode="auto">
            <a:xfrm>
              <a:off x="5751" y="1374"/>
              <a:ext cx="113" cy="227"/>
            </a:xfrm>
            <a:custGeom>
              <a:avLst/>
              <a:gdLst>
                <a:gd name="T0" fmla="*/ 1 w 48"/>
                <a:gd name="T1" fmla="*/ 6 h 96"/>
                <a:gd name="T2" fmla="*/ 38 w 48"/>
                <a:gd name="T3" fmla="*/ 93 h 96"/>
                <a:gd name="T4" fmla="*/ 46 w 48"/>
                <a:gd name="T5" fmla="*/ 90 h 96"/>
                <a:gd name="T6" fmla="*/ 10 w 48"/>
                <a:gd name="T7" fmla="*/ 3 h 96"/>
                <a:gd name="T8" fmla="*/ 1 w 48"/>
                <a:gd name="T9" fmla="*/ 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96">
                  <a:moveTo>
                    <a:pt x="1" y="6"/>
                  </a:moveTo>
                  <a:cubicBezTo>
                    <a:pt x="9" y="36"/>
                    <a:pt x="26" y="63"/>
                    <a:pt x="38" y="93"/>
                  </a:cubicBezTo>
                  <a:cubicBezTo>
                    <a:pt x="39" y="96"/>
                    <a:pt x="48" y="93"/>
                    <a:pt x="46" y="90"/>
                  </a:cubicBezTo>
                  <a:cubicBezTo>
                    <a:pt x="34" y="61"/>
                    <a:pt x="17" y="34"/>
                    <a:pt x="10" y="3"/>
                  </a:cubicBezTo>
                  <a:cubicBezTo>
                    <a:pt x="9" y="0"/>
                    <a:pt x="0" y="2"/>
                    <a:pt x="1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6" name="Freeform 106"/>
            <p:cNvSpPr/>
            <p:nvPr/>
          </p:nvSpPr>
          <p:spPr bwMode="auto">
            <a:xfrm>
              <a:off x="5737" y="1260"/>
              <a:ext cx="260" cy="346"/>
            </a:xfrm>
            <a:custGeom>
              <a:avLst/>
              <a:gdLst>
                <a:gd name="T0" fmla="*/ 12 w 110"/>
                <a:gd name="T1" fmla="*/ 44 h 146"/>
                <a:gd name="T2" fmla="*/ 16 w 110"/>
                <a:gd name="T3" fmla="*/ 19 h 146"/>
                <a:gd name="T4" fmla="*/ 39 w 110"/>
                <a:gd name="T5" fmla="*/ 14 h 146"/>
                <a:gd name="T6" fmla="*/ 39 w 110"/>
                <a:gd name="T7" fmla="*/ 31 h 146"/>
                <a:gd name="T8" fmla="*/ 38 w 110"/>
                <a:gd name="T9" fmla="*/ 81 h 146"/>
                <a:gd name="T10" fmla="*/ 77 w 110"/>
                <a:gd name="T11" fmla="*/ 104 h 146"/>
                <a:gd name="T12" fmla="*/ 51 w 110"/>
                <a:gd name="T13" fmla="*/ 143 h 146"/>
                <a:gd name="T14" fmla="*/ 60 w 110"/>
                <a:gd name="T15" fmla="*/ 142 h 146"/>
                <a:gd name="T16" fmla="*/ 82 w 110"/>
                <a:gd name="T17" fmla="*/ 100 h 146"/>
                <a:gd name="T18" fmla="*/ 51 w 110"/>
                <a:gd name="T19" fmla="*/ 83 h 146"/>
                <a:gd name="T20" fmla="*/ 45 w 110"/>
                <a:gd name="T21" fmla="*/ 43 h 146"/>
                <a:gd name="T22" fmla="*/ 30 w 110"/>
                <a:gd name="T23" fmla="*/ 3 h 146"/>
                <a:gd name="T24" fmla="*/ 3 w 110"/>
                <a:gd name="T25" fmla="*/ 47 h 146"/>
                <a:gd name="T26" fmla="*/ 12 w 110"/>
                <a:gd name="T27" fmla="*/ 44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0" h="146">
                  <a:moveTo>
                    <a:pt x="12" y="44"/>
                  </a:moveTo>
                  <a:cubicBezTo>
                    <a:pt x="10" y="35"/>
                    <a:pt x="12" y="27"/>
                    <a:pt x="16" y="19"/>
                  </a:cubicBezTo>
                  <a:cubicBezTo>
                    <a:pt x="20" y="10"/>
                    <a:pt x="33" y="3"/>
                    <a:pt x="39" y="14"/>
                  </a:cubicBezTo>
                  <a:cubicBezTo>
                    <a:pt x="41" y="19"/>
                    <a:pt x="40" y="26"/>
                    <a:pt x="39" y="31"/>
                  </a:cubicBezTo>
                  <a:cubicBezTo>
                    <a:pt x="37" y="48"/>
                    <a:pt x="29" y="65"/>
                    <a:pt x="38" y="81"/>
                  </a:cubicBezTo>
                  <a:cubicBezTo>
                    <a:pt x="45" y="93"/>
                    <a:pt x="66" y="97"/>
                    <a:pt x="77" y="104"/>
                  </a:cubicBezTo>
                  <a:cubicBezTo>
                    <a:pt x="97" y="118"/>
                    <a:pt x="54" y="129"/>
                    <a:pt x="51" y="143"/>
                  </a:cubicBezTo>
                  <a:cubicBezTo>
                    <a:pt x="51" y="146"/>
                    <a:pt x="59" y="145"/>
                    <a:pt x="60" y="142"/>
                  </a:cubicBezTo>
                  <a:cubicBezTo>
                    <a:pt x="62" y="127"/>
                    <a:pt x="110" y="120"/>
                    <a:pt x="82" y="100"/>
                  </a:cubicBezTo>
                  <a:cubicBezTo>
                    <a:pt x="73" y="93"/>
                    <a:pt x="61" y="89"/>
                    <a:pt x="51" y="83"/>
                  </a:cubicBezTo>
                  <a:cubicBezTo>
                    <a:pt x="38" y="73"/>
                    <a:pt x="43" y="56"/>
                    <a:pt x="45" y="43"/>
                  </a:cubicBezTo>
                  <a:cubicBezTo>
                    <a:pt x="48" y="31"/>
                    <a:pt x="55" y="0"/>
                    <a:pt x="30" y="3"/>
                  </a:cubicBezTo>
                  <a:cubicBezTo>
                    <a:pt x="9" y="6"/>
                    <a:pt x="0" y="29"/>
                    <a:pt x="3" y="47"/>
                  </a:cubicBezTo>
                  <a:cubicBezTo>
                    <a:pt x="4" y="49"/>
                    <a:pt x="12" y="47"/>
                    <a:pt x="12" y="4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7" name="Freeform 107"/>
            <p:cNvSpPr/>
            <p:nvPr/>
          </p:nvSpPr>
          <p:spPr bwMode="auto">
            <a:xfrm>
              <a:off x="1688" y="2056"/>
              <a:ext cx="331" cy="158"/>
            </a:xfrm>
            <a:custGeom>
              <a:avLst/>
              <a:gdLst>
                <a:gd name="T0" fmla="*/ 45 w 140"/>
                <a:gd name="T1" fmla="*/ 2 h 67"/>
                <a:gd name="T2" fmla="*/ 30 w 140"/>
                <a:gd name="T3" fmla="*/ 52 h 67"/>
                <a:gd name="T4" fmla="*/ 103 w 140"/>
                <a:gd name="T5" fmla="*/ 34 h 67"/>
                <a:gd name="T6" fmla="*/ 96 w 140"/>
                <a:gd name="T7" fmla="*/ 35 h 67"/>
                <a:gd name="T8" fmla="*/ 137 w 140"/>
                <a:gd name="T9" fmla="*/ 29 h 67"/>
                <a:gd name="T10" fmla="*/ 99 w 140"/>
                <a:gd name="T11" fmla="*/ 34 h 67"/>
                <a:gd name="T12" fmla="*/ 108 w 140"/>
                <a:gd name="T13" fmla="*/ 33 h 67"/>
                <a:gd name="T14" fmla="*/ 129 w 140"/>
                <a:gd name="T15" fmla="*/ 27 h 67"/>
                <a:gd name="T16" fmla="*/ 104 w 140"/>
                <a:gd name="T17" fmla="*/ 32 h 67"/>
                <a:gd name="T18" fmla="*/ 97 w 140"/>
                <a:gd name="T19" fmla="*/ 33 h 67"/>
                <a:gd name="T20" fmla="*/ 27 w 140"/>
                <a:gd name="T21" fmla="*/ 37 h 67"/>
                <a:gd name="T22" fmla="*/ 51 w 140"/>
                <a:gd name="T23" fmla="*/ 2 h 67"/>
                <a:gd name="T24" fmla="*/ 45 w 140"/>
                <a:gd name="T25" fmla="*/ 2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0" h="67">
                  <a:moveTo>
                    <a:pt x="45" y="2"/>
                  </a:moveTo>
                  <a:cubicBezTo>
                    <a:pt x="30" y="11"/>
                    <a:pt x="0" y="39"/>
                    <a:pt x="30" y="52"/>
                  </a:cubicBezTo>
                  <a:cubicBezTo>
                    <a:pt x="58" y="65"/>
                    <a:pt x="81" y="50"/>
                    <a:pt x="103" y="34"/>
                  </a:cubicBezTo>
                  <a:cubicBezTo>
                    <a:pt x="101" y="34"/>
                    <a:pt x="98" y="34"/>
                    <a:pt x="96" y="35"/>
                  </a:cubicBezTo>
                  <a:cubicBezTo>
                    <a:pt x="107" y="47"/>
                    <a:pt x="136" y="51"/>
                    <a:pt x="137" y="29"/>
                  </a:cubicBezTo>
                  <a:cubicBezTo>
                    <a:pt x="140" y="3"/>
                    <a:pt x="106" y="24"/>
                    <a:pt x="99" y="34"/>
                  </a:cubicBezTo>
                  <a:cubicBezTo>
                    <a:pt x="99" y="35"/>
                    <a:pt x="106" y="35"/>
                    <a:pt x="108" y="33"/>
                  </a:cubicBezTo>
                  <a:cubicBezTo>
                    <a:pt x="111" y="28"/>
                    <a:pt x="127" y="13"/>
                    <a:pt x="129" y="27"/>
                  </a:cubicBezTo>
                  <a:cubicBezTo>
                    <a:pt x="132" y="43"/>
                    <a:pt x="111" y="41"/>
                    <a:pt x="104" y="32"/>
                  </a:cubicBezTo>
                  <a:cubicBezTo>
                    <a:pt x="103" y="31"/>
                    <a:pt x="98" y="32"/>
                    <a:pt x="97" y="33"/>
                  </a:cubicBezTo>
                  <a:cubicBezTo>
                    <a:pt x="77" y="48"/>
                    <a:pt x="42" y="67"/>
                    <a:pt x="27" y="37"/>
                  </a:cubicBezTo>
                  <a:cubicBezTo>
                    <a:pt x="19" y="23"/>
                    <a:pt x="41" y="9"/>
                    <a:pt x="51" y="2"/>
                  </a:cubicBezTo>
                  <a:cubicBezTo>
                    <a:pt x="55" y="0"/>
                    <a:pt x="47" y="1"/>
                    <a:pt x="45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8" name="Freeform 108"/>
            <p:cNvSpPr/>
            <p:nvPr/>
          </p:nvSpPr>
          <p:spPr bwMode="auto">
            <a:xfrm>
              <a:off x="2005" y="2058"/>
              <a:ext cx="142" cy="90"/>
            </a:xfrm>
            <a:custGeom>
              <a:avLst/>
              <a:gdLst>
                <a:gd name="T0" fmla="*/ 17 w 60"/>
                <a:gd name="T1" fmla="*/ 2 h 38"/>
                <a:gd name="T2" fmla="*/ 19 w 60"/>
                <a:gd name="T3" fmla="*/ 27 h 38"/>
                <a:gd name="T4" fmla="*/ 38 w 60"/>
                <a:gd name="T5" fmla="*/ 23 h 38"/>
                <a:gd name="T6" fmla="*/ 45 w 60"/>
                <a:gd name="T7" fmla="*/ 31 h 38"/>
                <a:gd name="T8" fmla="*/ 51 w 60"/>
                <a:gd name="T9" fmla="*/ 37 h 38"/>
                <a:gd name="T10" fmla="*/ 58 w 60"/>
                <a:gd name="T11" fmla="*/ 34 h 38"/>
                <a:gd name="T12" fmla="*/ 51 w 60"/>
                <a:gd name="T13" fmla="*/ 21 h 38"/>
                <a:gd name="T14" fmla="*/ 51 w 60"/>
                <a:gd name="T15" fmla="*/ 21 h 38"/>
                <a:gd name="T16" fmla="*/ 26 w 60"/>
                <a:gd name="T17" fmla="*/ 24 h 38"/>
                <a:gd name="T18" fmla="*/ 26 w 60"/>
                <a:gd name="T19" fmla="*/ 0 h 38"/>
                <a:gd name="T20" fmla="*/ 17 w 60"/>
                <a:gd name="T21" fmla="*/ 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" h="38">
                  <a:moveTo>
                    <a:pt x="17" y="2"/>
                  </a:moveTo>
                  <a:cubicBezTo>
                    <a:pt x="11" y="9"/>
                    <a:pt x="0" y="29"/>
                    <a:pt x="19" y="27"/>
                  </a:cubicBezTo>
                  <a:cubicBezTo>
                    <a:pt x="26" y="27"/>
                    <a:pt x="32" y="26"/>
                    <a:pt x="38" y="23"/>
                  </a:cubicBezTo>
                  <a:cubicBezTo>
                    <a:pt x="44" y="20"/>
                    <a:pt x="44" y="28"/>
                    <a:pt x="45" y="31"/>
                  </a:cubicBezTo>
                  <a:cubicBezTo>
                    <a:pt x="46" y="34"/>
                    <a:pt x="48" y="37"/>
                    <a:pt x="51" y="37"/>
                  </a:cubicBezTo>
                  <a:cubicBezTo>
                    <a:pt x="53" y="38"/>
                    <a:pt x="60" y="35"/>
                    <a:pt x="58" y="34"/>
                  </a:cubicBezTo>
                  <a:cubicBezTo>
                    <a:pt x="54" y="33"/>
                    <a:pt x="52" y="25"/>
                    <a:pt x="51" y="21"/>
                  </a:cubicBezTo>
                  <a:cubicBezTo>
                    <a:pt x="51" y="21"/>
                    <a:pt x="51" y="21"/>
                    <a:pt x="51" y="21"/>
                  </a:cubicBezTo>
                  <a:cubicBezTo>
                    <a:pt x="41" y="18"/>
                    <a:pt x="35" y="23"/>
                    <a:pt x="26" y="24"/>
                  </a:cubicBezTo>
                  <a:cubicBezTo>
                    <a:pt x="8" y="27"/>
                    <a:pt x="21" y="6"/>
                    <a:pt x="26" y="0"/>
                  </a:cubicBezTo>
                  <a:cubicBezTo>
                    <a:pt x="26" y="0"/>
                    <a:pt x="19" y="0"/>
                    <a:pt x="17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9" name="Freeform 109"/>
            <p:cNvSpPr/>
            <p:nvPr/>
          </p:nvSpPr>
          <p:spPr bwMode="auto">
            <a:xfrm>
              <a:off x="2152" y="2056"/>
              <a:ext cx="144" cy="125"/>
            </a:xfrm>
            <a:custGeom>
              <a:avLst/>
              <a:gdLst>
                <a:gd name="T0" fmla="*/ 55 w 61"/>
                <a:gd name="T1" fmla="*/ 1 h 53"/>
                <a:gd name="T2" fmla="*/ 29 w 61"/>
                <a:gd name="T3" fmla="*/ 24 h 53"/>
                <a:gd name="T4" fmla="*/ 31 w 61"/>
                <a:gd name="T5" fmla="*/ 37 h 53"/>
                <a:gd name="T6" fmla="*/ 9 w 61"/>
                <a:gd name="T7" fmla="*/ 49 h 53"/>
                <a:gd name="T8" fmla="*/ 6 w 61"/>
                <a:gd name="T9" fmla="*/ 52 h 53"/>
                <a:gd name="T10" fmla="*/ 38 w 61"/>
                <a:gd name="T11" fmla="*/ 39 h 53"/>
                <a:gd name="T12" fmla="*/ 38 w 61"/>
                <a:gd name="T13" fmla="*/ 29 h 53"/>
                <a:gd name="T14" fmla="*/ 56 w 61"/>
                <a:gd name="T15" fmla="*/ 3 h 53"/>
                <a:gd name="T16" fmla="*/ 55 w 61"/>
                <a:gd name="T17" fmla="*/ 1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53">
                  <a:moveTo>
                    <a:pt x="55" y="1"/>
                  </a:moveTo>
                  <a:cubicBezTo>
                    <a:pt x="41" y="5"/>
                    <a:pt x="34" y="11"/>
                    <a:pt x="29" y="24"/>
                  </a:cubicBezTo>
                  <a:cubicBezTo>
                    <a:pt x="28" y="28"/>
                    <a:pt x="31" y="33"/>
                    <a:pt x="31" y="37"/>
                  </a:cubicBezTo>
                  <a:cubicBezTo>
                    <a:pt x="32" y="45"/>
                    <a:pt x="15" y="49"/>
                    <a:pt x="9" y="49"/>
                  </a:cubicBezTo>
                  <a:cubicBezTo>
                    <a:pt x="7" y="49"/>
                    <a:pt x="0" y="53"/>
                    <a:pt x="6" y="52"/>
                  </a:cubicBezTo>
                  <a:cubicBezTo>
                    <a:pt x="18" y="52"/>
                    <a:pt x="31" y="48"/>
                    <a:pt x="38" y="39"/>
                  </a:cubicBezTo>
                  <a:cubicBezTo>
                    <a:pt x="41" y="35"/>
                    <a:pt x="39" y="32"/>
                    <a:pt x="38" y="29"/>
                  </a:cubicBezTo>
                  <a:cubicBezTo>
                    <a:pt x="35" y="17"/>
                    <a:pt x="45" y="6"/>
                    <a:pt x="56" y="3"/>
                  </a:cubicBezTo>
                  <a:cubicBezTo>
                    <a:pt x="61" y="2"/>
                    <a:pt x="60" y="0"/>
                    <a:pt x="55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0" name="Freeform 110"/>
            <p:cNvSpPr/>
            <p:nvPr/>
          </p:nvSpPr>
          <p:spPr bwMode="auto">
            <a:xfrm>
              <a:off x="2348" y="1954"/>
              <a:ext cx="135" cy="225"/>
            </a:xfrm>
            <a:custGeom>
              <a:avLst/>
              <a:gdLst>
                <a:gd name="T0" fmla="*/ 9 w 57"/>
                <a:gd name="T1" fmla="*/ 3 h 95"/>
                <a:gd name="T2" fmla="*/ 0 w 57"/>
                <a:gd name="T3" fmla="*/ 45 h 95"/>
                <a:gd name="T4" fmla="*/ 10 w 57"/>
                <a:gd name="T5" fmla="*/ 83 h 95"/>
                <a:gd name="T6" fmla="*/ 51 w 57"/>
                <a:gd name="T7" fmla="*/ 65 h 95"/>
                <a:gd name="T8" fmla="*/ 42 w 57"/>
                <a:gd name="T9" fmla="*/ 67 h 95"/>
                <a:gd name="T10" fmla="*/ 15 w 57"/>
                <a:gd name="T11" fmla="*/ 77 h 95"/>
                <a:gd name="T12" fmla="*/ 9 w 57"/>
                <a:gd name="T13" fmla="*/ 54 h 95"/>
                <a:gd name="T14" fmla="*/ 17 w 57"/>
                <a:gd name="T15" fmla="*/ 4 h 95"/>
                <a:gd name="T16" fmla="*/ 9 w 57"/>
                <a:gd name="T17" fmla="*/ 3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95">
                  <a:moveTo>
                    <a:pt x="9" y="3"/>
                  </a:moveTo>
                  <a:cubicBezTo>
                    <a:pt x="1" y="15"/>
                    <a:pt x="0" y="31"/>
                    <a:pt x="0" y="45"/>
                  </a:cubicBezTo>
                  <a:cubicBezTo>
                    <a:pt x="0" y="57"/>
                    <a:pt x="0" y="74"/>
                    <a:pt x="10" y="83"/>
                  </a:cubicBezTo>
                  <a:cubicBezTo>
                    <a:pt x="23" y="95"/>
                    <a:pt x="57" y="85"/>
                    <a:pt x="51" y="65"/>
                  </a:cubicBezTo>
                  <a:cubicBezTo>
                    <a:pt x="49" y="61"/>
                    <a:pt x="41" y="64"/>
                    <a:pt x="42" y="67"/>
                  </a:cubicBezTo>
                  <a:cubicBezTo>
                    <a:pt x="47" y="83"/>
                    <a:pt x="25" y="86"/>
                    <a:pt x="15" y="77"/>
                  </a:cubicBezTo>
                  <a:cubicBezTo>
                    <a:pt x="10" y="72"/>
                    <a:pt x="10" y="61"/>
                    <a:pt x="9" y="54"/>
                  </a:cubicBezTo>
                  <a:cubicBezTo>
                    <a:pt x="7" y="38"/>
                    <a:pt x="7" y="17"/>
                    <a:pt x="17" y="4"/>
                  </a:cubicBezTo>
                  <a:cubicBezTo>
                    <a:pt x="20" y="0"/>
                    <a:pt x="11" y="0"/>
                    <a:pt x="9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1" name="Freeform 111"/>
            <p:cNvSpPr/>
            <p:nvPr/>
          </p:nvSpPr>
          <p:spPr bwMode="auto">
            <a:xfrm>
              <a:off x="2282" y="2023"/>
              <a:ext cx="154" cy="33"/>
            </a:xfrm>
            <a:custGeom>
              <a:avLst/>
              <a:gdLst>
                <a:gd name="T0" fmla="*/ 10 w 65"/>
                <a:gd name="T1" fmla="*/ 13 h 14"/>
                <a:gd name="T2" fmla="*/ 60 w 65"/>
                <a:gd name="T3" fmla="*/ 4 h 14"/>
                <a:gd name="T4" fmla="*/ 59 w 65"/>
                <a:gd name="T5" fmla="*/ 1 h 14"/>
                <a:gd name="T6" fmla="*/ 5 w 65"/>
                <a:gd name="T7" fmla="*/ 12 h 14"/>
                <a:gd name="T8" fmla="*/ 10 w 65"/>
                <a:gd name="T9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14">
                  <a:moveTo>
                    <a:pt x="10" y="13"/>
                  </a:moveTo>
                  <a:cubicBezTo>
                    <a:pt x="26" y="7"/>
                    <a:pt x="44" y="7"/>
                    <a:pt x="60" y="4"/>
                  </a:cubicBezTo>
                  <a:cubicBezTo>
                    <a:pt x="65" y="3"/>
                    <a:pt x="64" y="0"/>
                    <a:pt x="59" y="1"/>
                  </a:cubicBezTo>
                  <a:cubicBezTo>
                    <a:pt x="41" y="5"/>
                    <a:pt x="22" y="5"/>
                    <a:pt x="5" y="12"/>
                  </a:cubicBezTo>
                  <a:cubicBezTo>
                    <a:pt x="0" y="14"/>
                    <a:pt x="8" y="14"/>
                    <a:pt x="10" y="1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2" name="Freeform 112"/>
            <p:cNvSpPr/>
            <p:nvPr/>
          </p:nvSpPr>
          <p:spPr bwMode="auto">
            <a:xfrm>
              <a:off x="2481" y="2151"/>
              <a:ext cx="30" cy="30"/>
            </a:xfrm>
            <a:custGeom>
              <a:avLst/>
              <a:gdLst>
                <a:gd name="T0" fmla="*/ 8 w 13"/>
                <a:gd name="T1" fmla="*/ 12 h 13"/>
                <a:gd name="T2" fmla="*/ 12 w 13"/>
                <a:gd name="T3" fmla="*/ 7 h 13"/>
                <a:gd name="T4" fmla="*/ 13 w 13"/>
                <a:gd name="T5" fmla="*/ 3 h 13"/>
                <a:gd name="T6" fmla="*/ 5 w 13"/>
                <a:gd name="T7" fmla="*/ 4 h 13"/>
                <a:gd name="T8" fmla="*/ 4 w 13"/>
                <a:gd name="T9" fmla="*/ 7 h 13"/>
                <a:gd name="T10" fmla="*/ 2 w 13"/>
                <a:gd name="T11" fmla="*/ 10 h 13"/>
                <a:gd name="T12" fmla="*/ 2 w 13"/>
                <a:gd name="T13" fmla="*/ 13 h 13"/>
                <a:gd name="T14" fmla="*/ 8 w 13"/>
                <a:gd name="T15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13">
                  <a:moveTo>
                    <a:pt x="8" y="12"/>
                  </a:moveTo>
                  <a:cubicBezTo>
                    <a:pt x="10" y="10"/>
                    <a:pt x="11" y="9"/>
                    <a:pt x="12" y="7"/>
                  </a:cubicBezTo>
                  <a:cubicBezTo>
                    <a:pt x="13" y="6"/>
                    <a:pt x="13" y="5"/>
                    <a:pt x="13" y="3"/>
                  </a:cubicBezTo>
                  <a:cubicBezTo>
                    <a:pt x="13" y="0"/>
                    <a:pt x="5" y="2"/>
                    <a:pt x="5" y="4"/>
                  </a:cubicBezTo>
                  <a:cubicBezTo>
                    <a:pt x="5" y="5"/>
                    <a:pt x="5" y="7"/>
                    <a:pt x="4" y="7"/>
                  </a:cubicBezTo>
                  <a:cubicBezTo>
                    <a:pt x="4" y="8"/>
                    <a:pt x="3" y="9"/>
                    <a:pt x="2" y="10"/>
                  </a:cubicBezTo>
                  <a:cubicBezTo>
                    <a:pt x="0" y="11"/>
                    <a:pt x="1" y="13"/>
                    <a:pt x="2" y="13"/>
                  </a:cubicBezTo>
                  <a:cubicBezTo>
                    <a:pt x="4" y="13"/>
                    <a:pt x="7" y="13"/>
                    <a:pt x="8" y="1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pic>
        <p:nvPicPr>
          <p:cNvPr id="126" name="图片 12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36" y="1086150"/>
            <a:ext cx="976686" cy="1603426"/>
          </a:xfrm>
          <a:prstGeom prst="rect">
            <a:avLst/>
          </a:prstGeom>
        </p:spPr>
      </p:pic>
      <p:sp>
        <p:nvSpPr>
          <p:cNvPr id="133" name="Freeform 117"/>
          <p:cNvSpPr>
            <a:spLocks noEditPoints="1"/>
          </p:cNvSpPr>
          <p:nvPr/>
        </p:nvSpPr>
        <p:spPr bwMode="auto">
          <a:xfrm>
            <a:off x="5929971" y="243585"/>
            <a:ext cx="332057" cy="772552"/>
          </a:xfrm>
          <a:custGeom>
            <a:avLst/>
            <a:gdLst>
              <a:gd name="T0" fmla="*/ 166 w 250"/>
              <a:gd name="T1" fmla="*/ 11 h 580"/>
              <a:gd name="T2" fmla="*/ 79 w 250"/>
              <a:gd name="T3" fmla="*/ 12 h 580"/>
              <a:gd name="T4" fmla="*/ 18 w 250"/>
              <a:gd name="T5" fmla="*/ 87 h 580"/>
              <a:gd name="T6" fmla="*/ 66 w 250"/>
              <a:gd name="T7" fmla="*/ 276 h 580"/>
              <a:gd name="T8" fmla="*/ 54 w 250"/>
              <a:gd name="T9" fmla="*/ 300 h 580"/>
              <a:gd name="T10" fmla="*/ 41 w 250"/>
              <a:gd name="T11" fmla="*/ 314 h 580"/>
              <a:gd name="T12" fmla="*/ 67 w 250"/>
              <a:gd name="T13" fmla="*/ 334 h 580"/>
              <a:gd name="T14" fmla="*/ 66 w 250"/>
              <a:gd name="T15" fmla="*/ 335 h 580"/>
              <a:gd name="T16" fmla="*/ 65 w 250"/>
              <a:gd name="T17" fmla="*/ 374 h 580"/>
              <a:gd name="T18" fmla="*/ 36 w 250"/>
              <a:gd name="T19" fmla="*/ 407 h 580"/>
              <a:gd name="T20" fmla="*/ 10 w 250"/>
              <a:gd name="T21" fmla="*/ 449 h 580"/>
              <a:gd name="T22" fmla="*/ 25 w 250"/>
              <a:gd name="T23" fmla="*/ 576 h 580"/>
              <a:gd name="T24" fmla="*/ 32 w 250"/>
              <a:gd name="T25" fmla="*/ 575 h 580"/>
              <a:gd name="T26" fmla="*/ 45 w 250"/>
              <a:gd name="T27" fmla="*/ 416 h 580"/>
              <a:gd name="T28" fmla="*/ 74 w 250"/>
              <a:gd name="T29" fmla="*/ 336 h 580"/>
              <a:gd name="T30" fmla="*/ 75 w 250"/>
              <a:gd name="T31" fmla="*/ 336 h 580"/>
              <a:gd name="T32" fmla="*/ 110 w 250"/>
              <a:gd name="T33" fmla="*/ 330 h 580"/>
              <a:gd name="T34" fmla="*/ 102 w 250"/>
              <a:gd name="T35" fmla="*/ 291 h 580"/>
              <a:gd name="T36" fmla="*/ 232 w 250"/>
              <a:gd name="T37" fmla="*/ 191 h 580"/>
              <a:gd name="T38" fmla="*/ 166 w 250"/>
              <a:gd name="T39" fmla="*/ 11 h 580"/>
              <a:gd name="T40" fmla="*/ 89 w 250"/>
              <a:gd name="T41" fmla="*/ 325 h 580"/>
              <a:gd name="T42" fmla="*/ 69 w 250"/>
              <a:gd name="T43" fmla="*/ 323 h 580"/>
              <a:gd name="T44" fmla="*/ 56 w 250"/>
              <a:gd name="T45" fmla="*/ 313 h 580"/>
              <a:gd name="T46" fmla="*/ 67 w 250"/>
              <a:gd name="T47" fmla="*/ 303 h 580"/>
              <a:gd name="T48" fmla="*/ 76 w 250"/>
              <a:gd name="T49" fmla="*/ 281 h 580"/>
              <a:gd name="T50" fmla="*/ 80 w 250"/>
              <a:gd name="T51" fmla="*/ 284 h 580"/>
              <a:gd name="T52" fmla="*/ 95 w 250"/>
              <a:gd name="T53" fmla="*/ 289 h 580"/>
              <a:gd name="T54" fmla="*/ 95 w 250"/>
              <a:gd name="T55" fmla="*/ 290 h 580"/>
              <a:gd name="T56" fmla="*/ 96 w 250"/>
              <a:gd name="T57" fmla="*/ 299 h 580"/>
              <a:gd name="T58" fmla="*/ 101 w 250"/>
              <a:gd name="T59" fmla="*/ 321 h 580"/>
              <a:gd name="T60" fmla="*/ 89 w 250"/>
              <a:gd name="T61" fmla="*/ 325 h 580"/>
              <a:gd name="T62" fmla="*/ 221 w 250"/>
              <a:gd name="T63" fmla="*/ 154 h 580"/>
              <a:gd name="T64" fmla="*/ 84 w 250"/>
              <a:gd name="T65" fmla="*/ 269 h 580"/>
              <a:gd name="T66" fmla="*/ 77 w 250"/>
              <a:gd name="T67" fmla="*/ 270 h 580"/>
              <a:gd name="T68" fmla="*/ 41 w 250"/>
              <a:gd name="T69" fmla="*/ 225 h 580"/>
              <a:gd name="T70" fmla="*/ 27 w 250"/>
              <a:gd name="T71" fmla="*/ 131 h 580"/>
              <a:gd name="T72" fmla="*/ 49 w 250"/>
              <a:gd name="T73" fmla="*/ 55 h 580"/>
              <a:gd name="T74" fmla="*/ 138 w 250"/>
              <a:gd name="T75" fmla="*/ 16 h 580"/>
              <a:gd name="T76" fmla="*/ 221 w 250"/>
              <a:gd name="T77" fmla="*/ 154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50" h="580">
                <a:moveTo>
                  <a:pt x="166" y="11"/>
                </a:moveTo>
                <a:cubicBezTo>
                  <a:pt x="138" y="1"/>
                  <a:pt x="107" y="0"/>
                  <a:pt x="79" y="12"/>
                </a:cubicBezTo>
                <a:cubicBezTo>
                  <a:pt x="45" y="26"/>
                  <a:pt x="29" y="53"/>
                  <a:pt x="18" y="87"/>
                </a:cubicBezTo>
                <a:cubicBezTo>
                  <a:pt x="0" y="144"/>
                  <a:pt x="5" y="245"/>
                  <a:pt x="66" y="276"/>
                </a:cubicBezTo>
                <a:cubicBezTo>
                  <a:pt x="63" y="285"/>
                  <a:pt x="61" y="293"/>
                  <a:pt x="54" y="300"/>
                </a:cubicBezTo>
                <a:cubicBezTo>
                  <a:pt x="49" y="304"/>
                  <a:pt x="41" y="306"/>
                  <a:pt x="41" y="314"/>
                </a:cubicBezTo>
                <a:cubicBezTo>
                  <a:pt x="41" y="326"/>
                  <a:pt x="55" y="332"/>
                  <a:pt x="67" y="334"/>
                </a:cubicBezTo>
                <a:cubicBezTo>
                  <a:pt x="66" y="335"/>
                  <a:pt x="66" y="335"/>
                  <a:pt x="66" y="335"/>
                </a:cubicBezTo>
                <a:cubicBezTo>
                  <a:pt x="66" y="348"/>
                  <a:pt x="67" y="361"/>
                  <a:pt x="65" y="374"/>
                </a:cubicBezTo>
                <a:cubicBezTo>
                  <a:pt x="63" y="388"/>
                  <a:pt x="47" y="399"/>
                  <a:pt x="36" y="407"/>
                </a:cubicBezTo>
                <a:cubicBezTo>
                  <a:pt x="22" y="418"/>
                  <a:pt x="14" y="431"/>
                  <a:pt x="10" y="449"/>
                </a:cubicBezTo>
                <a:cubicBezTo>
                  <a:pt x="0" y="486"/>
                  <a:pt x="8" y="542"/>
                  <a:pt x="25" y="576"/>
                </a:cubicBezTo>
                <a:cubicBezTo>
                  <a:pt x="27" y="580"/>
                  <a:pt x="32" y="578"/>
                  <a:pt x="32" y="575"/>
                </a:cubicBezTo>
                <a:cubicBezTo>
                  <a:pt x="30" y="524"/>
                  <a:pt x="1" y="457"/>
                  <a:pt x="45" y="416"/>
                </a:cubicBezTo>
                <a:cubicBezTo>
                  <a:pt x="71" y="393"/>
                  <a:pt x="86" y="372"/>
                  <a:pt x="74" y="336"/>
                </a:cubicBezTo>
                <a:cubicBezTo>
                  <a:pt x="74" y="336"/>
                  <a:pt x="74" y="336"/>
                  <a:pt x="75" y="336"/>
                </a:cubicBezTo>
                <a:cubicBezTo>
                  <a:pt x="84" y="337"/>
                  <a:pt x="107" y="343"/>
                  <a:pt x="110" y="330"/>
                </a:cubicBezTo>
                <a:cubicBezTo>
                  <a:pt x="113" y="319"/>
                  <a:pt x="112" y="299"/>
                  <a:pt x="102" y="291"/>
                </a:cubicBezTo>
                <a:cubicBezTo>
                  <a:pt x="163" y="300"/>
                  <a:pt x="214" y="249"/>
                  <a:pt x="232" y="191"/>
                </a:cubicBezTo>
                <a:cubicBezTo>
                  <a:pt x="250" y="131"/>
                  <a:pt x="234" y="33"/>
                  <a:pt x="166" y="11"/>
                </a:cubicBezTo>
                <a:close/>
                <a:moveTo>
                  <a:pt x="89" y="325"/>
                </a:moveTo>
                <a:cubicBezTo>
                  <a:pt x="82" y="325"/>
                  <a:pt x="76" y="325"/>
                  <a:pt x="69" y="323"/>
                </a:cubicBezTo>
                <a:cubicBezTo>
                  <a:pt x="69" y="323"/>
                  <a:pt x="50" y="316"/>
                  <a:pt x="56" y="313"/>
                </a:cubicBezTo>
                <a:cubicBezTo>
                  <a:pt x="60" y="310"/>
                  <a:pt x="64" y="307"/>
                  <a:pt x="67" y="303"/>
                </a:cubicBezTo>
                <a:cubicBezTo>
                  <a:pt x="72" y="297"/>
                  <a:pt x="76" y="289"/>
                  <a:pt x="76" y="281"/>
                </a:cubicBezTo>
                <a:cubicBezTo>
                  <a:pt x="77" y="283"/>
                  <a:pt x="78" y="284"/>
                  <a:pt x="80" y="284"/>
                </a:cubicBezTo>
                <a:cubicBezTo>
                  <a:pt x="85" y="286"/>
                  <a:pt x="90" y="288"/>
                  <a:pt x="95" y="289"/>
                </a:cubicBezTo>
                <a:cubicBezTo>
                  <a:pt x="95" y="289"/>
                  <a:pt x="95" y="290"/>
                  <a:pt x="95" y="290"/>
                </a:cubicBezTo>
                <a:cubicBezTo>
                  <a:pt x="94" y="294"/>
                  <a:pt x="94" y="295"/>
                  <a:pt x="96" y="299"/>
                </a:cubicBezTo>
                <a:cubicBezTo>
                  <a:pt x="99" y="306"/>
                  <a:pt x="101" y="313"/>
                  <a:pt x="101" y="321"/>
                </a:cubicBezTo>
                <a:cubicBezTo>
                  <a:pt x="101" y="329"/>
                  <a:pt x="95" y="326"/>
                  <a:pt x="89" y="325"/>
                </a:cubicBezTo>
                <a:close/>
                <a:moveTo>
                  <a:pt x="221" y="154"/>
                </a:moveTo>
                <a:cubicBezTo>
                  <a:pt x="217" y="230"/>
                  <a:pt x="164" y="290"/>
                  <a:pt x="84" y="269"/>
                </a:cubicBezTo>
                <a:cubicBezTo>
                  <a:pt x="81" y="268"/>
                  <a:pt x="78" y="268"/>
                  <a:pt x="77" y="270"/>
                </a:cubicBezTo>
                <a:cubicBezTo>
                  <a:pt x="65" y="255"/>
                  <a:pt x="51" y="242"/>
                  <a:pt x="41" y="225"/>
                </a:cubicBezTo>
                <a:cubicBezTo>
                  <a:pt x="25" y="198"/>
                  <a:pt x="26" y="161"/>
                  <a:pt x="27" y="131"/>
                </a:cubicBezTo>
                <a:cubicBezTo>
                  <a:pt x="28" y="104"/>
                  <a:pt x="36" y="78"/>
                  <a:pt x="49" y="55"/>
                </a:cubicBezTo>
                <a:cubicBezTo>
                  <a:pt x="67" y="24"/>
                  <a:pt x="106" y="16"/>
                  <a:pt x="138" y="16"/>
                </a:cubicBezTo>
                <a:cubicBezTo>
                  <a:pt x="214" y="17"/>
                  <a:pt x="224" y="95"/>
                  <a:pt x="221" y="154"/>
                </a:cubicBezTo>
                <a:close/>
              </a:path>
            </a:pathLst>
          </a:custGeom>
          <a:solidFill>
            <a:schemeClr val="bg1">
              <a:lumMod val="95000"/>
              <a:alpha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23" name="Freeform 116"/>
          <p:cNvSpPr>
            <a:spLocks noEditPoints="1"/>
          </p:cNvSpPr>
          <p:nvPr/>
        </p:nvSpPr>
        <p:spPr bwMode="auto">
          <a:xfrm>
            <a:off x="7258710" y="313950"/>
            <a:ext cx="979488" cy="450850"/>
          </a:xfrm>
          <a:custGeom>
            <a:avLst/>
            <a:gdLst>
              <a:gd name="T0" fmla="*/ 241 w 261"/>
              <a:gd name="T1" fmla="*/ 44 h 120"/>
              <a:gd name="T2" fmla="*/ 212 w 261"/>
              <a:gd name="T3" fmla="*/ 45 h 120"/>
              <a:gd name="T4" fmla="*/ 168 w 261"/>
              <a:gd name="T5" fmla="*/ 2 h 120"/>
              <a:gd name="T6" fmla="*/ 124 w 261"/>
              <a:gd name="T7" fmla="*/ 28 h 120"/>
              <a:gd name="T8" fmla="*/ 93 w 261"/>
              <a:gd name="T9" fmla="*/ 20 h 120"/>
              <a:gd name="T10" fmla="*/ 54 w 261"/>
              <a:gd name="T11" fmla="*/ 54 h 120"/>
              <a:gd name="T12" fmla="*/ 21 w 261"/>
              <a:gd name="T13" fmla="*/ 56 h 120"/>
              <a:gd name="T14" fmla="*/ 1 w 261"/>
              <a:gd name="T15" fmla="*/ 90 h 120"/>
              <a:gd name="T16" fmla="*/ 26 w 261"/>
              <a:gd name="T17" fmla="*/ 116 h 120"/>
              <a:gd name="T18" fmla="*/ 61 w 261"/>
              <a:gd name="T19" fmla="*/ 105 h 120"/>
              <a:gd name="T20" fmla="*/ 103 w 261"/>
              <a:gd name="T21" fmla="*/ 120 h 120"/>
              <a:gd name="T22" fmla="*/ 136 w 261"/>
              <a:gd name="T23" fmla="*/ 104 h 120"/>
              <a:gd name="T24" fmla="*/ 174 w 261"/>
              <a:gd name="T25" fmla="*/ 112 h 120"/>
              <a:gd name="T26" fmla="*/ 209 w 261"/>
              <a:gd name="T27" fmla="*/ 95 h 120"/>
              <a:gd name="T28" fmla="*/ 235 w 261"/>
              <a:gd name="T29" fmla="*/ 96 h 120"/>
              <a:gd name="T30" fmla="*/ 259 w 261"/>
              <a:gd name="T31" fmla="*/ 70 h 120"/>
              <a:gd name="T32" fmla="*/ 241 w 261"/>
              <a:gd name="T33" fmla="*/ 44 h 120"/>
              <a:gd name="T34" fmla="*/ 231 w 261"/>
              <a:gd name="T35" fmla="*/ 85 h 120"/>
              <a:gd name="T36" fmla="*/ 211 w 261"/>
              <a:gd name="T37" fmla="*/ 88 h 120"/>
              <a:gd name="T38" fmla="*/ 209 w 261"/>
              <a:gd name="T39" fmla="*/ 86 h 120"/>
              <a:gd name="T40" fmla="*/ 186 w 261"/>
              <a:gd name="T41" fmla="*/ 95 h 120"/>
              <a:gd name="T42" fmla="*/ 139 w 261"/>
              <a:gd name="T43" fmla="*/ 97 h 120"/>
              <a:gd name="T44" fmla="*/ 140 w 261"/>
              <a:gd name="T45" fmla="*/ 96 h 120"/>
              <a:gd name="T46" fmla="*/ 136 w 261"/>
              <a:gd name="T47" fmla="*/ 93 h 120"/>
              <a:gd name="T48" fmla="*/ 111 w 261"/>
              <a:gd name="T49" fmla="*/ 109 h 120"/>
              <a:gd name="T50" fmla="*/ 65 w 261"/>
              <a:gd name="T51" fmla="*/ 99 h 120"/>
              <a:gd name="T52" fmla="*/ 62 w 261"/>
              <a:gd name="T53" fmla="*/ 95 h 120"/>
              <a:gd name="T54" fmla="*/ 40 w 261"/>
              <a:gd name="T55" fmla="*/ 103 h 120"/>
              <a:gd name="T56" fmla="*/ 10 w 261"/>
              <a:gd name="T57" fmla="*/ 90 h 120"/>
              <a:gd name="T58" fmla="*/ 28 w 261"/>
              <a:gd name="T59" fmla="*/ 64 h 120"/>
              <a:gd name="T60" fmla="*/ 56 w 261"/>
              <a:gd name="T61" fmla="*/ 66 h 120"/>
              <a:gd name="T62" fmla="*/ 56 w 261"/>
              <a:gd name="T63" fmla="*/ 66 h 120"/>
              <a:gd name="T64" fmla="*/ 63 w 261"/>
              <a:gd name="T65" fmla="*/ 65 h 120"/>
              <a:gd name="T66" fmla="*/ 81 w 261"/>
              <a:gd name="T67" fmla="*/ 39 h 120"/>
              <a:gd name="T68" fmla="*/ 119 w 261"/>
              <a:gd name="T69" fmla="*/ 43 h 120"/>
              <a:gd name="T70" fmla="*/ 124 w 261"/>
              <a:gd name="T71" fmla="*/ 45 h 120"/>
              <a:gd name="T72" fmla="*/ 127 w 261"/>
              <a:gd name="T73" fmla="*/ 44 h 120"/>
              <a:gd name="T74" fmla="*/ 163 w 261"/>
              <a:gd name="T75" fmla="*/ 15 h 120"/>
              <a:gd name="T76" fmla="*/ 203 w 261"/>
              <a:gd name="T77" fmla="*/ 52 h 120"/>
              <a:gd name="T78" fmla="*/ 204 w 261"/>
              <a:gd name="T79" fmla="*/ 53 h 120"/>
              <a:gd name="T80" fmla="*/ 206 w 261"/>
              <a:gd name="T81" fmla="*/ 56 h 120"/>
              <a:gd name="T82" fmla="*/ 245 w 261"/>
              <a:gd name="T83" fmla="*/ 67 h 120"/>
              <a:gd name="T84" fmla="*/ 231 w 261"/>
              <a:gd name="T85" fmla="*/ 85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61" h="120">
                <a:moveTo>
                  <a:pt x="241" y="44"/>
                </a:moveTo>
                <a:cubicBezTo>
                  <a:pt x="232" y="42"/>
                  <a:pt x="220" y="41"/>
                  <a:pt x="212" y="45"/>
                </a:cubicBezTo>
                <a:cubicBezTo>
                  <a:pt x="211" y="24"/>
                  <a:pt x="187" y="4"/>
                  <a:pt x="168" y="2"/>
                </a:cubicBezTo>
                <a:cubicBezTo>
                  <a:pt x="150" y="0"/>
                  <a:pt x="130" y="12"/>
                  <a:pt x="124" y="28"/>
                </a:cubicBezTo>
                <a:cubicBezTo>
                  <a:pt x="116" y="22"/>
                  <a:pt x="100" y="20"/>
                  <a:pt x="93" y="20"/>
                </a:cubicBezTo>
                <a:cubicBezTo>
                  <a:pt x="77" y="22"/>
                  <a:pt x="56" y="37"/>
                  <a:pt x="54" y="54"/>
                </a:cubicBezTo>
                <a:cubicBezTo>
                  <a:pt x="43" y="49"/>
                  <a:pt x="31" y="51"/>
                  <a:pt x="21" y="56"/>
                </a:cubicBezTo>
                <a:cubicBezTo>
                  <a:pt x="8" y="62"/>
                  <a:pt x="2" y="77"/>
                  <a:pt x="1" y="90"/>
                </a:cubicBezTo>
                <a:cubicBezTo>
                  <a:pt x="0" y="104"/>
                  <a:pt x="14" y="114"/>
                  <a:pt x="26" y="116"/>
                </a:cubicBezTo>
                <a:cubicBezTo>
                  <a:pt x="37" y="117"/>
                  <a:pt x="53" y="113"/>
                  <a:pt x="61" y="105"/>
                </a:cubicBezTo>
                <a:cubicBezTo>
                  <a:pt x="71" y="117"/>
                  <a:pt x="89" y="119"/>
                  <a:pt x="103" y="120"/>
                </a:cubicBezTo>
                <a:cubicBezTo>
                  <a:pt x="114" y="120"/>
                  <a:pt x="129" y="114"/>
                  <a:pt x="136" y="104"/>
                </a:cubicBezTo>
                <a:cubicBezTo>
                  <a:pt x="147" y="112"/>
                  <a:pt x="160" y="115"/>
                  <a:pt x="174" y="112"/>
                </a:cubicBezTo>
                <a:cubicBezTo>
                  <a:pt x="183" y="111"/>
                  <a:pt x="204" y="106"/>
                  <a:pt x="209" y="95"/>
                </a:cubicBezTo>
                <a:cubicBezTo>
                  <a:pt x="215" y="101"/>
                  <a:pt x="228" y="99"/>
                  <a:pt x="235" y="96"/>
                </a:cubicBezTo>
                <a:cubicBezTo>
                  <a:pt x="246" y="91"/>
                  <a:pt x="257" y="83"/>
                  <a:pt x="259" y="70"/>
                </a:cubicBezTo>
                <a:cubicBezTo>
                  <a:pt x="261" y="57"/>
                  <a:pt x="253" y="48"/>
                  <a:pt x="241" y="44"/>
                </a:cubicBezTo>
                <a:close/>
                <a:moveTo>
                  <a:pt x="231" y="85"/>
                </a:moveTo>
                <a:cubicBezTo>
                  <a:pt x="224" y="89"/>
                  <a:pt x="218" y="87"/>
                  <a:pt x="211" y="88"/>
                </a:cubicBezTo>
                <a:cubicBezTo>
                  <a:pt x="210" y="87"/>
                  <a:pt x="210" y="86"/>
                  <a:pt x="209" y="86"/>
                </a:cubicBezTo>
                <a:cubicBezTo>
                  <a:pt x="200" y="83"/>
                  <a:pt x="193" y="91"/>
                  <a:pt x="186" y="95"/>
                </a:cubicBezTo>
                <a:cubicBezTo>
                  <a:pt x="171" y="104"/>
                  <a:pt x="154" y="104"/>
                  <a:pt x="139" y="97"/>
                </a:cubicBezTo>
                <a:cubicBezTo>
                  <a:pt x="140" y="97"/>
                  <a:pt x="140" y="96"/>
                  <a:pt x="140" y="96"/>
                </a:cubicBezTo>
                <a:cubicBezTo>
                  <a:pt x="140" y="94"/>
                  <a:pt x="139" y="92"/>
                  <a:pt x="136" y="93"/>
                </a:cubicBezTo>
                <a:cubicBezTo>
                  <a:pt x="126" y="95"/>
                  <a:pt x="121" y="105"/>
                  <a:pt x="111" y="109"/>
                </a:cubicBezTo>
                <a:cubicBezTo>
                  <a:pt x="97" y="114"/>
                  <a:pt x="77" y="108"/>
                  <a:pt x="65" y="99"/>
                </a:cubicBezTo>
                <a:cubicBezTo>
                  <a:pt x="65" y="97"/>
                  <a:pt x="64" y="95"/>
                  <a:pt x="62" y="95"/>
                </a:cubicBezTo>
                <a:cubicBezTo>
                  <a:pt x="54" y="96"/>
                  <a:pt x="48" y="100"/>
                  <a:pt x="40" y="103"/>
                </a:cubicBezTo>
                <a:cubicBezTo>
                  <a:pt x="28" y="108"/>
                  <a:pt x="11" y="106"/>
                  <a:pt x="10" y="90"/>
                </a:cubicBezTo>
                <a:cubicBezTo>
                  <a:pt x="10" y="79"/>
                  <a:pt x="18" y="68"/>
                  <a:pt x="28" y="64"/>
                </a:cubicBezTo>
                <a:cubicBezTo>
                  <a:pt x="37" y="60"/>
                  <a:pt x="47" y="64"/>
                  <a:pt x="56" y="66"/>
                </a:cubicBezTo>
                <a:cubicBezTo>
                  <a:pt x="56" y="66"/>
                  <a:pt x="56" y="66"/>
                  <a:pt x="56" y="66"/>
                </a:cubicBezTo>
                <a:cubicBezTo>
                  <a:pt x="58" y="68"/>
                  <a:pt x="61" y="68"/>
                  <a:pt x="63" y="65"/>
                </a:cubicBezTo>
                <a:cubicBezTo>
                  <a:pt x="69" y="55"/>
                  <a:pt x="70" y="46"/>
                  <a:pt x="81" y="39"/>
                </a:cubicBezTo>
                <a:cubicBezTo>
                  <a:pt x="89" y="33"/>
                  <a:pt x="115" y="29"/>
                  <a:pt x="119" y="43"/>
                </a:cubicBezTo>
                <a:cubicBezTo>
                  <a:pt x="119" y="45"/>
                  <a:pt x="122" y="46"/>
                  <a:pt x="124" y="45"/>
                </a:cubicBezTo>
                <a:cubicBezTo>
                  <a:pt x="125" y="45"/>
                  <a:pt x="127" y="45"/>
                  <a:pt x="127" y="44"/>
                </a:cubicBezTo>
                <a:cubicBezTo>
                  <a:pt x="140" y="33"/>
                  <a:pt x="143" y="16"/>
                  <a:pt x="163" y="15"/>
                </a:cubicBezTo>
                <a:cubicBezTo>
                  <a:pt x="180" y="14"/>
                  <a:pt x="201" y="37"/>
                  <a:pt x="203" y="52"/>
                </a:cubicBezTo>
                <a:cubicBezTo>
                  <a:pt x="203" y="52"/>
                  <a:pt x="204" y="53"/>
                  <a:pt x="204" y="53"/>
                </a:cubicBezTo>
                <a:cubicBezTo>
                  <a:pt x="204" y="54"/>
                  <a:pt x="205" y="55"/>
                  <a:pt x="206" y="56"/>
                </a:cubicBezTo>
                <a:cubicBezTo>
                  <a:pt x="217" y="60"/>
                  <a:pt x="244" y="50"/>
                  <a:pt x="245" y="67"/>
                </a:cubicBezTo>
                <a:cubicBezTo>
                  <a:pt x="245" y="75"/>
                  <a:pt x="237" y="81"/>
                  <a:pt x="231" y="85"/>
                </a:cubicBezTo>
                <a:close/>
              </a:path>
            </a:pathLst>
          </a:custGeom>
          <a:solidFill>
            <a:schemeClr val="bg1">
              <a:lumMod val="95000"/>
              <a:alpha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pic>
        <p:nvPicPr>
          <p:cNvPr id="38" name="图片 37">
            <a:extLst>
              <a:ext uri="{FF2B5EF4-FFF2-40B4-BE49-F238E27FC236}">
                <a16:creationId xmlns:a16="http://schemas.microsoft.com/office/drawing/2014/main" id="{1AA55B92-4BEA-4B56-89D8-D6E799479C1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8092" y="51114"/>
            <a:ext cx="4766209" cy="694336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EA10AFE3-A241-461D-9B78-FCB4ECA4EC6D}"/>
              </a:ext>
            </a:extLst>
          </p:cNvPr>
          <p:cNvSpPr txBox="1"/>
          <p:nvPr/>
        </p:nvSpPr>
        <p:spPr>
          <a:xfrm>
            <a:off x="2077452" y="2245895"/>
            <a:ext cx="65852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dirty="0">
                <a:solidFill>
                  <a:schemeClr val="bg1"/>
                </a:solidFill>
              </a:rPr>
              <a:t>反思小结，观点提炼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29776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29790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29803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29817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298308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29844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29858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29871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29885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29898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29640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29912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29926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299396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29953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299668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29980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29994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0076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021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034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296268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0484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062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0756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089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1028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1164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130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1436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1572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170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29599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1844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198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2116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225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2388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2524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2660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2796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2932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306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297084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3204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334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3476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3612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3748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3884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4020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4156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4292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442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297220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4564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4700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4836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4972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5108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5244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5380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5516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5652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578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297356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5924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6060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6196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6332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6468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6604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6740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6876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7012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714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297492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7284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7420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7556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7692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7828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7964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30810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315297628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1918</TotalTime>
  <Words>214</Words>
  <Application>Microsoft Office PowerPoint</Application>
  <PresentationFormat>宽屏</PresentationFormat>
  <Paragraphs>24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等线</vt:lpstr>
      <vt:lpstr>宋体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LiuYuXin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春秋广告</dc:creator>
  <cp:lastModifiedBy>wghjg1972</cp:lastModifiedBy>
  <cp:revision>151</cp:revision>
  <dcterms:created xsi:type="dcterms:W3CDTF">2016-10-10T02:55:00Z</dcterms:created>
  <dcterms:modified xsi:type="dcterms:W3CDTF">2020-10-05T14:20:09Z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2052-11.1.0.8976</vt:lpwstr>
  </property>
</Properties>
</file>