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312" r:id="rId2"/>
    <p:sldId id="314" r:id="rId3"/>
    <p:sldId id="315" r:id="rId4"/>
    <p:sldId id="316" r:id="rId5"/>
    <p:sldId id="318" r:id="rId6"/>
    <p:sldId id="324" r:id="rId7"/>
    <p:sldId id="319" r:id="rId8"/>
    <p:sldId id="322" r:id="rId9"/>
    <p:sldId id="320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D107F22D-A1B5-4BA3-9BDD-58CC7DB4147A}">
          <p14:sldIdLst>
            <p14:sldId id="312"/>
            <p14:sldId id="314"/>
            <p14:sldId id="315"/>
            <p14:sldId id="316"/>
            <p14:sldId id="318"/>
            <p14:sldId id="324"/>
            <p14:sldId id="319"/>
            <p14:sldId id="322"/>
            <p14:sldId id="320"/>
          </p14:sldIdLst>
        </p14:section>
        <p14:section name="无标题节" id="{BB5E2768-3B4C-49AB-A49B-CA55B11028A6}">
          <p14:sldIdLst/>
        </p14:section>
        <p14:section name="无标题节" id="{13FB1A6E-F41E-4C9D-A53F-8637CAD3B813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B330"/>
    <a:srgbClr val="000000"/>
    <a:srgbClr val="025D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-294" y="-108"/>
      </p:cViewPr>
      <p:guideLst>
        <p:guide orient="horz" pos="2160"/>
        <p:guide pos="384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11" Type="http://schemas.openxmlformats.org/officeDocument/2006/relationships/image" Target="../media/image21.wmf"/><Relationship Id="rId5" Type="http://schemas.openxmlformats.org/officeDocument/2006/relationships/image" Target="../media/image15.wmf"/><Relationship Id="rId10" Type="http://schemas.openxmlformats.org/officeDocument/2006/relationships/image" Target="../media/image20.wmf"/><Relationship Id="rId4" Type="http://schemas.openxmlformats.org/officeDocument/2006/relationships/image" Target="../media/image14.wmf"/><Relationship Id="rId9" Type="http://schemas.openxmlformats.org/officeDocument/2006/relationships/image" Target="../media/image19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image" Target="../media/image24.wmf"/><Relationship Id="rId7" Type="http://schemas.openxmlformats.org/officeDocument/2006/relationships/image" Target="../media/image28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10" Type="http://schemas.openxmlformats.org/officeDocument/2006/relationships/image" Target="../media/image31.wmf"/><Relationship Id="rId4" Type="http://schemas.openxmlformats.org/officeDocument/2006/relationships/image" Target="../media/image25.wmf"/><Relationship Id="rId9" Type="http://schemas.openxmlformats.org/officeDocument/2006/relationships/image" Target="../media/image3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2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4" Type="http://schemas.openxmlformats.org/officeDocument/2006/relationships/image" Target="../media/image4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6" Type="http://schemas.openxmlformats.org/officeDocument/2006/relationships/image" Target="../media/image50.wmf"/><Relationship Id="rId5" Type="http://schemas.openxmlformats.org/officeDocument/2006/relationships/image" Target="../media/image49.wmf"/><Relationship Id="rId4" Type="http://schemas.openxmlformats.org/officeDocument/2006/relationships/image" Target="../media/image4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588C6-011E-4463-BF32-E390AFBB2A93}" type="datetimeFigureOut">
              <a:rPr lang="zh-CN" altLang="en-US" smtClean="0"/>
              <a:pPr/>
              <a:t>2020/10/20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3371-6F12-47A3-B6E8-44E1B6431AF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588C6-011E-4463-BF32-E390AFBB2A93}" type="datetimeFigureOut">
              <a:rPr lang="zh-CN" altLang="en-US" smtClean="0"/>
              <a:pPr/>
              <a:t>2020/10/20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3371-6F12-47A3-B6E8-44E1B6431AF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588C6-011E-4463-BF32-E390AFBB2A93}" type="datetimeFigureOut">
              <a:rPr lang="zh-CN" altLang="en-US" smtClean="0"/>
              <a:pPr/>
              <a:t>2020/10/20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3371-6F12-47A3-B6E8-44E1B6431AF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588C6-011E-4463-BF32-E390AFBB2A93}" type="datetimeFigureOut">
              <a:rPr lang="zh-CN" altLang="en-US" smtClean="0"/>
              <a:pPr/>
              <a:t>2020/10/20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3371-6F12-47A3-B6E8-44E1B6431AF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588C6-011E-4463-BF32-E390AFBB2A93}" type="datetimeFigureOut">
              <a:rPr lang="zh-CN" altLang="en-US" smtClean="0"/>
              <a:pPr/>
              <a:t>2020/10/20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3371-6F12-47A3-B6E8-44E1B6431AF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588C6-011E-4463-BF32-E390AFBB2A93}" type="datetimeFigureOut">
              <a:rPr lang="zh-CN" altLang="en-US" smtClean="0"/>
              <a:pPr/>
              <a:t>2020/10/20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3371-6F12-47A3-B6E8-44E1B6431AF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588C6-011E-4463-BF32-E390AFBB2A93}" type="datetimeFigureOut">
              <a:rPr lang="zh-CN" altLang="en-US" smtClean="0"/>
              <a:pPr/>
              <a:t>2020/10/20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3371-6F12-47A3-B6E8-44E1B6431AF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588C6-011E-4463-BF32-E390AFBB2A93}" type="datetimeFigureOut">
              <a:rPr lang="zh-CN" altLang="en-US" smtClean="0"/>
              <a:pPr/>
              <a:t>2020/10/20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3371-6F12-47A3-B6E8-44E1B6431AF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588C6-011E-4463-BF32-E390AFBB2A93}" type="datetimeFigureOut">
              <a:rPr lang="zh-CN" altLang="en-US" smtClean="0"/>
              <a:pPr/>
              <a:t>2020/10/20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3371-6F12-47A3-B6E8-44E1B6431AF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588C6-011E-4463-BF32-E390AFBB2A93}" type="datetimeFigureOut">
              <a:rPr lang="zh-CN" altLang="en-US" smtClean="0"/>
              <a:pPr/>
              <a:t>2020/10/20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3371-6F12-47A3-B6E8-44E1B6431AF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588C6-011E-4463-BF32-E390AFBB2A93}" type="datetimeFigureOut">
              <a:rPr lang="zh-CN" altLang="en-US" smtClean="0"/>
              <a:pPr/>
              <a:t>2020/10/20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3371-6F12-47A3-B6E8-44E1B6431AF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588C6-011E-4463-BF32-E390AFBB2A93}" type="datetimeFigureOut">
              <a:rPr lang="zh-CN" altLang="en-US" smtClean="0"/>
              <a:pPr/>
              <a:t>2020/10/20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13371-6F12-47A3-B6E8-44E1B6431AF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12" Type="http://schemas.openxmlformats.org/officeDocument/2006/relationships/image" Target="../media/image8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11" Type="http://schemas.openxmlformats.org/officeDocument/2006/relationships/image" Target="../media/image9.wmf"/><Relationship Id="rId5" Type="http://schemas.openxmlformats.org/officeDocument/2006/relationships/image" Target="../media/image5.png"/><Relationship Id="rId10" Type="http://schemas.openxmlformats.org/officeDocument/2006/relationships/oleObject" Target="../embeddings/oleObject1.bin"/><Relationship Id="rId4" Type="http://schemas.openxmlformats.org/officeDocument/2006/relationships/image" Target="../media/image2.png"/><Relationship Id="rId9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13" Type="http://schemas.openxmlformats.org/officeDocument/2006/relationships/image" Target="../media/image13.wmf"/><Relationship Id="rId18" Type="http://schemas.openxmlformats.org/officeDocument/2006/relationships/oleObject" Target="../embeddings/oleObject7.bin"/><Relationship Id="rId26" Type="http://schemas.openxmlformats.org/officeDocument/2006/relationships/oleObject" Target="../embeddings/oleObject11.bin"/><Relationship Id="rId3" Type="http://schemas.openxmlformats.org/officeDocument/2006/relationships/image" Target="../media/image1.png"/><Relationship Id="rId21" Type="http://schemas.openxmlformats.org/officeDocument/2006/relationships/image" Target="../media/image17.wmf"/><Relationship Id="rId7" Type="http://schemas.openxmlformats.org/officeDocument/2006/relationships/image" Target="../media/image7.png"/><Relationship Id="rId12" Type="http://schemas.openxmlformats.org/officeDocument/2006/relationships/oleObject" Target="../embeddings/oleObject4.bin"/><Relationship Id="rId17" Type="http://schemas.openxmlformats.org/officeDocument/2006/relationships/image" Target="../media/image15.wmf"/><Relationship Id="rId25" Type="http://schemas.openxmlformats.org/officeDocument/2006/relationships/image" Target="../media/image19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6.bin"/><Relationship Id="rId20" Type="http://schemas.openxmlformats.org/officeDocument/2006/relationships/oleObject" Target="../embeddings/oleObject8.bin"/><Relationship Id="rId29" Type="http://schemas.openxmlformats.org/officeDocument/2006/relationships/image" Target="../media/image21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png"/><Relationship Id="rId11" Type="http://schemas.openxmlformats.org/officeDocument/2006/relationships/image" Target="../media/image12.wmf"/><Relationship Id="rId24" Type="http://schemas.openxmlformats.org/officeDocument/2006/relationships/oleObject" Target="../embeddings/oleObject10.bin"/><Relationship Id="rId5" Type="http://schemas.openxmlformats.org/officeDocument/2006/relationships/image" Target="../media/image5.png"/><Relationship Id="rId15" Type="http://schemas.openxmlformats.org/officeDocument/2006/relationships/image" Target="../media/image14.wmf"/><Relationship Id="rId23" Type="http://schemas.openxmlformats.org/officeDocument/2006/relationships/image" Target="../media/image18.wmf"/><Relationship Id="rId28" Type="http://schemas.openxmlformats.org/officeDocument/2006/relationships/oleObject" Target="../embeddings/oleObject12.bin"/><Relationship Id="rId10" Type="http://schemas.openxmlformats.org/officeDocument/2006/relationships/oleObject" Target="../embeddings/oleObject3.bin"/><Relationship Id="rId19" Type="http://schemas.openxmlformats.org/officeDocument/2006/relationships/image" Target="../media/image16.wmf"/><Relationship Id="rId31" Type="http://schemas.openxmlformats.org/officeDocument/2006/relationships/oleObject" Target="../embeddings/oleObject13.bin"/><Relationship Id="rId4" Type="http://schemas.openxmlformats.org/officeDocument/2006/relationships/image" Target="../media/image2.png"/><Relationship Id="rId9" Type="http://schemas.openxmlformats.org/officeDocument/2006/relationships/image" Target="../media/image11.wmf"/><Relationship Id="rId14" Type="http://schemas.openxmlformats.org/officeDocument/2006/relationships/oleObject" Target="../embeddings/oleObject5.bin"/><Relationship Id="rId22" Type="http://schemas.openxmlformats.org/officeDocument/2006/relationships/oleObject" Target="../embeddings/oleObject9.bin"/><Relationship Id="rId27" Type="http://schemas.openxmlformats.org/officeDocument/2006/relationships/image" Target="../media/image20.wmf"/><Relationship Id="rId30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oleObject" Target="../embeddings/oleObject16.bin"/><Relationship Id="rId18" Type="http://schemas.openxmlformats.org/officeDocument/2006/relationships/image" Target="../media/image26.wmf"/><Relationship Id="rId26" Type="http://schemas.openxmlformats.org/officeDocument/2006/relationships/oleObject" Target="../embeddings/oleObject22.bin"/><Relationship Id="rId3" Type="http://schemas.openxmlformats.org/officeDocument/2006/relationships/image" Target="../media/image1.png"/><Relationship Id="rId21" Type="http://schemas.openxmlformats.org/officeDocument/2006/relationships/image" Target="../media/image27.wmf"/><Relationship Id="rId7" Type="http://schemas.openxmlformats.org/officeDocument/2006/relationships/image" Target="../media/image7.png"/><Relationship Id="rId12" Type="http://schemas.openxmlformats.org/officeDocument/2006/relationships/image" Target="../media/image23.wmf"/><Relationship Id="rId17" Type="http://schemas.openxmlformats.org/officeDocument/2006/relationships/oleObject" Target="../embeddings/oleObject18.bin"/><Relationship Id="rId25" Type="http://schemas.openxmlformats.org/officeDocument/2006/relationships/image" Target="../media/image29.wmf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25.wmf"/><Relationship Id="rId20" Type="http://schemas.openxmlformats.org/officeDocument/2006/relationships/oleObject" Target="../embeddings/oleObject19.bin"/><Relationship Id="rId29" Type="http://schemas.openxmlformats.org/officeDocument/2006/relationships/image" Target="../media/image31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png"/><Relationship Id="rId11" Type="http://schemas.openxmlformats.org/officeDocument/2006/relationships/oleObject" Target="../embeddings/oleObject15.bin"/><Relationship Id="rId24" Type="http://schemas.openxmlformats.org/officeDocument/2006/relationships/oleObject" Target="../embeddings/oleObject21.bin"/><Relationship Id="rId5" Type="http://schemas.openxmlformats.org/officeDocument/2006/relationships/image" Target="../media/image5.png"/><Relationship Id="rId15" Type="http://schemas.openxmlformats.org/officeDocument/2006/relationships/oleObject" Target="../embeddings/oleObject17.bin"/><Relationship Id="rId23" Type="http://schemas.openxmlformats.org/officeDocument/2006/relationships/image" Target="../media/image28.wmf"/><Relationship Id="rId28" Type="http://schemas.openxmlformats.org/officeDocument/2006/relationships/oleObject" Target="../embeddings/oleObject23.bin"/><Relationship Id="rId10" Type="http://schemas.openxmlformats.org/officeDocument/2006/relationships/image" Target="../media/image22.wmf"/><Relationship Id="rId19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oleObject" Target="../embeddings/oleObject14.bin"/><Relationship Id="rId14" Type="http://schemas.openxmlformats.org/officeDocument/2006/relationships/image" Target="../media/image24.wmf"/><Relationship Id="rId22" Type="http://schemas.openxmlformats.org/officeDocument/2006/relationships/oleObject" Target="../embeddings/oleObject20.bin"/><Relationship Id="rId27" Type="http://schemas.openxmlformats.org/officeDocument/2006/relationships/image" Target="../media/image30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oleObject" Target="../embeddings/oleObject26.bin"/><Relationship Id="rId18" Type="http://schemas.openxmlformats.org/officeDocument/2006/relationships/image" Target="../media/image36.wmf"/><Relationship Id="rId3" Type="http://schemas.openxmlformats.org/officeDocument/2006/relationships/image" Target="../media/image1.png"/><Relationship Id="rId21" Type="http://schemas.openxmlformats.org/officeDocument/2006/relationships/image" Target="../media/image8.png"/><Relationship Id="rId7" Type="http://schemas.openxmlformats.org/officeDocument/2006/relationships/image" Target="../media/image7.png"/><Relationship Id="rId12" Type="http://schemas.openxmlformats.org/officeDocument/2006/relationships/image" Target="../media/image33.wmf"/><Relationship Id="rId17" Type="http://schemas.openxmlformats.org/officeDocument/2006/relationships/oleObject" Target="../embeddings/oleObject28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35.wmf"/><Relationship Id="rId20" Type="http://schemas.openxmlformats.org/officeDocument/2006/relationships/image" Target="../media/image40.png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png"/><Relationship Id="rId11" Type="http://schemas.openxmlformats.org/officeDocument/2006/relationships/oleObject" Target="../embeddings/oleObject25.bin"/><Relationship Id="rId5" Type="http://schemas.openxmlformats.org/officeDocument/2006/relationships/image" Target="../media/image5.png"/><Relationship Id="rId15" Type="http://schemas.openxmlformats.org/officeDocument/2006/relationships/oleObject" Target="../embeddings/oleObject27.bin"/><Relationship Id="rId10" Type="http://schemas.openxmlformats.org/officeDocument/2006/relationships/image" Target="../media/image32.wmf"/><Relationship Id="rId4" Type="http://schemas.openxmlformats.org/officeDocument/2006/relationships/image" Target="../media/image2.png"/><Relationship Id="rId9" Type="http://schemas.openxmlformats.org/officeDocument/2006/relationships/oleObject" Target="../embeddings/oleObject24.bin"/><Relationship Id="rId14" Type="http://schemas.openxmlformats.org/officeDocument/2006/relationships/image" Target="../media/image34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oleObject" Target="../embeddings/oleObject31.bin"/><Relationship Id="rId18" Type="http://schemas.openxmlformats.org/officeDocument/2006/relationships/image" Target="../media/image40.wmf"/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12" Type="http://schemas.openxmlformats.org/officeDocument/2006/relationships/image" Target="../media/image37.wmf"/><Relationship Id="rId17" Type="http://schemas.openxmlformats.org/officeDocument/2006/relationships/oleObject" Target="../embeddings/oleObject33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39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6.png"/><Relationship Id="rId11" Type="http://schemas.openxmlformats.org/officeDocument/2006/relationships/oleObject" Target="../embeddings/oleObject30.bin"/><Relationship Id="rId5" Type="http://schemas.openxmlformats.org/officeDocument/2006/relationships/image" Target="../media/image5.png"/><Relationship Id="rId15" Type="http://schemas.openxmlformats.org/officeDocument/2006/relationships/oleObject" Target="../embeddings/oleObject32.bin"/><Relationship Id="rId10" Type="http://schemas.openxmlformats.org/officeDocument/2006/relationships/image" Target="../media/image32.wmf"/><Relationship Id="rId19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oleObject" Target="../embeddings/oleObject29.bin"/><Relationship Id="rId14" Type="http://schemas.openxmlformats.org/officeDocument/2006/relationships/image" Target="../media/image38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oleObject" Target="../embeddings/oleObject36.bin"/><Relationship Id="rId18" Type="http://schemas.openxmlformats.org/officeDocument/2006/relationships/image" Target="../media/image8.png"/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12" Type="http://schemas.openxmlformats.org/officeDocument/2006/relationships/image" Target="../media/image42.wmf"/><Relationship Id="rId17" Type="http://schemas.openxmlformats.org/officeDocument/2006/relationships/image" Target="../media/image45.png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44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6.png"/><Relationship Id="rId11" Type="http://schemas.openxmlformats.org/officeDocument/2006/relationships/oleObject" Target="../embeddings/oleObject35.bin"/><Relationship Id="rId5" Type="http://schemas.openxmlformats.org/officeDocument/2006/relationships/image" Target="../media/image5.png"/><Relationship Id="rId15" Type="http://schemas.openxmlformats.org/officeDocument/2006/relationships/oleObject" Target="../embeddings/oleObject37.bin"/><Relationship Id="rId10" Type="http://schemas.openxmlformats.org/officeDocument/2006/relationships/image" Target="../media/image41.wmf"/><Relationship Id="rId4" Type="http://schemas.openxmlformats.org/officeDocument/2006/relationships/image" Target="../media/image2.png"/><Relationship Id="rId9" Type="http://schemas.openxmlformats.org/officeDocument/2006/relationships/oleObject" Target="../embeddings/oleObject34.bin"/><Relationship Id="rId14" Type="http://schemas.openxmlformats.org/officeDocument/2006/relationships/image" Target="../media/image43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4.png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7.png"/><Relationship Id="rId11" Type="http://schemas.openxmlformats.org/officeDocument/2006/relationships/image" Target="../media/image8.png"/><Relationship Id="rId5" Type="http://schemas.openxmlformats.org/officeDocument/2006/relationships/image" Target="../media/image6.png"/><Relationship Id="rId10" Type="http://schemas.openxmlformats.org/officeDocument/2006/relationships/image" Target="../media/image45.wmf"/><Relationship Id="rId4" Type="http://schemas.openxmlformats.org/officeDocument/2006/relationships/image" Target="../media/image5.png"/><Relationship Id="rId9" Type="http://schemas.openxmlformats.org/officeDocument/2006/relationships/oleObject" Target="../embeddings/oleObject38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oleObject" Target="../embeddings/oleObject41.bin"/><Relationship Id="rId18" Type="http://schemas.openxmlformats.org/officeDocument/2006/relationships/oleObject" Target="../embeddings/oleObject44.bin"/><Relationship Id="rId3" Type="http://schemas.openxmlformats.org/officeDocument/2006/relationships/image" Target="../media/image1.png"/><Relationship Id="rId21" Type="http://schemas.openxmlformats.org/officeDocument/2006/relationships/oleObject" Target="../embeddings/oleObject46.bin"/><Relationship Id="rId7" Type="http://schemas.openxmlformats.org/officeDocument/2006/relationships/image" Target="../media/image7.png"/><Relationship Id="rId12" Type="http://schemas.openxmlformats.org/officeDocument/2006/relationships/image" Target="../media/image47.wmf"/><Relationship Id="rId17" Type="http://schemas.openxmlformats.org/officeDocument/2006/relationships/image" Target="../media/image48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43.bin"/><Relationship Id="rId20" Type="http://schemas.openxmlformats.org/officeDocument/2006/relationships/image" Target="../media/image49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6.png"/><Relationship Id="rId11" Type="http://schemas.openxmlformats.org/officeDocument/2006/relationships/oleObject" Target="../embeddings/oleObject40.bin"/><Relationship Id="rId5" Type="http://schemas.openxmlformats.org/officeDocument/2006/relationships/image" Target="../media/image5.png"/><Relationship Id="rId15" Type="http://schemas.openxmlformats.org/officeDocument/2006/relationships/image" Target="../media/image33.wmf"/><Relationship Id="rId23" Type="http://schemas.openxmlformats.org/officeDocument/2006/relationships/image" Target="../media/image8.png"/><Relationship Id="rId10" Type="http://schemas.openxmlformats.org/officeDocument/2006/relationships/image" Target="../media/image46.wmf"/><Relationship Id="rId19" Type="http://schemas.openxmlformats.org/officeDocument/2006/relationships/oleObject" Target="../embeddings/oleObject45.bin"/><Relationship Id="rId4" Type="http://schemas.openxmlformats.org/officeDocument/2006/relationships/image" Target="../media/image2.png"/><Relationship Id="rId9" Type="http://schemas.openxmlformats.org/officeDocument/2006/relationships/oleObject" Target="../embeddings/oleObject39.bin"/><Relationship Id="rId14" Type="http://schemas.openxmlformats.org/officeDocument/2006/relationships/oleObject" Target="../embeddings/oleObject42.bin"/><Relationship Id="rId22" Type="http://schemas.openxmlformats.org/officeDocument/2006/relationships/image" Target="../media/image5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00800"/>
            <a:ext cx="12205072" cy="4572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2714" y="5722027"/>
            <a:ext cx="1766090" cy="963089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</p:pic>
      <p:pic>
        <p:nvPicPr>
          <p:cNvPr id="37" name="图片 3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471" y="6301399"/>
            <a:ext cx="657364" cy="116674"/>
          </a:xfrm>
          <a:prstGeom prst="rect">
            <a:avLst/>
          </a:prstGeom>
          <a:effectLst/>
        </p:spPr>
      </p:pic>
      <p:grpSp>
        <p:nvGrpSpPr>
          <p:cNvPr id="167" name="Group 30"/>
          <p:cNvGrpSpPr>
            <a:grpSpLocks noChangeAspect="1"/>
          </p:cNvGrpSpPr>
          <p:nvPr/>
        </p:nvGrpSpPr>
        <p:grpSpPr bwMode="auto">
          <a:xfrm>
            <a:off x="10166744" y="252312"/>
            <a:ext cx="1619689" cy="1020904"/>
            <a:chOff x="1688" y="801"/>
            <a:chExt cx="4309" cy="2716"/>
          </a:xfrm>
          <a:solidFill>
            <a:schemeClr val="bg1">
              <a:lumMod val="95000"/>
              <a:alpha val="60000"/>
            </a:schemeClr>
          </a:solidFill>
        </p:grpSpPr>
        <p:sp>
          <p:nvSpPr>
            <p:cNvPr id="168" name="Freeform 31"/>
            <p:cNvSpPr/>
            <p:nvPr/>
          </p:nvSpPr>
          <p:spPr bwMode="auto">
            <a:xfrm>
              <a:off x="2523" y="3280"/>
              <a:ext cx="187" cy="187"/>
            </a:xfrm>
            <a:custGeom>
              <a:avLst/>
              <a:gdLst>
                <a:gd name="T0" fmla="*/ 68 w 79"/>
                <a:gd name="T1" fmla="*/ 2 h 79"/>
                <a:gd name="T2" fmla="*/ 4 w 79"/>
                <a:gd name="T3" fmla="*/ 75 h 79"/>
                <a:gd name="T4" fmla="*/ 10 w 79"/>
                <a:gd name="T5" fmla="*/ 77 h 79"/>
                <a:gd name="T6" fmla="*/ 75 w 79"/>
                <a:gd name="T7" fmla="*/ 4 h 79"/>
                <a:gd name="T8" fmla="*/ 68 w 79"/>
                <a:gd name="T9" fmla="*/ 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" h="79">
                  <a:moveTo>
                    <a:pt x="68" y="2"/>
                  </a:moveTo>
                  <a:cubicBezTo>
                    <a:pt x="44" y="23"/>
                    <a:pt x="28" y="53"/>
                    <a:pt x="4" y="75"/>
                  </a:cubicBezTo>
                  <a:cubicBezTo>
                    <a:pt x="0" y="78"/>
                    <a:pt x="8" y="79"/>
                    <a:pt x="10" y="77"/>
                  </a:cubicBezTo>
                  <a:cubicBezTo>
                    <a:pt x="35" y="55"/>
                    <a:pt x="50" y="25"/>
                    <a:pt x="75" y="4"/>
                  </a:cubicBezTo>
                  <a:cubicBezTo>
                    <a:pt x="79" y="0"/>
                    <a:pt x="71" y="0"/>
                    <a:pt x="68" y="2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9" name="Freeform 32"/>
            <p:cNvSpPr/>
            <p:nvPr/>
          </p:nvSpPr>
          <p:spPr bwMode="auto">
            <a:xfrm>
              <a:off x="3515" y="3406"/>
              <a:ext cx="158" cy="19"/>
            </a:xfrm>
            <a:custGeom>
              <a:avLst/>
              <a:gdLst>
                <a:gd name="T0" fmla="*/ 6 w 67"/>
                <a:gd name="T1" fmla="*/ 7 h 8"/>
                <a:gd name="T2" fmla="*/ 57 w 67"/>
                <a:gd name="T3" fmla="*/ 7 h 8"/>
                <a:gd name="T4" fmla="*/ 62 w 67"/>
                <a:gd name="T5" fmla="*/ 4 h 8"/>
                <a:gd name="T6" fmla="*/ 8 w 67"/>
                <a:gd name="T7" fmla="*/ 4 h 8"/>
                <a:gd name="T8" fmla="*/ 6 w 67"/>
                <a:gd name="T9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8">
                  <a:moveTo>
                    <a:pt x="6" y="7"/>
                  </a:moveTo>
                  <a:cubicBezTo>
                    <a:pt x="23" y="3"/>
                    <a:pt x="40" y="7"/>
                    <a:pt x="57" y="7"/>
                  </a:cubicBezTo>
                  <a:cubicBezTo>
                    <a:pt x="59" y="7"/>
                    <a:pt x="67" y="4"/>
                    <a:pt x="62" y="4"/>
                  </a:cubicBezTo>
                  <a:cubicBezTo>
                    <a:pt x="44" y="4"/>
                    <a:pt x="26" y="0"/>
                    <a:pt x="8" y="4"/>
                  </a:cubicBezTo>
                  <a:cubicBezTo>
                    <a:pt x="5" y="5"/>
                    <a:pt x="0" y="8"/>
                    <a:pt x="6" y="7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0" name="Freeform 33"/>
            <p:cNvSpPr/>
            <p:nvPr/>
          </p:nvSpPr>
          <p:spPr bwMode="auto">
            <a:xfrm>
              <a:off x="3269" y="3297"/>
              <a:ext cx="118" cy="125"/>
            </a:xfrm>
            <a:custGeom>
              <a:avLst/>
              <a:gdLst>
                <a:gd name="T0" fmla="*/ 39 w 50"/>
                <a:gd name="T1" fmla="*/ 3 h 53"/>
                <a:gd name="T2" fmla="*/ 4 w 50"/>
                <a:gd name="T3" fmla="*/ 46 h 53"/>
                <a:gd name="T4" fmla="*/ 10 w 50"/>
                <a:gd name="T5" fmla="*/ 51 h 53"/>
                <a:gd name="T6" fmla="*/ 48 w 50"/>
                <a:gd name="T7" fmla="*/ 5 h 53"/>
                <a:gd name="T8" fmla="*/ 39 w 50"/>
                <a:gd name="T9" fmla="*/ 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3">
                  <a:moveTo>
                    <a:pt x="39" y="3"/>
                  </a:moveTo>
                  <a:cubicBezTo>
                    <a:pt x="31" y="20"/>
                    <a:pt x="19" y="35"/>
                    <a:pt x="4" y="46"/>
                  </a:cubicBezTo>
                  <a:cubicBezTo>
                    <a:pt x="0" y="50"/>
                    <a:pt x="6" y="53"/>
                    <a:pt x="10" y="51"/>
                  </a:cubicBezTo>
                  <a:cubicBezTo>
                    <a:pt x="26" y="38"/>
                    <a:pt x="38" y="22"/>
                    <a:pt x="48" y="5"/>
                  </a:cubicBezTo>
                  <a:cubicBezTo>
                    <a:pt x="50" y="0"/>
                    <a:pt x="41" y="0"/>
                    <a:pt x="39" y="3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1" name="Freeform 34"/>
            <p:cNvSpPr/>
            <p:nvPr/>
          </p:nvSpPr>
          <p:spPr bwMode="auto">
            <a:xfrm>
              <a:off x="3243" y="3323"/>
              <a:ext cx="137" cy="118"/>
            </a:xfrm>
            <a:custGeom>
              <a:avLst/>
              <a:gdLst>
                <a:gd name="T0" fmla="*/ 2 w 58"/>
                <a:gd name="T1" fmla="*/ 7 h 50"/>
                <a:gd name="T2" fmla="*/ 47 w 58"/>
                <a:gd name="T3" fmla="*/ 48 h 50"/>
                <a:gd name="T4" fmla="*/ 54 w 58"/>
                <a:gd name="T5" fmla="*/ 43 h 50"/>
                <a:gd name="T6" fmla="*/ 10 w 58"/>
                <a:gd name="T7" fmla="*/ 3 h 50"/>
                <a:gd name="T8" fmla="*/ 2 w 58"/>
                <a:gd name="T9" fmla="*/ 7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50">
                  <a:moveTo>
                    <a:pt x="2" y="7"/>
                  </a:moveTo>
                  <a:cubicBezTo>
                    <a:pt x="15" y="23"/>
                    <a:pt x="31" y="36"/>
                    <a:pt x="47" y="48"/>
                  </a:cubicBezTo>
                  <a:cubicBezTo>
                    <a:pt x="50" y="50"/>
                    <a:pt x="58" y="46"/>
                    <a:pt x="54" y="43"/>
                  </a:cubicBezTo>
                  <a:cubicBezTo>
                    <a:pt x="38" y="31"/>
                    <a:pt x="22" y="19"/>
                    <a:pt x="10" y="3"/>
                  </a:cubicBezTo>
                  <a:cubicBezTo>
                    <a:pt x="8" y="0"/>
                    <a:pt x="0" y="4"/>
                    <a:pt x="2" y="7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2" name="Freeform 35"/>
            <p:cNvSpPr/>
            <p:nvPr/>
          </p:nvSpPr>
          <p:spPr bwMode="auto">
            <a:xfrm>
              <a:off x="3493" y="3275"/>
              <a:ext cx="52" cy="242"/>
            </a:xfrm>
            <a:custGeom>
              <a:avLst/>
              <a:gdLst>
                <a:gd name="T0" fmla="*/ 1 w 22"/>
                <a:gd name="T1" fmla="*/ 6 h 102"/>
                <a:gd name="T2" fmla="*/ 5 w 22"/>
                <a:gd name="T3" fmla="*/ 97 h 102"/>
                <a:gd name="T4" fmla="*/ 13 w 22"/>
                <a:gd name="T5" fmla="*/ 98 h 102"/>
                <a:gd name="T6" fmla="*/ 9 w 22"/>
                <a:gd name="T7" fmla="*/ 4 h 102"/>
                <a:gd name="T8" fmla="*/ 1 w 22"/>
                <a:gd name="T9" fmla="*/ 6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102">
                  <a:moveTo>
                    <a:pt x="1" y="6"/>
                  </a:moveTo>
                  <a:cubicBezTo>
                    <a:pt x="10" y="34"/>
                    <a:pt x="14" y="68"/>
                    <a:pt x="5" y="97"/>
                  </a:cubicBezTo>
                  <a:cubicBezTo>
                    <a:pt x="4" y="102"/>
                    <a:pt x="12" y="102"/>
                    <a:pt x="13" y="98"/>
                  </a:cubicBezTo>
                  <a:cubicBezTo>
                    <a:pt x="22" y="69"/>
                    <a:pt x="18" y="33"/>
                    <a:pt x="9" y="4"/>
                  </a:cubicBezTo>
                  <a:cubicBezTo>
                    <a:pt x="8" y="0"/>
                    <a:pt x="0" y="2"/>
                    <a:pt x="1" y="6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3" name="Freeform 36"/>
            <p:cNvSpPr/>
            <p:nvPr/>
          </p:nvSpPr>
          <p:spPr bwMode="auto">
            <a:xfrm>
              <a:off x="4068" y="3328"/>
              <a:ext cx="90" cy="111"/>
            </a:xfrm>
            <a:custGeom>
              <a:avLst/>
              <a:gdLst>
                <a:gd name="T0" fmla="*/ 0 w 38"/>
                <a:gd name="T1" fmla="*/ 4 h 47"/>
                <a:gd name="T2" fmla="*/ 29 w 38"/>
                <a:gd name="T3" fmla="*/ 45 h 47"/>
                <a:gd name="T4" fmla="*/ 37 w 38"/>
                <a:gd name="T5" fmla="*/ 42 h 47"/>
                <a:gd name="T6" fmla="*/ 9 w 38"/>
                <a:gd name="T7" fmla="*/ 2 h 47"/>
                <a:gd name="T8" fmla="*/ 0 w 38"/>
                <a:gd name="T9" fmla="*/ 4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47">
                  <a:moveTo>
                    <a:pt x="0" y="4"/>
                  </a:moveTo>
                  <a:cubicBezTo>
                    <a:pt x="8" y="19"/>
                    <a:pt x="19" y="31"/>
                    <a:pt x="29" y="45"/>
                  </a:cubicBezTo>
                  <a:cubicBezTo>
                    <a:pt x="30" y="47"/>
                    <a:pt x="38" y="43"/>
                    <a:pt x="37" y="42"/>
                  </a:cubicBezTo>
                  <a:cubicBezTo>
                    <a:pt x="28" y="29"/>
                    <a:pt x="16" y="17"/>
                    <a:pt x="9" y="2"/>
                  </a:cubicBezTo>
                  <a:cubicBezTo>
                    <a:pt x="8" y="0"/>
                    <a:pt x="0" y="3"/>
                    <a:pt x="0" y="4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4" name="Freeform 37"/>
            <p:cNvSpPr/>
            <p:nvPr/>
          </p:nvSpPr>
          <p:spPr bwMode="auto">
            <a:xfrm>
              <a:off x="2566" y="2127"/>
              <a:ext cx="184" cy="298"/>
            </a:xfrm>
            <a:custGeom>
              <a:avLst/>
              <a:gdLst>
                <a:gd name="T0" fmla="*/ 69 w 78"/>
                <a:gd name="T1" fmla="*/ 3 h 126"/>
                <a:gd name="T2" fmla="*/ 40 w 78"/>
                <a:gd name="T3" fmla="*/ 69 h 126"/>
                <a:gd name="T4" fmla="*/ 5 w 78"/>
                <a:gd name="T5" fmla="*/ 124 h 126"/>
                <a:gd name="T6" fmla="*/ 13 w 78"/>
                <a:gd name="T7" fmla="*/ 123 h 126"/>
                <a:gd name="T8" fmla="*/ 9 w 78"/>
                <a:gd name="T9" fmla="*/ 115 h 126"/>
                <a:gd name="T10" fmla="*/ 0 w 78"/>
                <a:gd name="T11" fmla="*/ 117 h 126"/>
                <a:gd name="T12" fmla="*/ 4 w 78"/>
                <a:gd name="T13" fmla="*/ 125 h 126"/>
                <a:gd name="T14" fmla="*/ 12 w 78"/>
                <a:gd name="T15" fmla="*/ 123 h 126"/>
                <a:gd name="T16" fmla="*/ 46 w 78"/>
                <a:gd name="T17" fmla="*/ 72 h 126"/>
                <a:gd name="T18" fmla="*/ 77 w 78"/>
                <a:gd name="T19" fmla="*/ 1 h 126"/>
                <a:gd name="T20" fmla="*/ 69 w 78"/>
                <a:gd name="T21" fmla="*/ 3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8" h="126">
                  <a:moveTo>
                    <a:pt x="69" y="3"/>
                  </a:moveTo>
                  <a:cubicBezTo>
                    <a:pt x="58" y="24"/>
                    <a:pt x="50" y="47"/>
                    <a:pt x="40" y="69"/>
                  </a:cubicBezTo>
                  <a:cubicBezTo>
                    <a:pt x="31" y="88"/>
                    <a:pt x="24" y="111"/>
                    <a:pt x="5" y="124"/>
                  </a:cubicBezTo>
                  <a:cubicBezTo>
                    <a:pt x="7" y="124"/>
                    <a:pt x="10" y="123"/>
                    <a:pt x="13" y="123"/>
                  </a:cubicBezTo>
                  <a:cubicBezTo>
                    <a:pt x="10" y="121"/>
                    <a:pt x="8" y="118"/>
                    <a:pt x="9" y="115"/>
                  </a:cubicBezTo>
                  <a:cubicBezTo>
                    <a:pt x="8" y="114"/>
                    <a:pt x="0" y="115"/>
                    <a:pt x="0" y="117"/>
                  </a:cubicBezTo>
                  <a:cubicBezTo>
                    <a:pt x="0" y="120"/>
                    <a:pt x="1" y="123"/>
                    <a:pt x="4" y="125"/>
                  </a:cubicBezTo>
                  <a:cubicBezTo>
                    <a:pt x="6" y="126"/>
                    <a:pt x="11" y="124"/>
                    <a:pt x="12" y="123"/>
                  </a:cubicBezTo>
                  <a:cubicBezTo>
                    <a:pt x="30" y="111"/>
                    <a:pt x="38" y="90"/>
                    <a:pt x="46" y="72"/>
                  </a:cubicBezTo>
                  <a:cubicBezTo>
                    <a:pt x="57" y="48"/>
                    <a:pt x="65" y="24"/>
                    <a:pt x="77" y="1"/>
                  </a:cubicBezTo>
                  <a:cubicBezTo>
                    <a:pt x="78" y="0"/>
                    <a:pt x="70" y="1"/>
                    <a:pt x="69" y="3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5" name="Freeform 38"/>
            <p:cNvSpPr/>
            <p:nvPr/>
          </p:nvSpPr>
          <p:spPr bwMode="auto">
            <a:xfrm>
              <a:off x="2530" y="2205"/>
              <a:ext cx="253" cy="199"/>
            </a:xfrm>
            <a:custGeom>
              <a:avLst/>
              <a:gdLst>
                <a:gd name="T0" fmla="*/ 9 w 107"/>
                <a:gd name="T1" fmla="*/ 13 h 84"/>
                <a:gd name="T2" fmla="*/ 60 w 107"/>
                <a:gd name="T3" fmla="*/ 48 h 84"/>
                <a:gd name="T4" fmla="*/ 97 w 107"/>
                <a:gd name="T5" fmla="*/ 81 h 84"/>
                <a:gd name="T6" fmla="*/ 103 w 107"/>
                <a:gd name="T7" fmla="*/ 77 h 84"/>
                <a:gd name="T8" fmla="*/ 50 w 107"/>
                <a:gd name="T9" fmla="*/ 28 h 84"/>
                <a:gd name="T10" fmla="*/ 5 w 107"/>
                <a:gd name="T11" fmla="*/ 8 h 84"/>
                <a:gd name="T12" fmla="*/ 9 w 107"/>
                <a:gd name="T13" fmla="*/ 13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7" h="84">
                  <a:moveTo>
                    <a:pt x="9" y="13"/>
                  </a:moveTo>
                  <a:cubicBezTo>
                    <a:pt x="21" y="6"/>
                    <a:pt x="54" y="41"/>
                    <a:pt x="60" y="48"/>
                  </a:cubicBezTo>
                  <a:cubicBezTo>
                    <a:pt x="72" y="59"/>
                    <a:pt x="84" y="72"/>
                    <a:pt x="97" y="81"/>
                  </a:cubicBezTo>
                  <a:cubicBezTo>
                    <a:pt x="100" y="84"/>
                    <a:pt x="107" y="80"/>
                    <a:pt x="103" y="77"/>
                  </a:cubicBezTo>
                  <a:cubicBezTo>
                    <a:pt x="84" y="63"/>
                    <a:pt x="68" y="44"/>
                    <a:pt x="50" y="28"/>
                  </a:cubicBezTo>
                  <a:cubicBezTo>
                    <a:pt x="40" y="20"/>
                    <a:pt x="20" y="0"/>
                    <a:pt x="5" y="8"/>
                  </a:cubicBezTo>
                  <a:cubicBezTo>
                    <a:pt x="0" y="11"/>
                    <a:pt x="5" y="15"/>
                    <a:pt x="9" y="13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6" name="Freeform 39"/>
            <p:cNvSpPr/>
            <p:nvPr/>
          </p:nvSpPr>
          <p:spPr bwMode="auto">
            <a:xfrm>
              <a:off x="2765" y="2023"/>
              <a:ext cx="191" cy="168"/>
            </a:xfrm>
            <a:custGeom>
              <a:avLst/>
              <a:gdLst>
                <a:gd name="T0" fmla="*/ 9 w 81"/>
                <a:gd name="T1" fmla="*/ 15 h 71"/>
                <a:gd name="T2" fmla="*/ 25 w 81"/>
                <a:gd name="T3" fmla="*/ 15 h 71"/>
                <a:gd name="T4" fmla="*/ 22 w 81"/>
                <a:gd name="T5" fmla="*/ 30 h 71"/>
                <a:gd name="T6" fmla="*/ 22 w 81"/>
                <a:gd name="T7" fmla="*/ 55 h 71"/>
                <a:gd name="T8" fmla="*/ 71 w 81"/>
                <a:gd name="T9" fmla="*/ 71 h 71"/>
                <a:gd name="T10" fmla="*/ 77 w 81"/>
                <a:gd name="T11" fmla="*/ 67 h 71"/>
                <a:gd name="T12" fmla="*/ 35 w 81"/>
                <a:gd name="T13" fmla="*/ 58 h 71"/>
                <a:gd name="T14" fmla="*/ 31 w 81"/>
                <a:gd name="T15" fmla="*/ 23 h 71"/>
                <a:gd name="T16" fmla="*/ 25 w 81"/>
                <a:gd name="T17" fmla="*/ 1 h 71"/>
                <a:gd name="T18" fmla="*/ 1 w 81"/>
                <a:gd name="T19" fmla="*/ 15 h 71"/>
                <a:gd name="T20" fmla="*/ 9 w 81"/>
                <a:gd name="T21" fmla="*/ 15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1" h="71">
                  <a:moveTo>
                    <a:pt x="9" y="15"/>
                  </a:moveTo>
                  <a:cubicBezTo>
                    <a:pt x="14" y="8"/>
                    <a:pt x="25" y="3"/>
                    <a:pt x="25" y="15"/>
                  </a:cubicBezTo>
                  <a:cubicBezTo>
                    <a:pt x="24" y="20"/>
                    <a:pt x="23" y="25"/>
                    <a:pt x="22" y="30"/>
                  </a:cubicBezTo>
                  <a:cubicBezTo>
                    <a:pt x="20" y="38"/>
                    <a:pt x="18" y="47"/>
                    <a:pt x="22" y="55"/>
                  </a:cubicBezTo>
                  <a:cubicBezTo>
                    <a:pt x="28" y="70"/>
                    <a:pt x="58" y="69"/>
                    <a:pt x="71" y="71"/>
                  </a:cubicBezTo>
                  <a:cubicBezTo>
                    <a:pt x="74" y="71"/>
                    <a:pt x="81" y="67"/>
                    <a:pt x="77" y="67"/>
                  </a:cubicBezTo>
                  <a:cubicBezTo>
                    <a:pt x="63" y="65"/>
                    <a:pt x="47" y="65"/>
                    <a:pt x="35" y="58"/>
                  </a:cubicBezTo>
                  <a:cubicBezTo>
                    <a:pt x="23" y="51"/>
                    <a:pt x="29" y="34"/>
                    <a:pt x="31" y="23"/>
                  </a:cubicBezTo>
                  <a:cubicBezTo>
                    <a:pt x="33" y="16"/>
                    <a:pt x="37" y="3"/>
                    <a:pt x="25" y="1"/>
                  </a:cubicBezTo>
                  <a:cubicBezTo>
                    <a:pt x="14" y="0"/>
                    <a:pt x="6" y="8"/>
                    <a:pt x="1" y="15"/>
                  </a:cubicBezTo>
                  <a:cubicBezTo>
                    <a:pt x="0" y="18"/>
                    <a:pt x="8" y="17"/>
                    <a:pt x="9" y="15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7" name="Freeform 40"/>
            <p:cNvSpPr/>
            <p:nvPr/>
          </p:nvSpPr>
          <p:spPr bwMode="auto">
            <a:xfrm>
              <a:off x="2980" y="2136"/>
              <a:ext cx="66" cy="244"/>
            </a:xfrm>
            <a:custGeom>
              <a:avLst/>
              <a:gdLst>
                <a:gd name="T0" fmla="*/ 11 w 28"/>
                <a:gd name="T1" fmla="*/ 2 h 103"/>
                <a:gd name="T2" fmla="*/ 19 w 28"/>
                <a:gd name="T3" fmla="*/ 102 h 103"/>
                <a:gd name="T4" fmla="*/ 28 w 28"/>
                <a:gd name="T5" fmla="*/ 100 h 103"/>
                <a:gd name="T6" fmla="*/ 19 w 28"/>
                <a:gd name="T7" fmla="*/ 1 h 103"/>
                <a:gd name="T8" fmla="*/ 11 w 28"/>
                <a:gd name="T9" fmla="*/ 2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03">
                  <a:moveTo>
                    <a:pt x="11" y="2"/>
                  </a:moveTo>
                  <a:cubicBezTo>
                    <a:pt x="0" y="36"/>
                    <a:pt x="14" y="69"/>
                    <a:pt x="19" y="102"/>
                  </a:cubicBezTo>
                  <a:cubicBezTo>
                    <a:pt x="19" y="103"/>
                    <a:pt x="28" y="101"/>
                    <a:pt x="28" y="100"/>
                  </a:cubicBezTo>
                  <a:cubicBezTo>
                    <a:pt x="23" y="67"/>
                    <a:pt x="8" y="34"/>
                    <a:pt x="19" y="1"/>
                  </a:cubicBezTo>
                  <a:cubicBezTo>
                    <a:pt x="20" y="0"/>
                    <a:pt x="12" y="1"/>
                    <a:pt x="11" y="2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8" name="Freeform 41"/>
            <p:cNvSpPr/>
            <p:nvPr/>
          </p:nvSpPr>
          <p:spPr bwMode="auto">
            <a:xfrm>
              <a:off x="2949" y="2229"/>
              <a:ext cx="215" cy="85"/>
            </a:xfrm>
            <a:custGeom>
              <a:avLst/>
              <a:gdLst>
                <a:gd name="T0" fmla="*/ 12 w 91"/>
                <a:gd name="T1" fmla="*/ 29 h 36"/>
                <a:gd name="T2" fmla="*/ 17 w 91"/>
                <a:gd name="T3" fmla="*/ 23 h 36"/>
                <a:gd name="T4" fmla="*/ 41 w 91"/>
                <a:gd name="T5" fmla="*/ 18 h 36"/>
                <a:gd name="T6" fmla="*/ 86 w 91"/>
                <a:gd name="T7" fmla="*/ 7 h 36"/>
                <a:gd name="T8" fmla="*/ 84 w 91"/>
                <a:gd name="T9" fmla="*/ 2 h 36"/>
                <a:gd name="T10" fmla="*/ 3 w 91"/>
                <a:gd name="T11" fmla="*/ 21 h 36"/>
                <a:gd name="T12" fmla="*/ 0 w 91"/>
                <a:gd name="T13" fmla="*/ 24 h 36"/>
                <a:gd name="T14" fmla="*/ 4 w 91"/>
                <a:gd name="T15" fmla="*/ 33 h 36"/>
                <a:gd name="T16" fmla="*/ 12 w 91"/>
                <a:gd name="T17" fmla="*/ 29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1" h="36">
                  <a:moveTo>
                    <a:pt x="12" y="29"/>
                  </a:moveTo>
                  <a:cubicBezTo>
                    <a:pt x="7" y="25"/>
                    <a:pt x="11" y="25"/>
                    <a:pt x="17" y="23"/>
                  </a:cubicBezTo>
                  <a:cubicBezTo>
                    <a:pt x="25" y="21"/>
                    <a:pt x="33" y="20"/>
                    <a:pt x="41" y="18"/>
                  </a:cubicBezTo>
                  <a:cubicBezTo>
                    <a:pt x="56" y="15"/>
                    <a:pt x="71" y="12"/>
                    <a:pt x="86" y="7"/>
                  </a:cubicBezTo>
                  <a:cubicBezTo>
                    <a:pt x="91" y="6"/>
                    <a:pt x="89" y="0"/>
                    <a:pt x="84" y="2"/>
                  </a:cubicBezTo>
                  <a:cubicBezTo>
                    <a:pt x="58" y="10"/>
                    <a:pt x="30" y="14"/>
                    <a:pt x="3" y="21"/>
                  </a:cubicBezTo>
                  <a:cubicBezTo>
                    <a:pt x="2" y="21"/>
                    <a:pt x="0" y="22"/>
                    <a:pt x="0" y="24"/>
                  </a:cubicBezTo>
                  <a:cubicBezTo>
                    <a:pt x="0" y="28"/>
                    <a:pt x="1" y="30"/>
                    <a:pt x="4" y="33"/>
                  </a:cubicBezTo>
                  <a:cubicBezTo>
                    <a:pt x="7" y="36"/>
                    <a:pt x="15" y="32"/>
                    <a:pt x="12" y="29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9" name="Freeform 42"/>
            <p:cNvSpPr/>
            <p:nvPr/>
          </p:nvSpPr>
          <p:spPr bwMode="auto">
            <a:xfrm>
              <a:off x="3143" y="2160"/>
              <a:ext cx="227" cy="483"/>
            </a:xfrm>
            <a:custGeom>
              <a:avLst/>
              <a:gdLst>
                <a:gd name="T0" fmla="*/ 11 w 96"/>
                <a:gd name="T1" fmla="*/ 4 h 204"/>
                <a:gd name="T2" fmla="*/ 43 w 96"/>
                <a:gd name="T3" fmla="*/ 28 h 204"/>
                <a:gd name="T4" fmla="*/ 80 w 96"/>
                <a:gd name="T5" fmla="*/ 28 h 204"/>
                <a:gd name="T6" fmla="*/ 82 w 96"/>
                <a:gd name="T7" fmla="*/ 78 h 204"/>
                <a:gd name="T8" fmla="*/ 65 w 96"/>
                <a:gd name="T9" fmla="*/ 164 h 204"/>
                <a:gd name="T10" fmla="*/ 24 w 96"/>
                <a:gd name="T11" fmla="*/ 185 h 204"/>
                <a:gd name="T12" fmla="*/ 13 w 96"/>
                <a:gd name="T13" fmla="*/ 144 h 204"/>
                <a:gd name="T14" fmla="*/ 59 w 96"/>
                <a:gd name="T15" fmla="*/ 83 h 204"/>
                <a:gd name="T16" fmla="*/ 51 w 96"/>
                <a:gd name="T17" fmla="*/ 83 h 204"/>
                <a:gd name="T18" fmla="*/ 5 w 96"/>
                <a:gd name="T19" fmla="*/ 145 h 204"/>
                <a:gd name="T20" fmla="*/ 30 w 96"/>
                <a:gd name="T21" fmla="*/ 196 h 204"/>
                <a:gd name="T22" fmla="*/ 81 w 96"/>
                <a:gd name="T23" fmla="*/ 132 h 204"/>
                <a:gd name="T24" fmla="*/ 91 w 96"/>
                <a:gd name="T25" fmla="*/ 69 h 204"/>
                <a:gd name="T26" fmla="*/ 86 w 96"/>
                <a:gd name="T27" fmla="*/ 22 h 204"/>
                <a:gd name="T28" fmla="*/ 19 w 96"/>
                <a:gd name="T29" fmla="*/ 3 h 204"/>
                <a:gd name="T30" fmla="*/ 11 w 96"/>
                <a:gd name="T31" fmla="*/ 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6" h="204">
                  <a:moveTo>
                    <a:pt x="11" y="4"/>
                  </a:moveTo>
                  <a:cubicBezTo>
                    <a:pt x="3" y="30"/>
                    <a:pt x="20" y="34"/>
                    <a:pt x="43" y="28"/>
                  </a:cubicBezTo>
                  <a:cubicBezTo>
                    <a:pt x="55" y="25"/>
                    <a:pt x="73" y="14"/>
                    <a:pt x="80" y="28"/>
                  </a:cubicBezTo>
                  <a:cubicBezTo>
                    <a:pt x="87" y="43"/>
                    <a:pt x="84" y="63"/>
                    <a:pt x="82" y="78"/>
                  </a:cubicBezTo>
                  <a:cubicBezTo>
                    <a:pt x="79" y="106"/>
                    <a:pt x="76" y="138"/>
                    <a:pt x="65" y="164"/>
                  </a:cubicBezTo>
                  <a:cubicBezTo>
                    <a:pt x="60" y="178"/>
                    <a:pt x="41" y="202"/>
                    <a:pt x="24" y="185"/>
                  </a:cubicBezTo>
                  <a:cubicBezTo>
                    <a:pt x="14" y="175"/>
                    <a:pt x="12" y="157"/>
                    <a:pt x="13" y="144"/>
                  </a:cubicBezTo>
                  <a:cubicBezTo>
                    <a:pt x="17" y="120"/>
                    <a:pt x="43" y="101"/>
                    <a:pt x="59" y="83"/>
                  </a:cubicBezTo>
                  <a:cubicBezTo>
                    <a:pt x="62" y="80"/>
                    <a:pt x="53" y="81"/>
                    <a:pt x="51" y="83"/>
                  </a:cubicBezTo>
                  <a:cubicBezTo>
                    <a:pt x="34" y="102"/>
                    <a:pt x="12" y="120"/>
                    <a:pt x="5" y="145"/>
                  </a:cubicBezTo>
                  <a:cubicBezTo>
                    <a:pt x="0" y="163"/>
                    <a:pt x="10" y="191"/>
                    <a:pt x="30" y="196"/>
                  </a:cubicBezTo>
                  <a:cubicBezTo>
                    <a:pt x="65" y="204"/>
                    <a:pt x="77" y="154"/>
                    <a:pt x="81" y="132"/>
                  </a:cubicBezTo>
                  <a:cubicBezTo>
                    <a:pt x="86" y="111"/>
                    <a:pt x="90" y="90"/>
                    <a:pt x="91" y="69"/>
                  </a:cubicBezTo>
                  <a:cubicBezTo>
                    <a:pt x="93" y="55"/>
                    <a:pt x="96" y="33"/>
                    <a:pt x="86" y="22"/>
                  </a:cubicBezTo>
                  <a:cubicBezTo>
                    <a:pt x="68" y="0"/>
                    <a:pt x="4" y="54"/>
                    <a:pt x="19" y="3"/>
                  </a:cubicBezTo>
                  <a:cubicBezTo>
                    <a:pt x="20" y="0"/>
                    <a:pt x="11" y="1"/>
                    <a:pt x="11" y="4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0" name="Freeform 43"/>
            <p:cNvSpPr/>
            <p:nvPr/>
          </p:nvSpPr>
          <p:spPr bwMode="auto">
            <a:xfrm>
              <a:off x="3411" y="2044"/>
              <a:ext cx="184" cy="168"/>
            </a:xfrm>
            <a:custGeom>
              <a:avLst/>
              <a:gdLst>
                <a:gd name="T0" fmla="*/ 5 w 78"/>
                <a:gd name="T1" fmla="*/ 5 h 71"/>
                <a:gd name="T2" fmla="*/ 17 w 78"/>
                <a:gd name="T3" fmla="*/ 29 h 71"/>
                <a:gd name="T4" fmla="*/ 23 w 78"/>
                <a:gd name="T5" fmla="*/ 54 h 71"/>
                <a:gd name="T6" fmla="*/ 71 w 78"/>
                <a:gd name="T7" fmla="*/ 66 h 71"/>
                <a:gd name="T8" fmla="*/ 72 w 78"/>
                <a:gd name="T9" fmla="*/ 61 h 71"/>
                <a:gd name="T10" fmla="*/ 37 w 78"/>
                <a:gd name="T11" fmla="*/ 58 h 71"/>
                <a:gd name="T12" fmla="*/ 26 w 78"/>
                <a:gd name="T13" fmla="*/ 31 h 71"/>
                <a:gd name="T14" fmla="*/ 9 w 78"/>
                <a:gd name="T15" fmla="*/ 0 h 71"/>
                <a:gd name="T16" fmla="*/ 5 w 78"/>
                <a:gd name="T17" fmla="*/ 5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8" h="71">
                  <a:moveTo>
                    <a:pt x="5" y="5"/>
                  </a:moveTo>
                  <a:cubicBezTo>
                    <a:pt x="17" y="6"/>
                    <a:pt x="17" y="21"/>
                    <a:pt x="17" y="29"/>
                  </a:cubicBezTo>
                  <a:cubicBezTo>
                    <a:pt x="18" y="38"/>
                    <a:pt x="18" y="46"/>
                    <a:pt x="23" y="54"/>
                  </a:cubicBezTo>
                  <a:cubicBezTo>
                    <a:pt x="33" y="71"/>
                    <a:pt x="55" y="68"/>
                    <a:pt x="71" y="66"/>
                  </a:cubicBezTo>
                  <a:cubicBezTo>
                    <a:pt x="75" y="65"/>
                    <a:pt x="78" y="61"/>
                    <a:pt x="72" y="61"/>
                  </a:cubicBezTo>
                  <a:cubicBezTo>
                    <a:pt x="60" y="63"/>
                    <a:pt x="47" y="66"/>
                    <a:pt x="37" y="58"/>
                  </a:cubicBezTo>
                  <a:cubicBezTo>
                    <a:pt x="28" y="52"/>
                    <a:pt x="26" y="41"/>
                    <a:pt x="26" y="31"/>
                  </a:cubicBezTo>
                  <a:cubicBezTo>
                    <a:pt x="26" y="18"/>
                    <a:pt x="26" y="2"/>
                    <a:pt x="9" y="0"/>
                  </a:cubicBezTo>
                  <a:cubicBezTo>
                    <a:pt x="6" y="0"/>
                    <a:pt x="0" y="4"/>
                    <a:pt x="5" y="5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1" name="Freeform 44"/>
            <p:cNvSpPr/>
            <p:nvPr/>
          </p:nvSpPr>
          <p:spPr bwMode="auto">
            <a:xfrm>
              <a:off x="3626" y="2262"/>
              <a:ext cx="199" cy="16"/>
            </a:xfrm>
            <a:custGeom>
              <a:avLst/>
              <a:gdLst>
                <a:gd name="T0" fmla="*/ 9 w 84"/>
                <a:gd name="T1" fmla="*/ 5 h 7"/>
                <a:gd name="T2" fmla="*/ 45 w 84"/>
                <a:gd name="T3" fmla="*/ 5 h 7"/>
                <a:gd name="T4" fmla="*/ 75 w 84"/>
                <a:gd name="T5" fmla="*/ 7 h 7"/>
                <a:gd name="T6" fmla="*/ 80 w 84"/>
                <a:gd name="T7" fmla="*/ 4 h 7"/>
                <a:gd name="T8" fmla="*/ 28 w 84"/>
                <a:gd name="T9" fmla="*/ 1 h 7"/>
                <a:gd name="T10" fmla="*/ 1 w 84"/>
                <a:gd name="T11" fmla="*/ 6 h 7"/>
                <a:gd name="T12" fmla="*/ 9 w 84"/>
                <a:gd name="T13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4" h="7">
                  <a:moveTo>
                    <a:pt x="9" y="5"/>
                  </a:moveTo>
                  <a:cubicBezTo>
                    <a:pt x="13" y="0"/>
                    <a:pt x="39" y="5"/>
                    <a:pt x="45" y="5"/>
                  </a:cubicBezTo>
                  <a:cubicBezTo>
                    <a:pt x="55" y="6"/>
                    <a:pt x="65" y="7"/>
                    <a:pt x="75" y="7"/>
                  </a:cubicBezTo>
                  <a:cubicBezTo>
                    <a:pt x="77" y="7"/>
                    <a:pt x="84" y="4"/>
                    <a:pt x="80" y="4"/>
                  </a:cubicBezTo>
                  <a:cubicBezTo>
                    <a:pt x="63" y="4"/>
                    <a:pt x="46" y="1"/>
                    <a:pt x="28" y="1"/>
                  </a:cubicBezTo>
                  <a:cubicBezTo>
                    <a:pt x="21" y="1"/>
                    <a:pt x="6" y="0"/>
                    <a:pt x="1" y="6"/>
                  </a:cubicBezTo>
                  <a:cubicBezTo>
                    <a:pt x="0" y="7"/>
                    <a:pt x="8" y="7"/>
                    <a:pt x="9" y="5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2" name="Freeform 45"/>
            <p:cNvSpPr/>
            <p:nvPr/>
          </p:nvSpPr>
          <p:spPr bwMode="auto">
            <a:xfrm>
              <a:off x="3960" y="2120"/>
              <a:ext cx="104" cy="310"/>
            </a:xfrm>
            <a:custGeom>
              <a:avLst/>
              <a:gdLst>
                <a:gd name="T0" fmla="*/ 9 w 44"/>
                <a:gd name="T1" fmla="*/ 66 h 131"/>
                <a:gd name="T2" fmla="*/ 18 w 44"/>
                <a:gd name="T3" fmla="*/ 5 h 131"/>
                <a:gd name="T4" fmla="*/ 9 w 44"/>
                <a:gd name="T5" fmla="*/ 6 h 131"/>
                <a:gd name="T6" fmla="*/ 22 w 44"/>
                <a:gd name="T7" fmla="*/ 76 h 131"/>
                <a:gd name="T8" fmla="*/ 34 w 44"/>
                <a:gd name="T9" fmla="*/ 128 h 131"/>
                <a:gd name="T10" fmla="*/ 41 w 44"/>
                <a:gd name="T11" fmla="*/ 125 h 131"/>
                <a:gd name="T12" fmla="*/ 30 w 44"/>
                <a:gd name="T13" fmla="*/ 69 h 131"/>
                <a:gd name="T14" fmla="*/ 18 w 44"/>
                <a:gd name="T15" fmla="*/ 4 h 131"/>
                <a:gd name="T16" fmla="*/ 9 w 44"/>
                <a:gd name="T17" fmla="*/ 5 h 131"/>
                <a:gd name="T18" fmla="*/ 1 w 44"/>
                <a:gd name="T19" fmla="*/ 65 h 131"/>
                <a:gd name="T20" fmla="*/ 9 w 44"/>
                <a:gd name="T21" fmla="*/ 66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" h="131">
                  <a:moveTo>
                    <a:pt x="9" y="66"/>
                  </a:moveTo>
                  <a:cubicBezTo>
                    <a:pt x="17" y="46"/>
                    <a:pt x="18" y="26"/>
                    <a:pt x="18" y="5"/>
                  </a:cubicBezTo>
                  <a:cubicBezTo>
                    <a:pt x="15" y="5"/>
                    <a:pt x="12" y="6"/>
                    <a:pt x="9" y="6"/>
                  </a:cubicBezTo>
                  <a:cubicBezTo>
                    <a:pt x="16" y="29"/>
                    <a:pt x="18" y="53"/>
                    <a:pt x="22" y="76"/>
                  </a:cubicBezTo>
                  <a:cubicBezTo>
                    <a:pt x="25" y="95"/>
                    <a:pt x="23" y="112"/>
                    <a:pt x="34" y="128"/>
                  </a:cubicBezTo>
                  <a:cubicBezTo>
                    <a:pt x="36" y="131"/>
                    <a:pt x="44" y="128"/>
                    <a:pt x="41" y="125"/>
                  </a:cubicBezTo>
                  <a:cubicBezTo>
                    <a:pt x="30" y="108"/>
                    <a:pt x="33" y="88"/>
                    <a:pt x="30" y="69"/>
                  </a:cubicBezTo>
                  <a:cubicBezTo>
                    <a:pt x="26" y="47"/>
                    <a:pt x="24" y="25"/>
                    <a:pt x="18" y="4"/>
                  </a:cubicBezTo>
                  <a:cubicBezTo>
                    <a:pt x="16" y="0"/>
                    <a:pt x="9" y="2"/>
                    <a:pt x="9" y="5"/>
                  </a:cubicBezTo>
                  <a:cubicBezTo>
                    <a:pt x="9" y="26"/>
                    <a:pt x="9" y="46"/>
                    <a:pt x="1" y="65"/>
                  </a:cubicBezTo>
                  <a:cubicBezTo>
                    <a:pt x="0" y="70"/>
                    <a:pt x="8" y="70"/>
                    <a:pt x="9" y="66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3" name="Freeform 46"/>
            <p:cNvSpPr/>
            <p:nvPr/>
          </p:nvSpPr>
          <p:spPr bwMode="auto">
            <a:xfrm>
              <a:off x="4177" y="2174"/>
              <a:ext cx="239" cy="64"/>
            </a:xfrm>
            <a:custGeom>
              <a:avLst/>
              <a:gdLst>
                <a:gd name="T0" fmla="*/ 11 w 101"/>
                <a:gd name="T1" fmla="*/ 8 h 27"/>
                <a:gd name="T2" fmla="*/ 8 w 101"/>
                <a:gd name="T3" fmla="*/ 10 h 27"/>
                <a:gd name="T4" fmla="*/ 7 w 101"/>
                <a:gd name="T5" fmla="*/ 14 h 27"/>
                <a:gd name="T6" fmla="*/ 91 w 101"/>
                <a:gd name="T7" fmla="*/ 25 h 27"/>
                <a:gd name="T8" fmla="*/ 99 w 101"/>
                <a:gd name="T9" fmla="*/ 22 h 27"/>
                <a:gd name="T10" fmla="*/ 6 w 101"/>
                <a:gd name="T11" fmla="*/ 10 h 27"/>
                <a:gd name="T12" fmla="*/ 5 w 101"/>
                <a:gd name="T13" fmla="*/ 15 h 27"/>
                <a:gd name="T14" fmla="*/ 18 w 101"/>
                <a:gd name="T15" fmla="*/ 9 h 27"/>
                <a:gd name="T16" fmla="*/ 11 w 101"/>
                <a:gd name="T17" fmla="*/ 8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1" h="27">
                  <a:moveTo>
                    <a:pt x="11" y="8"/>
                  </a:moveTo>
                  <a:cubicBezTo>
                    <a:pt x="10" y="9"/>
                    <a:pt x="9" y="9"/>
                    <a:pt x="8" y="10"/>
                  </a:cubicBezTo>
                  <a:cubicBezTo>
                    <a:pt x="7" y="12"/>
                    <a:pt x="7" y="13"/>
                    <a:pt x="7" y="14"/>
                  </a:cubicBezTo>
                  <a:cubicBezTo>
                    <a:pt x="32" y="7"/>
                    <a:pt x="72" y="5"/>
                    <a:pt x="91" y="25"/>
                  </a:cubicBezTo>
                  <a:cubicBezTo>
                    <a:pt x="93" y="27"/>
                    <a:pt x="101" y="24"/>
                    <a:pt x="99" y="22"/>
                  </a:cubicBezTo>
                  <a:cubicBezTo>
                    <a:pt x="78" y="0"/>
                    <a:pt x="33" y="2"/>
                    <a:pt x="6" y="10"/>
                  </a:cubicBezTo>
                  <a:cubicBezTo>
                    <a:pt x="3" y="11"/>
                    <a:pt x="0" y="15"/>
                    <a:pt x="5" y="15"/>
                  </a:cubicBezTo>
                  <a:cubicBezTo>
                    <a:pt x="10" y="14"/>
                    <a:pt x="13" y="13"/>
                    <a:pt x="18" y="9"/>
                  </a:cubicBezTo>
                  <a:cubicBezTo>
                    <a:pt x="21" y="6"/>
                    <a:pt x="13" y="6"/>
                    <a:pt x="11" y="8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4" name="Freeform 47"/>
            <p:cNvSpPr/>
            <p:nvPr/>
          </p:nvSpPr>
          <p:spPr bwMode="auto">
            <a:xfrm>
              <a:off x="4222" y="2286"/>
              <a:ext cx="223" cy="45"/>
            </a:xfrm>
            <a:custGeom>
              <a:avLst/>
              <a:gdLst>
                <a:gd name="T0" fmla="*/ 5 w 94"/>
                <a:gd name="T1" fmla="*/ 10 h 19"/>
                <a:gd name="T2" fmla="*/ 89 w 94"/>
                <a:gd name="T3" fmla="*/ 6 h 19"/>
                <a:gd name="T4" fmla="*/ 87 w 94"/>
                <a:gd name="T5" fmla="*/ 0 h 19"/>
                <a:gd name="T6" fmla="*/ 10 w 94"/>
                <a:gd name="T7" fmla="*/ 4 h 19"/>
                <a:gd name="T8" fmla="*/ 5 w 94"/>
                <a:gd name="T9" fmla="*/ 1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" h="19">
                  <a:moveTo>
                    <a:pt x="5" y="10"/>
                  </a:moveTo>
                  <a:cubicBezTo>
                    <a:pt x="32" y="19"/>
                    <a:pt x="62" y="11"/>
                    <a:pt x="89" y="6"/>
                  </a:cubicBezTo>
                  <a:cubicBezTo>
                    <a:pt x="94" y="5"/>
                    <a:pt x="93" y="0"/>
                    <a:pt x="87" y="0"/>
                  </a:cubicBezTo>
                  <a:cubicBezTo>
                    <a:pt x="63" y="4"/>
                    <a:pt x="34" y="12"/>
                    <a:pt x="10" y="4"/>
                  </a:cubicBezTo>
                  <a:cubicBezTo>
                    <a:pt x="6" y="3"/>
                    <a:pt x="0" y="8"/>
                    <a:pt x="5" y="10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5" name="Freeform 48"/>
            <p:cNvSpPr/>
            <p:nvPr/>
          </p:nvSpPr>
          <p:spPr bwMode="auto">
            <a:xfrm>
              <a:off x="4561" y="2108"/>
              <a:ext cx="229" cy="317"/>
            </a:xfrm>
            <a:custGeom>
              <a:avLst/>
              <a:gdLst>
                <a:gd name="T0" fmla="*/ 11 w 97"/>
                <a:gd name="T1" fmla="*/ 0 h 134"/>
                <a:gd name="T2" fmla="*/ 7 w 97"/>
                <a:gd name="T3" fmla="*/ 0 h 134"/>
                <a:gd name="T4" fmla="*/ 5 w 97"/>
                <a:gd name="T5" fmla="*/ 5 h 134"/>
                <a:gd name="T6" fmla="*/ 24 w 97"/>
                <a:gd name="T7" fmla="*/ 102 h 134"/>
                <a:gd name="T8" fmla="*/ 94 w 97"/>
                <a:gd name="T9" fmla="*/ 110 h 134"/>
                <a:gd name="T10" fmla="*/ 87 w 97"/>
                <a:gd name="T11" fmla="*/ 108 h 134"/>
                <a:gd name="T12" fmla="*/ 37 w 97"/>
                <a:gd name="T13" fmla="*/ 110 h 134"/>
                <a:gd name="T14" fmla="*/ 35 w 97"/>
                <a:gd name="T15" fmla="*/ 84 h 134"/>
                <a:gd name="T16" fmla="*/ 48 w 97"/>
                <a:gd name="T17" fmla="*/ 37 h 134"/>
                <a:gd name="T18" fmla="*/ 8 w 97"/>
                <a:gd name="T19" fmla="*/ 0 h 134"/>
                <a:gd name="T20" fmla="*/ 6 w 97"/>
                <a:gd name="T21" fmla="*/ 5 h 134"/>
                <a:gd name="T22" fmla="*/ 8 w 97"/>
                <a:gd name="T23" fmla="*/ 5 h 134"/>
                <a:gd name="T24" fmla="*/ 11 w 97"/>
                <a:gd name="T25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7" h="134">
                  <a:moveTo>
                    <a:pt x="11" y="0"/>
                  </a:moveTo>
                  <a:cubicBezTo>
                    <a:pt x="10" y="0"/>
                    <a:pt x="8" y="0"/>
                    <a:pt x="7" y="0"/>
                  </a:cubicBezTo>
                  <a:cubicBezTo>
                    <a:pt x="4" y="0"/>
                    <a:pt x="0" y="4"/>
                    <a:pt x="5" y="5"/>
                  </a:cubicBezTo>
                  <a:cubicBezTo>
                    <a:pt x="68" y="10"/>
                    <a:pt x="23" y="68"/>
                    <a:pt x="24" y="102"/>
                  </a:cubicBezTo>
                  <a:cubicBezTo>
                    <a:pt x="26" y="134"/>
                    <a:pt x="79" y="126"/>
                    <a:pt x="94" y="110"/>
                  </a:cubicBezTo>
                  <a:cubicBezTo>
                    <a:pt x="97" y="106"/>
                    <a:pt x="89" y="105"/>
                    <a:pt x="87" y="108"/>
                  </a:cubicBezTo>
                  <a:cubicBezTo>
                    <a:pt x="75" y="122"/>
                    <a:pt x="51" y="123"/>
                    <a:pt x="37" y="110"/>
                  </a:cubicBezTo>
                  <a:cubicBezTo>
                    <a:pt x="30" y="104"/>
                    <a:pt x="33" y="92"/>
                    <a:pt x="35" y="84"/>
                  </a:cubicBezTo>
                  <a:cubicBezTo>
                    <a:pt x="39" y="68"/>
                    <a:pt x="45" y="53"/>
                    <a:pt x="48" y="37"/>
                  </a:cubicBezTo>
                  <a:cubicBezTo>
                    <a:pt x="52" y="11"/>
                    <a:pt x="31" y="2"/>
                    <a:pt x="8" y="0"/>
                  </a:cubicBezTo>
                  <a:cubicBezTo>
                    <a:pt x="7" y="1"/>
                    <a:pt x="7" y="3"/>
                    <a:pt x="6" y="5"/>
                  </a:cubicBezTo>
                  <a:cubicBezTo>
                    <a:pt x="7" y="5"/>
                    <a:pt x="8" y="5"/>
                    <a:pt x="8" y="5"/>
                  </a:cubicBezTo>
                  <a:cubicBezTo>
                    <a:pt x="12" y="5"/>
                    <a:pt x="17" y="0"/>
                    <a:pt x="11" y="0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6" name="Freeform 49"/>
            <p:cNvSpPr/>
            <p:nvPr/>
          </p:nvSpPr>
          <p:spPr bwMode="auto">
            <a:xfrm>
              <a:off x="4584" y="2236"/>
              <a:ext cx="152" cy="38"/>
            </a:xfrm>
            <a:custGeom>
              <a:avLst/>
              <a:gdLst>
                <a:gd name="T0" fmla="*/ 8 w 64"/>
                <a:gd name="T1" fmla="*/ 12 h 16"/>
                <a:gd name="T2" fmla="*/ 8 w 64"/>
                <a:gd name="T3" fmla="*/ 8 h 16"/>
                <a:gd name="T4" fmla="*/ 5 w 64"/>
                <a:gd name="T5" fmla="*/ 10 h 16"/>
                <a:gd name="T6" fmla="*/ 55 w 64"/>
                <a:gd name="T7" fmla="*/ 7 h 16"/>
                <a:gd name="T8" fmla="*/ 58 w 64"/>
                <a:gd name="T9" fmla="*/ 3 h 16"/>
                <a:gd name="T10" fmla="*/ 2 w 64"/>
                <a:gd name="T11" fmla="*/ 8 h 16"/>
                <a:gd name="T12" fmla="*/ 0 w 64"/>
                <a:gd name="T13" fmla="*/ 10 h 16"/>
                <a:gd name="T14" fmla="*/ 0 w 64"/>
                <a:gd name="T15" fmla="*/ 14 h 16"/>
                <a:gd name="T16" fmla="*/ 8 w 64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16">
                  <a:moveTo>
                    <a:pt x="8" y="12"/>
                  </a:moveTo>
                  <a:cubicBezTo>
                    <a:pt x="8" y="8"/>
                    <a:pt x="8" y="8"/>
                    <a:pt x="8" y="8"/>
                  </a:cubicBezTo>
                  <a:cubicBezTo>
                    <a:pt x="7" y="9"/>
                    <a:pt x="6" y="10"/>
                    <a:pt x="5" y="10"/>
                  </a:cubicBezTo>
                  <a:cubicBezTo>
                    <a:pt x="21" y="4"/>
                    <a:pt x="38" y="7"/>
                    <a:pt x="55" y="7"/>
                  </a:cubicBezTo>
                  <a:cubicBezTo>
                    <a:pt x="57" y="7"/>
                    <a:pt x="64" y="3"/>
                    <a:pt x="58" y="3"/>
                  </a:cubicBezTo>
                  <a:cubicBezTo>
                    <a:pt x="39" y="3"/>
                    <a:pt x="20" y="0"/>
                    <a:pt x="2" y="8"/>
                  </a:cubicBezTo>
                  <a:cubicBezTo>
                    <a:pt x="1" y="8"/>
                    <a:pt x="0" y="9"/>
                    <a:pt x="0" y="1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6"/>
                    <a:pt x="8" y="15"/>
                    <a:pt x="8" y="12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7" name="Freeform 50"/>
            <p:cNvSpPr/>
            <p:nvPr/>
          </p:nvSpPr>
          <p:spPr bwMode="auto">
            <a:xfrm>
              <a:off x="2599" y="2783"/>
              <a:ext cx="182" cy="282"/>
            </a:xfrm>
            <a:custGeom>
              <a:avLst/>
              <a:gdLst>
                <a:gd name="T0" fmla="*/ 67 w 77"/>
                <a:gd name="T1" fmla="*/ 3 h 119"/>
                <a:gd name="T2" fmla="*/ 34 w 77"/>
                <a:gd name="T3" fmla="*/ 66 h 119"/>
                <a:gd name="T4" fmla="*/ 7 w 77"/>
                <a:gd name="T5" fmla="*/ 115 h 119"/>
                <a:gd name="T6" fmla="*/ 6 w 77"/>
                <a:gd name="T7" fmla="*/ 118 h 119"/>
                <a:gd name="T8" fmla="*/ 35 w 77"/>
                <a:gd name="T9" fmla="*/ 87 h 119"/>
                <a:gd name="T10" fmla="*/ 75 w 77"/>
                <a:gd name="T11" fmla="*/ 2 h 119"/>
                <a:gd name="T12" fmla="*/ 67 w 77"/>
                <a:gd name="T13" fmla="*/ 3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7" h="119">
                  <a:moveTo>
                    <a:pt x="67" y="3"/>
                  </a:moveTo>
                  <a:cubicBezTo>
                    <a:pt x="52" y="22"/>
                    <a:pt x="41" y="43"/>
                    <a:pt x="34" y="66"/>
                  </a:cubicBezTo>
                  <a:cubicBezTo>
                    <a:pt x="30" y="79"/>
                    <a:pt x="25" y="113"/>
                    <a:pt x="7" y="115"/>
                  </a:cubicBezTo>
                  <a:cubicBezTo>
                    <a:pt x="4" y="116"/>
                    <a:pt x="0" y="119"/>
                    <a:pt x="6" y="118"/>
                  </a:cubicBezTo>
                  <a:cubicBezTo>
                    <a:pt x="23" y="116"/>
                    <a:pt x="30" y="102"/>
                    <a:pt x="35" y="87"/>
                  </a:cubicBezTo>
                  <a:cubicBezTo>
                    <a:pt x="47" y="57"/>
                    <a:pt x="54" y="29"/>
                    <a:pt x="75" y="2"/>
                  </a:cubicBezTo>
                  <a:cubicBezTo>
                    <a:pt x="77" y="0"/>
                    <a:pt x="69" y="1"/>
                    <a:pt x="67" y="3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8" name="Freeform 51"/>
            <p:cNvSpPr/>
            <p:nvPr/>
          </p:nvSpPr>
          <p:spPr bwMode="auto">
            <a:xfrm>
              <a:off x="2568" y="2871"/>
              <a:ext cx="253" cy="120"/>
            </a:xfrm>
            <a:custGeom>
              <a:avLst/>
              <a:gdLst>
                <a:gd name="T0" fmla="*/ 10 w 107"/>
                <a:gd name="T1" fmla="*/ 8 h 51"/>
                <a:gd name="T2" fmla="*/ 58 w 107"/>
                <a:gd name="T3" fmla="*/ 31 h 51"/>
                <a:gd name="T4" fmla="*/ 97 w 107"/>
                <a:gd name="T5" fmla="*/ 51 h 51"/>
                <a:gd name="T6" fmla="*/ 104 w 107"/>
                <a:gd name="T7" fmla="*/ 48 h 51"/>
                <a:gd name="T8" fmla="*/ 41 w 107"/>
                <a:gd name="T9" fmla="*/ 13 h 51"/>
                <a:gd name="T10" fmla="*/ 5 w 107"/>
                <a:gd name="T11" fmla="*/ 7 h 51"/>
                <a:gd name="T12" fmla="*/ 10 w 107"/>
                <a:gd name="T13" fmla="*/ 8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7" h="51">
                  <a:moveTo>
                    <a:pt x="10" y="8"/>
                  </a:moveTo>
                  <a:cubicBezTo>
                    <a:pt x="21" y="2"/>
                    <a:pt x="49" y="26"/>
                    <a:pt x="58" y="31"/>
                  </a:cubicBezTo>
                  <a:cubicBezTo>
                    <a:pt x="70" y="39"/>
                    <a:pt x="83" y="48"/>
                    <a:pt x="97" y="51"/>
                  </a:cubicBezTo>
                  <a:cubicBezTo>
                    <a:pt x="99" y="51"/>
                    <a:pt x="107" y="48"/>
                    <a:pt x="104" y="48"/>
                  </a:cubicBezTo>
                  <a:cubicBezTo>
                    <a:pt x="81" y="43"/>
                    <a:pt x="61" y="24"/>
                    <a:pt x="41" y="13"/>
                  </a:cubicBezTo>
                  <a:cubicBezTo>
                    <a:pt x="30" y="7"/>
                    <a:pt x="17" y="0"/>
                    <a:pt x="5" y="7"/>
                  </a:cubicBezTo>
                  <a:cubicBezTo>
                    <a:pt x="0" y="9"/>
                    <a:pt x="8" y="9"/>
                    <a:pt x="10" y="8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9" name="Freeform 52"/>
            <p:cNvSpPr/>
            <p:nvPr/>
          </p:nvSpPr>
          <p:spPr bwMode="auto">
            <a:xfrm>
              <a:off x="2838" y="2653"/>
              <a:ext cx="156" cy="201"/>
            </a:xfrm>
            <a:custGeom>
              <a:avLst/>
              <a:gdLst>
                <a:gd name="T0" fmla="*/ 11 w 66"/>
                <a:gd name="T1" fmla="*/ 16 h 85"/>
                <a:gd name="T2" fmla="*/ 27 w 66"/>
                <a:gd name="T3" fmla="*/ 14 h 85"/>
                <a:gd name="T4" fmla="*/ 27 w 66"/>
                <a:gd name="T5" fmla="*/ 31 h 85"/>
                <a:gd name="T6" fmla="*/ 26 w 66"/>
                <a:gd name="T7" fmla="*/ 55 h 85"/>
                <a:gd name="T8" fmla="*/ 56 w 66"/>
                <a:gd name="T9" fmla="*/ 83 h 85"/>
                <a:gd name="T10" fmla="*/ 62 w 66"/>
                <a:gd name="T11" fmla="*/ 78 h 85"/>
                <a:gd name="T12" fmla="*/ 35 w 66"/>
                <a:gd name="T13" fmla="*/ 55 h 85"/>
                <a:gd name="T14" fmla="*/ 36 w 66"/>
                <a:gd name="T15" fmla="*/ 19 h 85"/>
                <a:gd name="T16" fmla="*/ 24 w 66"/>
                <a:gd name="T17" fmla="*/ 1 h 85"/>
                <a:gd name="T18" fmla="*/ 3 w 66"/>
                <a:gd name="T19" fmla="*/ 15 h 85"/>
                <a:gd name="T20" fmla="*/ 11 w 66"/>
                <a:gd name="T21" fmla="*/ 16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6" h="85">
                  <a:moveTo>
                    <a:pt x="11" y="16"/>
                  </a:moveTo>
                  <a:cubicBezTo>
                    <a:pt x="14" y="11"/>
                    <a:pt x="24" y="3"/>
                    <a:pt x="27" y="14"/>
                  </a:cubicBezTo>
                  <a:cubicBezTo>
                    <a:pt x="28" y="19"/>
                    <a:pt x="28" y="25"/>
                    <a:pt x="27" y="31"/>
                  </a:cubicBezTo>
                  <a:cubicBezTo>
                    <a:pt x="27" y="39"/>
                    <a:pt x="25" y="47"/>
                    <a:pt x="26" y="55"/>
                  </a:cubicBezTo>
                  <a:cubicBezTo>
                    <a:pt x="28" y="68"/>
                    <a:pt x="46" y="75"/>
                    <a:pt x="56" y="83"/>
                  </a:cubicBezTo>
                  <a:cubicBezTo>
                    <a:pt x="59" y="85"/>
                    <a:pt x="66" y="81"/>
                    <a:pt x="62" y="78"/>
                  </a:cubicBezTo>
                  <a:cubicBezTo>
                    <a:pt x="53" y="72"/>
                    <a:pt x="40" y="66"/>
                    <a:pt x="35" y="55"/>
                  </a:cubicBezTo>
                  <a:cubicBezTo>
                    <a:pt x="31" y="44"/>
                    <a:pt x="37" y="30"/>
                    <a:pt x="36" y="19"/>
                  </a:cubicBezTo>
                  <a:cubicBezTo>
                    <a:pt x="35" y="11"/>
                    <a:pt x="34" y="2"/>
                    <a:pt x="24" y="1"/>
                  </a:cubicBezTo>
                  <a:cubicBezTo>
                    <a:pt x="14" y="0"/>
                    <a:pt x="7" y="8"/>
                    <a:pt x="3" y="15"/>
                  </a:cubicBezTo>
                  <a:cubicBezTo>
                    <a:pt x="0" y="19"/>
                    <a:pt x="9" y="19"/>
                    <a:pt x="11" y="16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0" name="Freeform 53"/>
            <p:cNvSpPr/>
            <p:nvPr/>
          </p:nvSpPr>
          <p:spPr bwMode="auto">
            <a:xfrm>
              <a:off x="3013" y="2823"/>
              <a:ext cx="69" cy="246"/>
            </a:xfrm>
            <a:custGeom>
              <a:avLst/>
              <a:gdLst>
                <a:gd name="T0" fmla="*/ 1 w 29"/>
                <a:gd name="T1" fmla="*/ 6 h 104"/>
                <a:gd name="T2" fmla="*/ 17 w 29"/>
                <a:gd name="T3" fmla="*/ 100 h 104"/>
                <a:gd name="T4" fmla="*/ 26 w 29"/>
                <a:gd name="T5" fmla="*/ 99 h 104"/>
                <a:gd name="T6" fmla="*/ 10 w 29"/>
                <a:gd name="T7" fmla="*/ 4 h 104"/>
                <a:gd name="T8" fmla="*/ 1 w 29"/>
                <a:gd name="T9" fmla="*/ 6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104">
                  <a:moveTo>
                    <a:pt x="1" y="6"/>
                  </a:moveTo>
                  <a:cubicBezTo>
                    <a:pt x="11" y="35"/>
                    <a:pt x="21" y="69"/>
                    <a:pt x="17" y="100"/>
                  </a:cubicBezTo>
                  <a:cubicBezTo>
                    <a:pt x="17" y="104"/>
                    <a:pt x="25" y="102"/>
                    <a:pt x="26" y="99"/>
                  </a:cubicBezTo>
                  <a:cubicBezTo>
                    <a:pt x="29" y="67"/>
                    <a:pt x="20" y="34"/>
                    <a:pt x="10" y="4"/>
                  </a:cubicBezTo>
                  <a:cubicBezTo>
                    <a:pt x="8" y="0"/>
                    <a:pt x="0" y="3"/>
                    <a:pt x="1" y="6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1" name="Freeform 54"/>
            <p:cNvSpPr/>
            <p:nvPr/>
          </p:nvSpPr>
          <p:spPr bwMode="auto">
            <a:xfrm>
              <a:off x="2942" y="2918"/>
              <a:ext cx="187" cy="66"/>
            </a:xfrm>
            <a:custGeom>
              <a:avLst/>
              <a:gdLst>
                <a:gd name="T0" fmla="*/ 10 w 79"/>
                <a:gd name="T1" fmla="*/ 26 h 28"/>
                <a:gd name="T2" fmla="*/ 70 w 79"/>
                <a:gd name="T3" fmla="*/ 5 h 28"/>
                <a:gd name="T4" fmla="*/ 73 w 79"/>
                <a:gd name="T5" fmla="*/ 0 h 28"/>
                <a:gd name="T6" fmla="*/ 4 w 79"/>
                <a:gd name="T7" fmla="*/ 25 h 28"/>
                <a:gd name="T8" fmla="*/ 10 w 79"/>
                <a:gd name="T9" fmla="*/ 26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" h="28">
                  <a:moveTo>
                    <a:pt x="10" y="26"/>
                  </a:moveTo>
                  <a:cubicBezTo>
                    <a:pt x="26" y="12"/>
                    <a:pt x="49" y="6"/>
                    <a:pt x="70" y="5"/>
                  </a:cubicBezTo>
                  <a:cubicBezTo>
                    <a:pt x="74" y="5"/>
                    <a:pt x="79" y="0"/>
                    <a:pt x="73" y="0"/>
                  </a:cubicBezTo>
                  <a:cubicBezTo>
                    <a:pt x="48" y="1"/>
                    <a:pt x="22" y="8"/>
                    <a:pt x="4" y="25"/>
                  </a:cubicBezTo>
                  <a:cubicBezTo>
                    <a:pt x="0" y="28"/>
                    <a:pt x="8" y="28"/>
                    <a:pt x="10" y="26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2" name="Freeform 55"/>
            <p:cNvSpPr/>
            <p:nvPr/>
          </p:nvSpPr>
          <p:spPr bwMode="auto">
            <a:xfrm>
              <a:off x="3155" y="2790"/>
              <a:ext cx="144" cy="234"/>
            </a:xfrm>
            <a:custGeom>
              <a:avLst/>
              <a:gdLst>
                <a:gd name="T0" fmla="*/ 10 w 61"/>
                <a:gd name="T1" fmla="*/ 23 h 99"/>
                <a:gd name="T2" fmla="*/ 16 w 61"/>
                <a:gd name="T3" fmla="*/ 13 h 99"/>
                <a:gd name="T4" fmla="*/ 34 w 61"/>
                <a:gd name="T5" fmla="*/ 22 h 99"/>
                <a:gd name="T6" fmla="*/ 29 w 61"/>
                <a:gd name="T7" fmla="*/ 40 h 99"/>
                <a:gd name="T8" fmla="*/ 13 w 61"/>
                <a:gd name="T9" fmla="*/ 74 h 99"/>
                <a:gd name="T10" fmla="*/ 54 w 61"/>
                <a:gd name="T11" fmla="*/ 94 h 99"/>
                <a:gd name="T12" fmla="*/ 55 w 61"/>
                <a:gd name="T13" fmla="*/ 88 h 99"/>
                <a:gd name="T14" fmla="*/ 30 w 61"/>
                <a:gd name="T15" fmla="*/ 89 h 99"/>
                <a:gd name="T16" fmla="*/ 26 w 61"/>
                <a:gd name="T17" fmla="*/ 63 h 99"/>
                <a:gd name="T18" fmla="*/ 42 w 61"/>
                <a:gd name="T19" fmla="*/ 25 h 99"/>
                <a:gd name="T20" fmla="*/ 27 w 61"/>
                <a:gd name="T21" fmla="*/ 4 h 99"/>
                <a:gd name="T22" fmla="*/ 2 w 61"/>
                <a:gd name="T23" fmla="*/ 22 h 99"/>
                <a:gd name="T24" fmla="*/ 10 w 61"/>
                <a:gd name="T25" fmla="*/ 23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1" h="99">
                  <a:moveTo>
                    <a:pt x="10" y="23"/>
                  </a:moveTo>
                  <a:cubicBezTo>
                    <a:pt x="11" y="19"/>
                    <a:pt x="13" y="16"/>
                    <a:pt x="16" y="13"/>
                  </a:cubicBezTo>
                  <a:cubicBezTo>
                    <a:pt x="25" y="0"/>
                    <a:pt x="34" y="15"/>
                    <a:pt x="34" y="22"/>
                  </a:cubicBezTo>
                  <a:cubicBezTo>
                    <a:pt x="34" y="28"/>
                    <a:pt x="31" y="35"/>
                    <a:pt x="29" y="40"/>
                  </a:cubicBezTo>
                  <a:cubicBezTo>
                    <a:pt x="25" y="52"/>
                    <a:pt x="17" y="62"/>
                    <a:pt x="13" y="74"/>
                  </a:cubicBezTo>
                  <a:cubicBezTo>
                    <a:pt x="5" y="99"/>
                    <a:pt x="37" y="94"/>
                    <a:pt x="54" y="94"/>
                  </a:cubicBezTo>
                  <a:cubicBezTo>
                    <a:pt x="59" y="93"/>
                    <a:pt x="61" y="88"/>
                    <a:pt x="55" y="88"/>
                  </a:cubicBezTo>
                  <a:cubicBezTo>
                    <a:pt x="47" y="89"/>
                    <a:pt x="38" y="89"/>
                    <a:pt x="30" y="89"/>
                  </a:cubicBezTo>
                  <a:cubicBezTo>
                    <a:pt x="13" y="88"/>
                    <a:pt x="22" y="71"/>
                    <a:pt x="26" y="63"/>
                  </a:cubicBezTo>
                  <a:cubicBezTo>
                    <a:pt x="33" y="50"/>
                    <a:pt x="39" y="39"/>
                    <a:pt x="42" y="25"/>
                  </a:cubicBezTo>
                  <a:cubicBezTo>
                    <a:pt x="44" y="14"/>
                    <a:pt x="40" y="5"/>
                    <a:pt x="27" y="4"/>
                  </a:cubicBezTo>
                  <a:cubicBezTo>
                    <a:pt x="14" y="3"/>
                    <a:pt x="6" y="12"/>
                    <a:pt x="2" y="22"/>
                  </a:cubicBezTo>
                  <a:cubicBezTo>
                    <a:pt x="0" y="26"/>
                    <a:pt x="9" y="26"/>
                    <a:pt x="10" y="23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3" name="Freeform 56"/>
            <p:cNvSpPr/>
            <p:nvPr/>
          </p:nvSpPr>
          <p:spPr bwMode="auto">
            <a:xfrm>
              <a:off x="3380" y="2766"/>
              <a:ext cx="165" cy="434"/>
            </a:xfrm>
            <a:custGeom>
              <a:avLst/>
              <a:gdLst>
                <a:gd name="T0" fmla="*/ 20 w 70"/>
                <a:gd name="T1" fmla="*/ 2 h 183"/>
                <a:gd name="T2" fmla="*/ 16 w 70"/>
                <a:gd name="T3" fmla="*/ 36 h 183"/>
                <a:gd name="T4" fmla="*/ 47 w 70"/>
                <a:gd name="T5" fmla="*/ 29 h 183"/>
                <a:gd name="T6" fmla="*/ 40 w 70"/>
                <a:gd name="T7" fmla="*/ 30 h 183"/>
                <a:gd name="T8" fmla="*/ 51 w 70"/>
                <a:gd name="T9" fmla="*/ 59 h 183"/>
                <a:gd name="T10" fmla="*/ 58 w 70"/>
                <a:gd name="T11" fmla="*/ 109 h 183"/>
                <a:gd name="T12" fmla="*/ 56 w 70"/>
                <a:gd name="T13" fmla="*/ 153 h 183"/>
                <a:gd name="T14" fmla="*/ 29 w 70"/>
                <a:gd name="T15" fmla="*/ 147 h 183"/>
                <a:gd name="T16" fmla="*/ 20 w 70"/>
                <a:gd name="T17" fmla="*/ 116 h 183"/>
                <a:gd name="T18" fmla="*/ 12 w 70"/>
                <a:gd name="T19" fmla="*/ 117 h 183"/>
                <a:gd name="T20" fmla="*/ 66 w 70"/>
                <a:gd name="T21" fmla="*/ 144 h 183"/>
                <a:gd name="T22" fmla="*/ 63 w 70"/>
                <a:gd name="T23" fmla="*/ 77 h 183"/>
                <a:gd name="T24" fmla="*/ 48 w 70"/>
                <a:gd name="T25" fmla="*/ 27 h 183"/>
                <a:gd name="T26" fmla="*/ 41 w 70"/>
                <a:gd name="T27" fmla="*/ 28 h 183"/>
                <a:gd name="T28" fmla="*/ 28 w 70"/>
                <a:gd name="T29" fmla="*/ 2 h 183"/>
                <a:gd name="T30" fmla="*/ 20 w 70"/>
                <a:gd name="T31" fmla="*/ 2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0" h="183">
                  <a:moveTo>
                    <a:pt x="20" y="2"/>
                  </a:moveTo>
                  <a:cubicBezTo>
                    <a:pt x="10" y="11"/>
                    <a:pt x="5" y="26"/>
                    <a:pt x="16" y="36"/>
                  </a:cubicBezTo>
                  <a:cubicBezTo>
                    <a:pt x="25" y="43"/>
                    <a:pt x="41" y="34"/>
                    <a:pt x="47" y="29"/>
                  </a:cubicBezTo>
                  <a:cubicBezTo>
                    <a:pt x="45" y="29"/>
                    <a:pt x="43" y="30"/>
                    <a:pt x="40" y="30"/>
                  </a:cubicBezTo>
                  <a:cubicBezTo>
                    <a:pt x="48" y="34"/>
                    <a:pt x="50" y="52"/>
                    <a:pt x="51" y="59"/>
                  </a:cubicBezTo>
                  <a:cubicBezTo>
                    <a:pt x="55" y="75"/>
                    <a:pt x="57" y="92"/>
                    <a:pt x="58" y="109"/>
                  </a:cubicBezTo>
                  <a:cubicBezTo>
                    <a:pt x="59" y="123"/>
                    <a:pt x="60" y="139"/>
                    <a:pt x="56" y="153"/>
                  </a:cubicBezTo>
                  <a:cubicBezTo>
                    <a:pt x="52" y="166"/>
                    <a:pt x="35" y="153"/>
                    <a:pt x="29" y="147"/>
                  </a:cubicBezTo>
                  <a:cubicBezTo>
                    <a:pt x="22" y="139"/>
                    <a:pt x="16" y="126"/>
                    <a:pt x="20" y="116"/>
                  </a:cubicBezTo>
                  <a:cubicBezTo>
                    <a:pt x="21" y="114"/>
                    <a:pt x="13" y="115"/>
                    <a:pt x="12" y="117"/>
                  </a:cubicBezTo>
                  <a:cubicBezTo>
                    <a:pt x="0" y="149"/>
                    <a:pt x="59" y="183"/>
                    <a:pt x="66" y="144"/>
                  </a:cubicBezTo>
                  <a:cubicBezTo>
                    <a:pt x="70" y="122"/>
                    <a:pt x="67" y="98"/>
                    <a:pt x="63" y="77"/>
                  </a:cubicBezTo>
                  <a:cubicBezTo>
                    <a:pt x="62" y="66"/>
                    <a:pt x="60" y="34"/>
                    <a:pt x="48" y="27"/>
                  </a:cubicBezTo>
                  <a:cubicBezTo>
                    <a:pt x="46" y="26"/>
                    <a:pt x="43" y="27"/>
                    <a:pt x="41" y="28"/>
                  </a:cubicBezTo>
                  <a:cubicBezTo>
                    <a:pt x="14" y="47"/>
                    <a:pt x="16" y="13"/>
                    <a:pt x="28" y="2"/>
                  </a:cubicBezTo>
                  <a:cubicBezTo>
                    <a:pt x="30" y="0"/>
                    <a:pt x="22" y="1"/>
                    <a:pt x="20" y="2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4" name="Freeform 57"/>
            <p:cNvSpPr/>
            <p:nvPr/>
          </p:nvSpPr>
          <p:spPr bwMode="auto">
            <a:xfrm>
              <a:off x="3486" y="2707"/>
              <a:ext cx="185" cy="190"/>
            </a:xfrm>
            <a:custGeom>
              <a:avLst/>
              <a:gdLst>
                <a:gd name="T0" fmla="*/ 9 w 78"/>
                <a:gd name="T1" fmla="*/ 26 h 80"/>
                <a:gd name="T2" fmla="*/ 39 w 78"/>
                <a:gd name="T3" fmla="*/ 57 h 80"/>
                <a:gd name="T4" fmla="*/ 73 w 78"/>
                <a:gd name="T5" fmla="*/ 76 h 80"/>
                <a:gd name="T6" fmla="*/ 71 w 78"/>
                <a:gd name="T7" fmla="*/ 70 h 80"/>
                <a:gd name="T8" fmla="*/ 5 w 78"/>
                <a:gd name="T9" fmla="*/ 21 h 80"/>
                <a:gd name="T10" fmla="*/ 9 w 78"/>
                <a:gd name="T11" fmla="*/ 26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8" h="80">
                  <a:moveTo>
                    <a:pt x="9" y="26"/>
                  </a:moveTo>
                  <a:cubicBezTo>
                    <a:pt x="28" y="17"/>
                    <a:pt x="33" y="46"/>
                    <a:pt x="39" y="57"/>
                  </a:cubicBezTo>
                  <a:cubicBezTo>
                    <a:pt x="45" y="71"/>
                    <a:pt x="56" y="80"/>
                    <a:pt x="73" y="76"/>
                  </a:cubicBezTo>
                  <a:cubicBezTo>
                    <a:pt x="78" y="74"/>
                    <a:pt x="76" y="69"/>
                    <a:pt x="71" y="70"/>
                  </a:cubicBezTo>
                  <a:cubicBezTo>
                    <a:pt x="35" y="79"/>
                    <a:pt x="48" y="0"/>
                    <a:pt x="5" y="21"/>
                  </a:cubicBezTo>
                  <a:cubicBezTo>
                    <a:pt x="0" y="23"/>
                    <a:pt x="5" y="28"/>
                    <a:pt x="9" y="26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5" name="Freeform 58"/>
            <p:cNvSpPr/>
            <p:nvPr/>
          </p:nvSpPr>
          <p:spPr bwMode="auto">
            <a:xfrm>
              <a:off x="3721" y="2871"/>
              <a:ext cx="172" cy="52"/>
            </a:xfrm>
            <a:custGeom>
              <a:avLst/>
              <a:gdLst>
                <a:gd name="T0" fmla="*/ 9 w 73"/>
                <a:gd name="T1" fmla="*/ 18 h 22"/>
                <a:gd name="T2" fmla="*/ 64 w 73"/>
                <a:gd name="T3" fmla="*/ 9 h 22"/>
                <a:gd name="T4" fmla="*/ 68 w 73"/>
                <a:gd name="T5" fmla="*/ 6 h 22"/>
                <a:gd name="T6" fmla="*/ 1 w 73"/>
                <a:gd name="T7" fmla="*/ 20 h 22"/>
                <a:gd name="T8" fmla="*/ 9 w 73"/>
                <a:gd name="T9" fmla="*/ 18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" h="22">
                  <a:moveTo>
                    <a:pt x="9" y="18"/>
                  </a:moveTo>
                  <a:cubicBezTo>
                    <a:pt x="15" y="4"/>
                    <a:pt x="51" y="9"/>
                    <a:pt x="64" y="9"/>
                  </a:cubicBezTo>
                  <a:cubicBezTo>
                    <a:pt x="67" y="9"/>
                    <a:pt x="73" y="6"/>
                    <a:pt x="68" y="6"/>
                  </a:cubicBezTo>
                  <a:cubicBezTo>
                    <a:pt x="51" y="5"/>
                    <a:pt x="8" y="0"/>
                    <a:pt x="1" y="20"/>
                  </a:cubicBezTo>
                  <a:cubicBezTo>
                    <a:pt x="0" y="22"/>
                    <a:pt x="9" y="21"/>
                    <a:pt x="9" y="18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6" name="Freeform 59"/>
            <p:cNvSpPr/>
            <p:nvPr/>
          </p:nvSpPr>
          <p:spPr bwMode="auto">
            <a:xfrm>
              <a:off x="3945" y="2728"/>
              <a:ext cx="197" cy="287"/>
            </a:xfrm>
            <a:custGeom>
              <a:avLst/>
              <a:gdLst>
                <a:gd name="T0" fmla="*/ 11 w 83"/>
                <a:gd name="T1" fmla="*/ 19 h 121"/>
                <a:gd name="T2" fmla="*/ 27 w 83"/>
                <a:gd name="T3" fmla="*/ 45 h 121"/>
                <a:gd name="T4" fmla="*/ 38 w 83"/>
                <a:gd name="T5" fmla="*/ 64 h 121"/>
                <a:gd name="T6" fmla="*/ 56 w 83"/>
                <a:gd name="T7" fmla="*/ 80 h 121"/>
                <a:gd name="T8" fmla="*/ 63 w 83"/>
                <a:gd name="T9" fmla="*/ 87 h 121"/>
                <a:gd name="T10" fmla="*/ 54 w 83"/>
                <a:gd name="T11" fmla="*/ 112 h 121"/>
                <a:gd name="T12" fmla="*/ 39 w 83"/>
                <a:gd name="T13" fmla="*/ 114 h 121"/>
                <a:gd name="T14" fmla="*/ 40 w 83"/>
                <a:gd name="T15" fmla="*/ 120 h 121"/>
                <a:gd name="T16" fmla="*/ 78 w 83"/>
                <a:gd name="T17" fmla="*/ 101 h 121"/>
                <a:gd name="T18" fmla="*/ 51 w 83"/>
                <a:gd name="T19" fmla="*/ 66 h 121"/>
                <a:gd name="T20" fmla="*/ 37 w 83"/>
                <a:gd name="T21" fmla="*/ 32 h 121"/>
                <a:gd name="T22" fmla="*/ 29 w 83"/>
                <a:gd name="T23" fmla="*/ 10 h 121"/>
                <a:gd name="T24" fmla="*/ 4 w 83"/>
                <a:gd name="T25" fmla="*/ 17 h 121"/>
                <a:gd name="T26" fmla="*/ 11 w 83"/>
                <a:gd name="T27" fmla="*/ 19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3" h="121">
                  <a:moveTo>
                    <a:pt x="11" y="19"/>
                  </a:moveTo>
                  <a:cubicBezTo>
                    <a:pt x="29" y="0"/>
                    <a:pt x="28" y="38"/>
                    <a:pt x="27" y="45"/>
                  </a:cubicBezTo>
                  <a:cubicBezTo>
                    <a:pt x="26" y="51"/>
                    <a:pt x="34" y="60"/>
                    <a:pt x="38" y="64"/>
                  </a:cubicBezTo>
                  <a:cubicBezTo>
                    <a:pt x="43" y="70"/>
                    <a:pt x="50" y="75"/>
                    <a:pt x="56" y="80"/>
                  </a:cubicBezTo>
                  <a:cubicBezTo>
                    <a:pt x="59" y="83"/>
                    <a:pt x="61" y="85"/>
                    <a:pt x="63" y="87"/>
                  </a:cubicBezTo>
                  <a:cubicBezTo>
                    <a:pt x="72" y="94"/>
                    <a:pt x="68" y="103"/>
                    <a:pt x="54" y="112"/>
                  </a:cubicBezTo>
                  <a:cubicBezTo>
                    <a:pt x="49" y="112"/>
                    <a:pt x="44" y="113"/>
                    <a:pt x="39" y="114"/>
                  </a:cubicBezTo>
                  <a:cubicBezTo>
                    <a:pt x="34" y="116"/>
                    <a:pt x="35" y="121"/>
                    <a:pt x="40" y="120"/>
                  </a:cubicBezTo>
                  <a:cubicBezTo>
                    <a:pt x="56" y="115"/>
                    <a:pt x="70" y="118"/>
                    <a:pt x="78" y="101"/>
                  </a:cubicBezTo>
                  <a:cubicBezTo>
                    <a:pt x="83" y="88"/>
                    <a:pt x="59" y="73"/>
                    <a:pt x="51" y="66"/>
                  </a:cubicBezTo>
                  <a:cubicBezTo>
                    <a:pt x="39" y="55"/>
                    <a:pt x="36" y="47"/>
                    <a:pt x="37" y="32"/>
                  </a:cubicBezTo>
                  <a:cubicBezTo>
                    <a:pt x="38" y="24"/>
                    <a:pt x="34" y="16"/>
                    <a:pt x="29" y="10"/>
                  </a:cubicBezTo>
                  <a:cubicBezTo>
                    <a:pt x="21" y="1"/>
                    <a:pt x="9" y="11"/>
                    <a:pt x="4" y="17"/>
                  </a:cubicBezTo>
                  <a:cubicBezTo>
                    <a:pt x="0" y="21"/>
                    <a:pt x="8" y="22"/>
                    <a:pt x="11" y="19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7" name="Freeform 60"/>
            <p:cNvSpPr/>
            <p:nvPr/>
          </p:nvSpPr>
          <p:spPr bwMode="auto">
            <a:xfrm>
              <a:off x="4165" y="2790"/>
              <a:ext cx="213" cy="62"/>
            </a:xfrm>
            <a:custGeom>
              <a:avLst/>
              <a:gdLst>
                <a:gd name="T0" fmla="*/ 9 w 90"/>
                <a:gd name="T1" fmla="*/ 24 h 26"/>
                <a:gd name="T2" fmla="*/ 80 w 90"/>
                <a:gd name="T3" fmla="*/ 20 h 26"/>
                <a:gd name="T4" fmla="*/ 88 w 90"/>
                <a:gd name="T5" fmla="*/ 17 h 26"/>
                <a:gd name="T6" fmla="*/ 5 w 90"/>
                <a:gd name="T7" fmla="*/ 21 h 26"/>
                <a:gd name="T8" fmla="*/ 9 w 90"/>
                <a:gd name="T9" fmla="*/ 24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26">
                  <a:moveTo>
                    <a:pt x="9" y="24"/>
                  </a:moveTo>
                  <a:cubicBezTo>
                    <a:pt x="28" y="16"/>
                    <a:pt x="62" y="6"/>
                    <a:pt x="80" y="20"/>
                  </a:cubicBezTo>
                  <a:cubicBezTo>
                    <a:pt x="82" y="22"/>
                    <a:pt x="90" y="19"/>
                    <a:pt x="88" y="17"/>
                  </a:cubicBezTo>
                  <a:cubicBezTo>
                    <a:pt x="67" y="0"/>
                    <a:pt x="28" y="11"/>
                    <a:pt x="5" y="21"/>
                  </a:cubicBezTo>
                  <a:cubicBezTo>
                    <a:pt x="0" y="23"/>
                    <a:pt x="5" y="26"/>
                    <a:pt x="9" y="24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8" name="Freeform 61"/>
            <p:cNvSpPr/>
            <p:nvPr/>
          </p:nvSpPr>
          <p:spPr bwMode="auto">
            <a:xfrm>
              <a:off x="4217" y="2899"/>
              <a:ext cx="173" cy="33"/>
            </a:xfrm>
            <a:custGeom>
              <a:avLst/>
              <a:gdLst>
                <a:gd name="T0" fmla="*/ 1 w 73"/>
                <a:gd name="T1" fmla="*/ 5 h 14"/>
                <a:gd name="T2" fmla="*/ 64 w 73"/>
                <a:gd name="T3" fmla="*/ 5 h 14"/>
                <a:gd name="T4" fmla="*/ 68 w 73"/>
                <a:gd name="T5" fmla="*/ 1 h 14"/>
                <a:gd name="T6" fmla="*/ 9 w 73"/>
                <a:gd name="T7" fmla="*/ 2 h 14"/>
                <a:gd name="T8" fmla="*/ 1 w 73"/>
                <a:gd name="T9" fmla="*/ 5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" h="14">
                  <a:moveTo>
                    <a:pt x="1" y="5"/>
                  </a:moveTo>
                  <a:cubicBezTo>
                    <a:pt x="19" y="14"/>
                    <a:pt x="45" y="5"/>
                    <a:pt x="64" y="5"/>
                  </a:cubicBezTo>
                  <a:cubicBezTo>
                    <a:pt x="67" y="5"/>
                    <a:pt x="73" y="1"/>
                    <a:pt x="68" y="1"/>
                  </a:cubicBezTo>
                  <a:cubicBezTo>
                    <a:pt x="50" y="2"/>
                    <a:pt x="26" y="10"/>
                    <a:pt x="9" y="2"/>
                  </a:cubicBezTo>
                  <a:cubicBezTo>
                    <a:pt x="7" y="0"/>
                    <a:pt x="0" y="4"/>
                    <a:pt x="1" y="5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9" name="Freeform 62"/>
            <p:cNvSpPr/>
            <p:nvPr/>
          </p:nvSpPr>
          <p:spPr bwMode="auto">
            <a:xfrm>
              <a:off x="4459" y="2740"/>
              <a:ext cx="234" cy="292"/>
            </a:xfrm>
            <a:custGeom>
              <a:avLst/>
              <a:gdLst>
                <a:gd name="T0" fmla="*/ 13 w 99"/>
                <a:gd name="T1" fmla="*/ 31 h 123"/>
                <a:gd name="T2" fmla="*/ 36 w 99"/>
                <a:gd name="T3" fmla="*/ 25 h 123"/>
                <a:gd name="T4" fmla="*/ 37 w 99"/>
                <a:gd name="T5" fmla="*/ 39 h 123"/>
                <a:gd name="T6" fmla="*/ 33 w 99"/>
                <a:gd name="T7" fmla="*/ 56 h 123"/>
                <a:gd name="T8" fmla="*/ 29 w 99"/>
                <a:gd name="T9" fmla="*/ 95 h 123"/>
                <a:gd name="T10" fmla="*/ 94 w 99"/>
                <a:gd name="T11" fmla="*/ 103 h 123"/>
                <a:gd name="T12" fmla="*/ 92 w 99"/>
                <a:gd name="T13" fmla="*/ 98 h 123"/>
                <a:gd name="T14" fmla="*/ 51 w 99"/>
                <a:gd name="T15" fmla="*/ 106 h 123"/>
                <a:gd name="T16" fmla="*/ 38 w 99"/>
                <a:gd name="T17" fmla="*/ 72 h 123"/>
                <a:gd name="T18" fmla="*/ 46 w 99"/>
                <a:gd name="T19" fmla="*/ 26 h 123"/>
                <a:gd name="T20" fmla="*/ 4 w 99"/>
                <a:gd name="T21" fmla="*/ 33 h 123"/>
                <a:gd name="T22" fmla="*/ 13 w 99"/>
                <a:gd name="T23" fmla="*/ 3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9" h="123">
                  <a:moveTo>
                    <a:pt x="13" y="31"/>
                  </a:moveTo>
                  <a:cubicBezTo>
                    <a:pt x="25" y="16"/>
                    <a:pt x="33" y="14"/>
                    <a:pt x="36" y="25"/>
                  </a:cubicBezTo>
                  <a:cubicBezTo>
                    <a:pt x="38" y="29"/>
                    <a:pt x="37" y="35"/>
                    <a:pt x="37" y="39"/>
                  </a:cubicBezTo>
                  <a:cubicBezTo>
                    <a:pt x="37" y="45"/>
                    <a:pt x="35" y="51"/>
                    <a:pt x="33" y="56"/>
                  </a:cubicBezTo>
                  <a:cubicBezTo>
                    <a:pt x="29" y="69"/>
                    <a:pt x="26" y="82"/>
                    <a:pt x="29" y="95"/>
                  </a:cubicBezTo>
                  <a:cubicBezTo>
                    <a:pt x="35" y="123"/>
                    <a:pt x="77" y="109"/>
                    <a:pt x="94" y="103"/>
                  </a:cubicBezTo>
                  <a:cubicBezTo>
                    <a:pt x="99" y="102"/>
                    <a:pt x="98" y="96"/>
                    <a:pt x="92" y="98"/>
                  </a:cubicBezTo>
                  <a:cubicBezTo>
                    <a:pt x="80" y="102"/>
                    <a:pt x="65" y="108"/>
                    <a:pt x="51" y="106"/>
                  </a:cubicBezTo>
                  <a:cubicBezTo>
                    <a:pt x="34" y="102"/>
                    <a:pt x="36" y="84"/>
                    <a:pt x="38" y="72"/>
                  </a:cubicBezTo>
                  <a:cubicBezTo>
                    <a:pt x="41" y="56"/>
                    <a:pt x="47" y="42"/>
                    <a:pt x="46" y="26"/>
                  </a:cubicBezTo>
                  <a:cubicBezTo>
                    <a:pt x="43" y="0"/>
                    <a:pt x="0" y="7"/>
                    <a:pt x="4" y="33"/>
                  </a:cubicBezTo>
                  <a:cubicBezTo>
                    <a:pt x="5" y="37"/>
                    <a:pt x="13" y="35"/>
                    <a:pt x="13" y="31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0" name="Freeform 63"/>
            <p:cNvSpPr/>
            <p:nvPr/>
          </p:nvSpPr>
          <p:spPr bwMode="auto">
            <a:xfrm>
              <a:off x="4646" y="2747"/>
              <a:ext cx="236" cy="247"/>
            </a:xfrm>
            <a:custGeom>
              <a:avLst/>
              <a:gdLst>
                <a:gd name="T0" fmla="*/ 10 w 100"/>
                <a:gd name="T1" fmla="*/ 17 h 104"/>
                <a:gd name="T2" fmla="*/ 38 w 100"/>
                <a:gd name="T3" fmla="*/ 34 h 104"/>
                <a:gd name="T4" fmla="*/ 47 w 100"/>
                <a:gd name="T5" fmla="*/ 70 h 104"/>
                <a:gd name="T6" fmla="*/ 99 w 100"/>
                <a:gd name="T7" fmla="*/ 82 h 104"/>
                <a:gd name="T8" fmla="*/ 91 w 100"/>
                <a:gd name="T9" fmla="*/ 83 h 104"/>
                <a:gd name="T10" fmla="*/ 54 w 100"/>
                <a:gd name="T11" fmla="*/ 63 h 104"/>
                <a:gd name="T12" fmla="*/ 44 w 100"/>
                <a:gd name="T13" fmla="*/ 24 h 104"/>
                <a:gd name="T14" fmla="*/ 2 w 100"/>
                <a:gd name="T15" fmla="*/ 18 h 104"/>
                <a:gd name="T16" fmla="*/ 10 w 100"/>
                <a:gd name="T17" fmla="*/ 17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0" h="104">
                  <a:moveTo>
                    <a:pt x="10" y="17"/>
                  </a:moveTo>
                  <a:cubicBezTo>
                    <a:pt x="28" y="0"/>
                    <a:pt x="34" y="19"/>
                    <a:pt x="38" y="34"/>
                  </a:cubicBezTo>
                  <a:cubicBezTo>
                    <a:pt x="41" y="46"/>
                    <a:pt x="42" y="59"/>
                    <a:pt x="47" y="70"/>
                  </a:cubicBezTo>
                  <a:cubicBezTo>
                    <a:pt x="54" y="83"/>
                    <a:pt x="92" y="104"/>
                    <a:pt x="99" y="82"/>
                  </a:cubicBezTo>
                  <a:cubicBezTo>
                    <a:pt x="100" y="80"/>
                    <a:pt x="92" y="81"/>
                    <a:pt x="91" y="83"/>
                  </a:cubicBezTo>
                  <a:cubicBezTo>
                    <a:pt x="86" y="98"/>
                    <a:pt x="56" y="71"/>
                    <a:pt x="54" y="63"/>
                  </a:cubicBezTo>
                  <a:cubicBezTo>
                    <a:pt x="49" y="51"/>
                    <a:pt x="48" y="37"/>
                    <a:pt x="44" y="24"/>
                  </a:cubicBezTo>
                  <a:cubicBezTo>
                    <a:pt x="37" y="0"/>
                    <a:pt x="18" y="2"/>
                    <a:pt x="2" y="18"/>
                  </a:cubicBezTo>
                  <a:cubicBezTo>
                    <a:pt x="0" y="20"/>
                    <a:pt x="9" y="19"/>
                    <a:pt x="10" y="17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1" name="Freeform 64"/>
            <p:cNvSpPr/>
            <p:nvPr/>
          </p:nvSpPr>
          <p:spPr bwMode="auto">
            <a:xfrm>
              <a:off x="4674" y="2816"/>
              <a:ext cx="211" cy="55"/>
            </a:xfrm>
            <a:custGeom>
              <a:avLst/>
              <a:gdLst>
                <a:gd name="T0" fmla="*/ 6 w 89"/>
                <a:gd name="T1" fmla="*/ 22 h 23"/>
                <a:gd name="T2" fmla="*/ 83 w 89"/>
                <a:gd name="T3" fmla="*/ 6 h 23"/>
                <a:gd name="T4" fmla="*/ 83 w 89"/>
                <a:gd name="T5" fmla="*/ 1 h 23"/>
                <a:gd name="T6" fmla="*/ 7 w 89"/>
                <a:gd name="T7" fmla="*/ 16 h 23"/>
                <a:gd name="T8" fmla="*/ 6 w 89"/>
                <a:gd name="T9" fmla="*/ 2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9" h="23">
                  <a:moveTo>
                    <a:pt x="6" y="22"/>
                  </a:moveTo>
                  <a:cubicBezTo>
                    <a:pt x="32" y="17"/>
                    <a:pt x="57" y="10"/>
                    <a:pt x="83" y="6"/>
                  </a:cubicBezTo>
                  <a:cubicBezTo>
                    <a:pt x="87" y="6"/>
                    <a:pt x="89" y="0"/>
                    <a:pt x="83" y="1"/>
                  </a:cubicBezTo>
                  <a:cubicBezTo>
                    <a:pt x="58" y="5"/>
                    <a:pt x="32" y="12"/>
                    <a:pt x="7" y="16"/>
                  </a:cubicBezTo>
                  <a:cubicBezTo>
                    <a:pt x="2" y="17"/>
                    <a:pt x="0" y="23"/>
                    <a:pt x="6" y="22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2" name="Freeform 65"/>
            <p:cNvSpPr/>
            <p:nvPr/>
          </p:nvSpPr>
          <p:spPr bwMode="auto">
            <a:xfrm>
              <a:off x="2365" y="2792"/>
              <a:ext cx="196" cy="320"/>
            </a:xfrm>
            <a:custGeom>
              <a:avLst/>
              <a:gdLst>
                <a:gd name="T0" fmla="*/ 9 w 83"/>
                <a:gd name="T1" fmla="*/ 25 h 135"/>
                <a:gd name="T2" fmla="*/ 39 w 83"/>
                <a:gd name="T3" fmla="*/ 19 h 135"/>
                <a:gd name="T4" fmla="*/ 32 w 83"/>
                <a:gd name="T5" fmla="*/ 41 h 135"/>
                <a:gd name="T6" fmla="*/ 40 w 83"/>
                <a:gd name="T7" fmla="*/ 72 h 135"/>
                <a:gd name="T8" fmla="*/ 72 w 83"/>
                <a:gd name="T9" fmla="*/ 102 h 135"/>
                <a:gd name="T10" fmla="*/ 19 w 83"/>
                <a:gd name="T11" fmla="*/ 131 h 135"/>
                <a:gd name="T12" fmla="*/ 22 w 83"/>
                <a:gd name="T13" fmla="*/ 133 h 135"/>
                <a:gd name="T14" fmla="*/ 62 w 83"/>
                <a:gd name="T15" fmla="*/ 129 h 135"/>
                <a:gd name="T16" fmla="*/ 80 w 83"/>
                <a:gd name="T17" fmla="*/ 103 h 135"/>
                <a:gd name="T18" fmla="*/ 39 w 83"/>
                <a:gd name="T19" fmla="*/ 59 h 135"/>
                <a:gd name="T20" fmla="*/ 40 w 83"/>
                <a:gd name="T21" fmla="*/ 3 h 135"/>
                <a:gd name="T22" fmla="*/ 0 w 83"/>
                <a:gd name="T23" fmla="*/ 26 h 135"/>
                <a:gd name="T24" fmla="*/ 9 w 83"/>
                <a:gd name="T25" fmla="*/ 25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3" h="135">
                  <a:moveTo>
                    <a:pt x="9" y="25"/>
                  </a:moveTo>
                  <a:cubicBezTo>
                    <a:pt x="12" y="12"/>
                    <a:pt x="42" y="0"/>
                    <a:pt x="39" y="19"/>
                  </a:cubicBezTo>
                  <a:cubicBezTo>
                    <a:pt x="38" y="27"/>
                    <a:pt x="35" y="34"/>
                    <a:pt x="32" y="41"/>
                  </a:cubicBezTo>
                  <a:cubicBezTo>
                    <a:pt x="28" y="53"/>
                    <a:pt x="29" y="63"/>
                    <a:pt x="40" y="72"/>
                  </a:cubicBezTo>
                  <a:cubicBezTo>
                    <a:pt x="51" y="82"/>
                    <a:pt x="67" y="87"/>
                    <a:pt x="72" y="102"/>
                  </a:cubicBezTo>
                  <a:cubicBezTo>
                    <a:pt x="79" y="127"/>
                    <a:pt x="36" y="125"/>
                    <a:pt x="19" y="131"/>
                  </a:cubicBezTo>
                  <a:cubicBezTo>
                    <a:pt x="14" y="133"/>
                    <a:pt x="19" y="134"/>
                    <a:pt x="22" y="133"/>
                  </a:cubicBezTo>
                  <a:cubicBezTo>
                    <a:pt x="35" y="129"/>
                    <a:pt x="50" y="135"/>
                    <a:pt x="62" y="129"/>
                  </a:cubicBezTo>
                  <a:cubicBezTo>
                    <a:pt x="72" y="124"/>
                    <a:pt x="79" y="113"/>
                    <a:pt x="80" y="103"/>
                  </a:cubicBezTo>
                  <a:cubicBezTo>
                    <a:pt x="83" y="84"/>
                    <a:pt x="48" y="73"/>
                    <a:pt x="39" y="59"/>
                  </a:cubicBezTo>
                  <a:cubicBezTo>
                    <a:pt x="33" y="49"/>
                    <a:pt x="61" y="5"/>
                    <a:pt x="40" y="3"/>
                  </a:cubicBezTo>
                  <a:cubicBezTo>
                    <a:pt x="25" y="2"/>
                    <a:pt x="4" y="11"/>
                    <a:pt x="0" y="26"/>
                  </a:cubicBezTo>
                  <a:cubicBezTo>
                    <a:pt x="0" y="28"/>
                    <a:pt x="8" y="27"/>
                    <a:pt x="9" y="25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3" name="Freeform 66"/>
            <p:cNvSpPr/>
            <p:nvPr/>
          </p:nvSpPr>
          <p:spPr bwMode="auto">
            <a:xfrm>
              <a:off x="1882" y="2608"/>
              <a:ext cx="135" cy="132"/>
            </a:xfrm>
            <a:custGeom>
              <a:avLst/>
              <a:gdLst>
                <a:gd name="T0" fmla="*/ 48 w 57"/>
                <a:gd name="T1" fmla="*/ 2 h 56"/>
                <a:gd name="T2" fmla="*/ 5 w 57"/>
                <a:gd name="T3" fmla="*/ 54 h 56"/>
                <a:gd name="T4" fmla="*/ 10 w 57"/>
                <a:gd name="T5" fmla="*/ 55 h 56"/>
                <a:gd name="T6" fmla="*/ 56 w 57"/>
                <a:gd name="T7" fmla="*/ 1 h 56"/>
                <a:gd name="T8" fmla="*/ 48 w 57"/>
                <a:gd name="T9" fmla="*/ 2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56">
                  <a:moveTo>
                    <a:pt x="48" y="2"/>
                  </a:moveTo>
                  <a:cubicBezTo>
                    <a:pt x="40" y="22"/>
                    <a:pt x="27" y="45"/>
                    <a:pt x="5" y="54"/>
                  </a:cubicBezTo>
                  <a:cubicBezTo>
                    <a:pt x="0" y="56"/>
                    <a:pt x="8" y="56"/>
                    <a:pt x="10" y="55"/>
                  </a:cubicBezTo>
                  <a:cubicBezTo>
                    <a:pt x="33" y="45"/>
                    <a:pt x="47" y="22"/>
                    <a:pt x="56" y="1"/>
                  </a:cubicBezTo>
                  <a:cubicBezTo>
                    <a:pt x="57" y="0"/>
                    <a:pt x="49" y="0"/>
                    <a:pt x="48" y="2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4" name="Freeform 67"/>
            <p:cNvSpPr/>
            <p:nvPr/>
          </p:nvSpPr>
          <p:spPr bwMode="auto">
            <a:xfrm>
              <a:off x="1898" y="2622"/>
              <a:ext cx="138" cy="95"/>
            </a:xfrm>
            <a:custGeom>
              <a:avLst/>
              <a:gdLst>
                <a:gd name="T0" fmla="*/ 1 w 58"/>
                <a:gd name="T1" fmla="*/ 4 h 40"/>
                <a:gd name="T2" fmla="*/ 49 w 58"/>
                <a:gd name="T3" fmla="*/ 39 h 40"/>
                <a:gd name="T4" fmla="*/ 57 w 58"/>
                <a:gd name="T5" fmla="*/ 36 h 40"/>
                <a:gd name="T6" fmla="*/ 9 w 58"/>
                <a:gd name="T7" fmla="*/ 2 h 40"/>
                <a:gd name="T8" fmla="*/ 1 w 58"/>
                <a:gd name="T9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40">
                  <a:moveTo>
                    <a:pt x="1" y="4"/>
                  </a:moveTo>
                  <a:cubicBezTo>
                    <a:pt x="17" y="16"/>
                    <a:pt x="35" y="25"/>
                    <a:pt x="49" y="39"/>
                  </a:cubicBezTo>
                  <a:cubicBezTo>
                    <a:pt x="51" y="40"/>
                    <a:pt x="58" y="37"/>
                    <a:pt x="57" y="36"/>
                  </a:cubicBezTo>
                  <a:cubicBezTo>
                    <a:pt x="43" y="23"/>
                    <a:pt x="25" y="13"/>
                    <a:pt x="9" y="2"/>
                  </a:cubicBezTo>
                  <a:cubicBezTo>
                    <a:pt x="7" y="0"/>
                    <a:pt x="0" y="4"/>
                    <a:pt x="1" y="4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5" name="Freeform 68"/>
            <p:cNvSpPr/>
            <p:nvPr/>
          </p:nvSpPr>
          <p:spPr bwMode="auto">
            <a:xfrm>
              <a:off x="2017" y="2638"/>
              <a:ext cx="120" cy="31"/>
            </a:xfrm>
            <a:custGeom>
              <a:avLst/>
              <a:gdLst>
                <a:gd name="T0" fmla="*/ 5 w 51"/>
                <a:gd name="T1" fmla="*/ 10 h 13"/>
                <a:gd name="T2" fmla="*/ 45 w 51"/>
                <a:gd name="T3" fmla="*/ 6 h 13"/>
                <a:gd name="T4" fmla="*/ 42 w 51"/>
                <a:gd name="T5" fmla="*/ 2 h 13"/>
                <a:gd name="T6" fmla="*/ 10 w 51"/>
                <a:gd name="T7" fmla="*/ 5 h 13"/>
                <a:gd name="T8" fmla="*/ 5 w 51"/>
                <a:gd name="T9" fmla="*/ 1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13">
                  <a:moveTo>
                    <a:pt x="5" y="10"/>
                  </a:moveTo>
                  <a:cubicBezTo>
                    <a:pt x="18" y="13"/>
                    <a:pt x="33" y="11"/>
                    <a:pt x="45" y="6"/>
                  </a:cubicBezTo>
                  <a:cubicBezTo>
                    <a:pt x="51" y="3"/>
                    <a:pt x="46" y="0"/>
                    <a:pt x="42" y="2"/>
                  </a:cubicBezTo>
                  <a:cubicBezTo>
                    <a:pt x="32" y="6"/>
                    <a:pt x="20" y="8"/>
                    <a:pt x="10" y="5"/>
                  </a:cubicBezTo>
                  <a:cubicBezTo>
                    <a:pt x="7" y="4"/>
                    <a:pt x="0" y="8"/>
                    <a:pt x="5" y="10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6" name="Freeform 69"/>
            <p:cNvSpPr/>
            <p:nvPr/>
          </p:nvSpPr>
          <p:spPr bwMode="auto">
            <a:xfrm>
              <a:off x="2064" y="2601"/>
              <a:ext cx="111" cy="125"/>
            </a:xfrm>
            <a:custGeom>
              <a:avLst/>
              <a:gdLst>
                <a:gd name="T0" fmla="*/ 24 w 47"/>
                <a:gd name="T1" fmla="*/ 6 h 53"/>
                <a:gd name="T2" fmla="*/ 30 w 47"/>
                <a:gd name="T3" fmla="*/ 33 h 53"/>
                <a:gd name="T4" fmla="*/ 4 w 47"/>
                <a:gd name="T5" fmla="*/ 49 h 53"/>
                <a:gd name="T6" fmla="*/ 11 w 47"/>
                <a:gd name="T7" fmla="*/ 51 h 53"/>
                <a:gd name="T8" fmla="*/ 41 w 47"/>
                <a:gd name="T9" fmla="*/ 28 h 53"/>
                <a:gd name="T10" fmla="*/ 32 w 47"/>
                <a:gd name="T11" fmla="*/ 3 h 53"/>
                <a:gd name="T12" fmla="*/ 24 w 47"/>
                <a:gd name="T13" fmla="*/ 6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7" h="53">
                  <a:moveTo>
                    <a:pt x="24" y="6"/>
                  </a:moveTo>
                  <a:cubicBezTo>
                    <a:pt x="31" y="15"/>
                    <a:pt x="41" y="22"/>
                    <a:pt x="30" y="33"/>
                  </a:cubicBezTo>
                  <a:cubicBezTo>
                    <a:pt x="23" y="40"/>
                    <a:pt x="12" y="43"/>
                    <a:pt x="4" y="49"/>
                  </a:cubicBezTo>
                  <a:cubicBezTo>
                    <a:pt x="0" y="52"/>
                    <a:pt x="9" y="53"/>
                    <a:pt x="11" y="51"/>
                  </a:cubicBezTo>
                  <a:cubicBezTo>
                    <a:pt x="21" y="43"/>
                    <a:pt x="35" y="41"/>
                    <a:pt x="41" y="28"/>
                  </a:cubicBezTo>
                  <a:cubicBezTo>
                    <a:pt x="47" y="17"/>
                    <a:pt x="38" y="12"/>
                    <a:pt x="32" y="3"/>
                  </a:cubicBezTo>
                  <a:cubicBezTo>
                    <a:pt x="30" y="0"/>
                    <a:pt x="22" y="3"/>
                    <a:pt x="24" y="6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7" name="Freeform 70"/>
            <p:cNvSpPr/>
            <p:nvPr/>
          </p:nvSpPr>
          <p:spPr bwMode="auto">
            <a:xfrm>
              <a:off x="2180" y="2582"/>
              <a:ext cx="118" cy="132"/>
            </a:xfrm>
            <a:custGeom>
              <a:avLst/>
              <a:gdLst>
                <a:gd name="T0" fmla="*/ 12 w 50"/>
                <a:gd name="T1" fmla="*/ 11 h 56"/>
                <a:gd name="T2" fmla="*/ 8 w 50"/>
                <a:gd name="T3" fmla="*/ 44 h 56"/>
                <a:gd name="T4" fmla="*/ 43 w 50"/>
                <a:gd name="T5" fmla="*/ 39 h 56"/>
                <a:gd name="T6" fmla="*/ 38 w 50"/>
                <a:gd name="T7" fmla="*/ 4 h 56"/>
                <a:gd name="T8" fmla="*/ 23 w 50"/>
                <a:gd name="T9" fmla="*/ 2 h 56"/>
                <a:gd name="T10" fmla="*/ 11 w 50"/>
                <a:gd name="T11" fmla="*/ 17 h 56"/>
                <a:gd name="T12" fmla="*/ 19 w 50"/>
                <a:gd name="T13" fmla="*/ 16 h 56"/>
                <a:gd name="T14" fmla="*/ 27 w 50"/>
                <a:gd name="T15" fmla="*/ 6 h 56"/>
                <a:gd name="T16" fmla="*/ 34 w 50"/>
                <a:gd name="T17" fmla="*/ 12 h 56"/>
                <a:gd name="T18" fmla="*/ 35 w 50"/>
                <a:gd name="T19" fmla="*/ 38 h 56"/>
                <a:gd name="T20" fmla="*/ 23 w 50"/>
                <a:gd name="T21" fmla="*/ 45 h 56"/>
                <a:gd name="T22" fmla="*/ 14 w 50"/>
                <a:gd name="T23" fmla="*/ 38 h 56"/>
                <a:gd name="T24" fmla="*/ 18 w 50"/>
                <a:gd name="T25" fmla="*/ 14 h 56"/>
                <a:gd name="T26" fmla="*/ 12 w 50"/>
                <a:gd name="T27" fmla="*/ 11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0" h="56">
                  <a:moveTo>
                    <a:pt x="12" y="11"/>
                  </a:moveTo>
                  <a:cubicBezTo>
                    <a:pt x="0" y="18"/>
                    <a:pt x="0" y="34"/>
                    <a:pt x="8" y="44"/>
                  </a:cubicBezTo>
                  <a:cubicBezTo>
                    <a:pt x="18" y="56"/>
                    <a:pt x="35" y="50"/>
                    <a:pt x="43" y="39"/>
                  </a:cubicBezTo>
                  <a:cubicBezTo>
                    <a:pt x="50" y="29"/>
                    <a:pt x="47" y="13"/>
                    <a:pt x="38" y="4"/>
                  </a:cubicBezTo>
                  <a:cubicBezTo>
                    <a:pt x="34" y="1"/>
                    <a:pt x="28" y="0"/>
                    <a:pt x="23" y="2"/>
                  </a:cubicBezTo>
                  <a:cubicBezTo>
                    <a:pt x="16" y="4"/>
                    <a:pt x="13" y="11"/>
                    <a:pt x="11" y="17"/>
                  </a:cubicBezTo>
                  <a:cubicBezTo>
                    <a:pt x="10" y="20"/>
                    <a:pt x="18" y="19"/>
                    <a:pt x="19" y="16"/>
                  </a:cubicBezTo>
                  <a:cubicBezTo>
                    <a:pt x="20" y="14"/>
                    <a:pt x="23" y="6"/>
                    <a:pt x="27" y="6"/>
                  </a:cubicBezTo>
                  <a:cubicBezTo>
                    <a:pt x="30" y="6"/>
                    <a:pt x="32" y="10"/>
                    <a:pt x="34" y="12"/>
                  </a:cubicBezTo>
                  <a:cubicBezTo>
                    <a:pt x="39" y="20"/>
                    <a:pt x="39" y="30"/>
                    <a:pt x="35" y="38"/>
                  </a:cubicBezTo>
                  <a:cubicBezTo>
                    <a:pt x="33" y="41"/>
                    <a:pt x="29" y="46"/>
                    <a:pt x="23" y="45"/>
                  </a:cubicBezTo>
                  <a:cubicBezTo>
                    <a:pt x="19" y="45"/>
                    <a:pt x="16" y="41"/>
                    <a:pt x="14" y="38"/>
                  </a:cubicBezTo>
                  <a:cubicBezTo>
                    <a:pt x="9" y="31"/>
                    <a:pt x="9" y="19"/>
                    <a:pt x="18" y="14"/>
                  </a:cubicBezTo>
                  <a:cubicBezTo>
                    <a:pt x="23" y="11"/>
                    <a:pt x="15" y="9"/>
                    <a:pt x="12" y="11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8" name="Freeform 71"/>
            <p:cNvSpPr/>
            <p:nvPr/>
          </p:nvSpPr>
          <p:spPr bwMode="auto">
            <a:xfrm>
              <a:off x="2502" y="3257"/>
              <a:ext cx="170" cy="163"/>
            </a:xfrm>
            <a:custGeom>
              <a:avLst/>
              <a:gdLst>
                <a:gd name="T0" fmla="*/ 6 w 72"/>
                <a:gd name="T1" fmla="*/ 6 h 69"/>
                <a:gd name="T2" fmla="*/ 61 w 72"/>
                <a:gd name="T3" fmla="*/ 67 h 69"/>
                <a:gd name="T4" fmla="*/ 68 w 72"/>
                <a:gd name="T5" fmla="*/ 62 h 69"/>
                <a:gd name="T6" fmla="*/ 10 w 72"/>
                <a:gd name="T7" fmla="*/ 1 h 69"/>
                <a:gd name="T8" fmla="*/ 6 w 72"/>
                <a:gd name="T9" fmla="*/ 6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69">
                  <a:moveTo>
                    <a:pt x="6" y="6"/>
                  </a:moveTo>
                  <a:cubicBezTo>
                    <a:pt x="32" y="16"/>
                    <a:pt x="40" y="50"/>
                    <a:pt x="61" y="67"/>
                  </a:cubicBezTo>
                  <a:cubicBezTo>
                    <a:pt x="64" y="69"/>
                    <a:pt x="72" y="65"/>
                    <a:pt x="68" y="62"/>
                  </a:cubicBezTo>
                  <a:cubicBezTo>
                    <a:pt x="46" y="45"/>
                    <a:pt x="39" y="11"/>
                    <a:pt x="10" y="1"/>
                  </a:cubicBezTo>
                  <a:cubicBezTo>
                    <a:pt x="7" y="0"/>
                    <a:pt x="0" y="5"/>
                    <a:pt x="6" y="6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9" name="Freeform 72"/>
            <p:cNvSpPr/>
            <p:nvPr/>
          </p:nvSpPr>
          <p:spPr bwMode="auto">
            <a:xfrm>
              <a:off x="3091" y="3271"/>
              <a:ext cx="147" cy="225"/>
            </a:xfrm>
            <a:custGeom>
              <a:avLst/>
              <a:gdLst>
                <a:gd name="T0" fmla="*/ 14 w 62"/>
                <a:gd name="T1" fmla="*/ 16 h 95"/>
                <a:gd name="T2" fmla="*/ 10 w 62"/>
                <a:gd name="T3" fmla="*/ 11 h 95"/>
                <a:gd name="T4" fmla="*/ 14 w 62"/>
                <a:gd name="T5" fmla="*/ 8 h 95"/>
                <a:gd name="T6" fmla="*/ 31 w 62"/>
                <a:gd name="T7" fmla="*/ 11 h 95"/>
                <a:gd name="T8" fmla="*/ 30 w 62"/>
                <a:gd name="T9" fmla="*/ 35 h 95"/>
                <a:gd name="T10" fmla="*/ 35 w 62"/>
                <a:gd name="T11" fmla="*/ 56 h 95"/>
                <a:gd name="T12" fmla="*/ 42 w 62"/>
                <a:gd name="T13" fmla="*/ 66 h 95"/>
                <a:gd name="T14" fmla="*/ 16 w 62"/>
                <a:gd name="T15" fmla="*/ 87 h 95"/>
                <a:gd name="T16" fmla="*/ 11 w 62"/>
                <a:gd name="T17" fmla="*/ 91 h 95"/>
                <a:gd name="T18" fmla="*/ 45 w 62"/>
                <a:gd name="T19" fmla="*/ 78 h 95"/>
                <a:gd name="T20" fmla="*/ 37 w 62"/>
                <a:gd name="T21" fmla="*/ 38 h 95"/>
                <a:gd name="T22" fmla="*/ 29 w 62"/>
                <a:gd name="T23" fmla="*/ 1 h 95"/>
                <a:gd name="T24" fmla="*/ 1 w 62"/>
                <a:gd name="T25" fmla="*/ 13 h 95"/>
                <a:gd name="T26" fmla="*/ 4 w 62"/>
                <a:gd name="T27" fmla="*/ 15 h 95"/>
                <a:gd name="T28" fmla="*/ 5 w 62"/>
                <a:gd name="T29" fmla="*/ 18 h 95"/>
                <a:gd name="T30" fmla="*/ 14 w 62"/>
                <a:gd name="T31" fmla="*/ 16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95">
                  <a:moveTo>
                    <a:pt x="14" y="16"/>
                  </a:moveTo>
                  <a:cubicBezTo>
                    <a:pt x="14" y="13"/>
                    <a:pt x="13" y="11"/>
                    <a:pt x="10" y="11"/>
                  </a:cubicBezTo>
                  <a:cubicBezTo>
                    <a:pt x="11" y="10"/>
                    <a:pt x="13" y="9"/>
                    <a:pt x="14" y="8"/>
                  </a:cubicBezTo>
                  <a:cubicBezTo>
                    <a:pt x="22" y="5"/>
                    <a:pt x="28" y="6"/>
                    <a:pt x="31" y="11"/>
                  </a:cubicBezTo>
                  <a:cubicBezTo>
                    <a:pt x="38" y="17"/>
                    <a:pt x="32" y="28"/>
                    <a:pt x="30" y="35"/>
                  </a:cubicBezTo>
                  <a:cubicBezTo>
                    <a:pt x="27" y="43"/>
                    <a:pt x="30" y="49"/>
                    <a:pt x="35" y="56"/>
                  </a:cubicBezTo>
                  <a:cubicBezTo>
                    <a:pt x="37" y="60"/>
                    <a:pt x="40" y="62"/>
                    <a:pt x="42" y="66"/>
                  </a:cubicBezTo>
                  <a:cubicBezTo>
                    <a:pt x="47" y="76"/>
                    <a:pt x="25" y="89"/>
                    <a:pt x="16" y="87"/>
                  </a:cubicBezTo>
                  <a:cubicBezTo>
                    <a:pt x="14" y="86"/>
                    <a:pt x="6" y="90"/>
                    <a:pt x="11" y="91"/>
                  </a:cubicBezTo>
                  <a:cubicBezTo>
                    <a:pt x="24" y="95"/>
                    <a:pt x="36" y="86"/>
                    <a:pt x="45" y="78"/>
                  </a:cubicBezTo>
                  <a:cubicBezTo>
                    <a:pt x="62" y="64"/>
                    <a:pt x="36" y="53"/>
                    <a:pt x="37" y="38"/>
                  </a:cubicBezTo>
                  <a:cubicBezTo>
                    <a:pt x="38" y="27"/>
                    <a:pt x="51" y="4"/>
                    <a:pt x="29" y="1"/>
                  </a:cubicBezTo>
                  <a:cubicBezTo>
                    <a:pt x="18" y="0"/>
                    <a:pt x="8" y="4"/>
                    <a:pt x="1" y="13"/>
                  </a:cubicBezTo>
                  <a:cubicBezTo>
                    <a:pt x="0" y="14"/>
                    <a:pt x="3" y="15"/>
                    <a:pt x="4" y="15"/>
                  </a:cubicBezTo>
                  <a:cubicBezTo>
                    <a:pt x="4" y="16"/>
                    <a:pt x="5" y="17"/>
                    <a:pt x="5" y="18"/>
                  </a:cubicBezTo>
                  <a:cubicBezTo>
                    <a:pt x="5" y="20"/>
                    <a:pt x="14" y="19"/>
                    <a:pt x="14" y="16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0" name="Freeform 73"/>
            <p:cNvSpPr/>
            <p:nvPr/>
          </p:nvSpPr>
          <p:spPr bwMode="auto">
            <a:xfrm>
              <a:off x="3652" y="3193"/>
              <a:ext cx="393" cy="319"/>
            </a:xfrm>
            <a:custGeom>
              <a:avLst/>
              <a:gdLst>
                <a:gd name="T0" fmla="*/ 11 w 166"/>
                <a:gd name="T1" fmla="*/ 96 h 135"/>
                <a:gd name="T2" fmla="*/ 47 w 166"/>
                <a:gd name="T3" fmla="*/ 4 h 135"/>
                <a:gd name="T4" fmla="*/ 39 w 166"/>
                <a:gd name="T5" fmla="*/ 4 h 135"/>
                <a:gd name="T6" fmla="*/ 39 w 166"/>
                <a:gd name="T7" fmla="*/ 113 h 135"/>
                <a:gd name="T8" fmla="*/ 104 w 166"/>
                <a:gd name="T9" fmla="*/ 80 h 135"/>
                <a:gd name="T10" fmla="*/ 95 w 166"/>
                <a:gd name="T11" fmla="*/ 81 h 135"/>
                <a:gd name="T12" fmla="*/ 116 w 166"/>
                <a:gd name="T13" fmla="*/ 93 h 135"/>
                <a:gd name="T14" fmla="*/ 136 w 166"/>
                <a:gd name="T15" fmla="*/ 78 h 135"/>
                <a:gd name="T16" fmla="*/ 156 w 166"/>
                <a:gd name="T17" fmla="*/ 100 h 135"/>
                <a:gd name="T18" fmla="*/ 165 w 166"/>
                <a:gd name="T19" fmla="*/ 98 h 135"/>
                <a:gd name="T20" fmla="*/ 145 w 166"/>
                <a:gd name="T21" fmla="*/ 66 h 135"/>
                <a:gd name="T22" fmla="*/ 104 w 166"/>
                <a:gd name="T23" fmla="*/ 80 h 135"/>
                <a:gd name="T24" fmla="*/ 96 w 166"/>
                <a:gd name="T25" fmla="*/ 80 h 135"/>
                <a:gd name="T26" fmla="*/ 76 w 166"/>
                <a:gd name="T27" fmla="*/ 104 h 135"/>
                <a:gd name="T28" fmla="*/ 34 w 166"/>
                <a:gd name="T29" fmla="*/ 85 h 135"/>
                <a:gd name="T30" fmla="*/ 47 w 166"/>
                <a:gd name="T31" fmla="*/ 4 h 135"/>
                <a:gd name="T32" fmla="*/ 39 w 166"/>
                <a:gd name="T33" fmla="*/ 5 h 135"/>
                <a:gd name="T34" fmla="*/ 3 w 166"/>
                <a:gd name="T35" fmla="*/ 95 h 135"/>
                <a:gd name="T36" fmla="*/ 11 w 166"/>
                <a:gd name="T37" fmla="*/ 96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6" h="135">
                  <a:moveTo>
                    <a:pt x="11" y="96"/>
                  </a:moveTo>
                  <a:cubicBezTo>
                    <a:pt x="31" y="68"/>
                    <a:pt x="43" y="37"/>
                    <a:pt x="47" y="4"/>
                  </a:cubicBezTo>
                  <a:cubicBezTo>
                    <a:pt x="48" y="0"/>
                    <a:pt x="40" y="2"/>
                    <a:pt x="39" y="4"/>
                  </a:cubicBezTo>
                  <a:cubicBezTo>
                    <a:pt x="26" y="35"/>
                    <a:pt x="11" y="85"/>
                    <a:pt x="39" y="113"/>
                  </a:cubicBezTo>
                  <a:cubicBezTo>
                    <a:pt x="63" y="135"/>
                    <a:pt x="92" y="96"/>
                    <a:pt x="104" y="80"/>
                  </a:cubicBezTo>
                  <a:cubicBezTo>
                    <a:pt x="101" y="81"/>
                    <a:pt x="98" y="81"/>
                    <a:pt x="95" y="81"/>
                  </a:cubicBezTo>
                  <a:cubicBezTo>
                    <a:pt x="94" y="96"/>
                    <a:pt x="102" y="100"/>
                    <a:pt x="116" y="93"/>
                  </a:cubicBezTo>
                  <a:cubicBezTo>
                    <a:pt x="123" y="89"/>
                    <a:pt x="131" y="83"/>
                    <a:pt x="136" y="78"/>
                  </a:cubicBezTo>
                  <a:cubicBezTo>
                    <a:pt x="152" y="63"/>
                    <a:pt x="153" y="92"/>
                    <a:pt x="156" y="100"/>
                  </a:cubicBezTo>
                  <a:cubicBezTo>
                    <a:pt x="157" y="104"/>
                    <a:pt x="166" y="101"/>
                    <a:pt x="165" y="98"/>
                  </a:cubicBezTo>
                  <a:cubicBezTo>
                    <a:pt x="159" y="85"/>
                    <a:pt x="163" y="68"/>
                    <a:pt x="145" y="66"/>
                  </a:cubicBezTo>
                  <a:cubicBezTo>
                    <a:pt x="135" y="64"/>
                    <a:pt x="102" y="108"/>
                    <a:pt x="104" y="80"/>
                  </a:cubicBezTo>
                  <a:cubicBezTo>
                    <a:pt x="104" y="76"/>
                    <a:pt x="97" y="78"/>
                    <a:pt x="96" y="80"/>
                  </a:cubicBezTo>
                  <a:cubicBezTo>
                    <a:pt x="89" y="88"/>
                    <a:pt x="83" y="96"/>
                    <a:pt x="76" y="104"/>
                  </a:cubicBezTo>
                  <a:cubicBezTo>
                    <a:pt x="55" y="125"/>
                    <a:pt x="38" y="104"/>
                    <a:pt x="34" y="85"/>
                  </a:cubicBezTo>
                  <a:cubicBezTo>
                    <a:pt x="28" y="59"/>
                    <a:pt x="37" y="28"/>
                    <a:pt x="47" y="4"/>
                  </a:cubicBezTo>
                  <a:cubicBezTo>
                    <a:pt x="44" y="4"/>
                    <a:pt x="42" y="4"/>
                    <a:pt x="39" y="5"/>
                  </a:cubicBezTo>
                  <a:cubicBezTo>
                    <a:pt x="34" y="38"/>
                    <a:pt x="23" y="68"/>
                    <a:pt x="3" y="95"/>
                  </a:cubicBezTo>
                  <a:cubicBezTo>
                    <a:pt x="0" y="99"/>
                    <a:pt x="9" y="98"/>
                    <a:pt x="11" y="96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1" name="Freeform 74"/>
            <p:cNvSpPr/>
            <p:nvPr/>
          </p:nvSpPr>
          <p:spPr bwMode="auto">
            <a:xfrm>
              <a:off x="4042" y="3285"/>
              <a:ext cx="131" cy="133"/>
            </a:xfrm>
            <a:custGeom>
              <a:avLst/>
              <a:gdLst>
                <a:gd name="T0" fmla="*/ 44 w 55"/>
                <a:gd name="T1" fmla="*/ 2 h 56"/>
                <a:gd name="T2" fmla="*/ 4 w 55"/>
                <a:gd name="T3" fmla="*/ 52 h 56"/>
                <a:gd name="T4" fmla="*/ 11 w 55"/>
                <a:gd name="T5" fmla="*/ 53 h 56"/>
                <a:gd name="T6" fmla="*/ 51 w 55"/>
                <a:gd name="T7" fmla="*/ 4 h 56"/>
                <a:gd name="T8" fmla="*/ 44 w 55"/>
                <a:gd name="T9" fmla="*/ 2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56">
                  <a:moveTo>
                    <a:pt x="44" y="2"/>
                  </a:moveTo>
                  <a:cubicBezTo>
                    <a:pt x="27" y="16"/>
                    <a:pt x="19" y="37"/>
                    <a:pt x="4" y="52"/>
                  </a:cubicBezTo>
                  <a:cubicBezTo>
                    <a:pt x="0" y="55"/>
                    <a:pt x="9" y="56"/>
                    <a:pt x="11" y="53"/>
                  </a:cubicBezTo>
                  <a:cubicBezTo>
                    <a:pt x="26" y="38"/>
                    <a:pt x="34" y="18"/>
                    <a:pt x="51" y="4"/>
                  </a:cubicBezTo>
                  <a:cubicBezTo>
                    <a:pt x="55" y="1"/>
                    <a:pt x="47" y="0"/>
                    <a:pt x="44" y="2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2" name="Freeform 75"/>
            <p:cNvSpPr/>
            <p:nvPr/>
          </p:nvSpPr>
          <p:spPr bwMode="auto">
            <a:xfrm>
              <a:off x="4920" y="2020"/>
              <a:ext cx="346" cy="929"/>
            </a:xfrm>
            <a:custGeom>
              <a:avLst/>
              <a:gdLst>
                <a:gd name="T0" fmla="*/ 11 w 146"/>
                <a:gd name="T1" fmla="*/ 29 h 392"/>
                <a:gd name="T2" fmla="*/ 62 w 146"/>
                <a:gd name="T3" fmla="*/ 50 h 392"/>
                <a:gd name="T4" fmla="*/ 66 w 146"/>
                <a:gd name="T5" fmla="*/ 88 h 392"/>
                <a:gd name="T6" fmla="*/ 82 w 146"/>
                <a:gd name="T7" fmla="*/ 158 h 392"/>
                <a:gd name="T8" fmla="*/ 137 w 146"/>
                <a:gd name="T9" fmla="*/ 180 h 392"/>
                <a:gd name="T10" fmla="*/ 128 w 146"/>
                <a:gd name="T11" fmla="*/ 181 h 392"/>
                <a:gd name="T12" fmla="*/ 133 w 146"/>
                <a:gd name="T13" fmla="*/ 299 h 392"/>
                <a:gd name="T14" fmla="*/ 131 w 146"/>
                <a:gd name="T15" fmla="*/ 362 h 392"/>
                <a:gd name="T16" fmla="*/ 94 w 146"/>
                <a:gd name="T17" fmla="*/ 388 h 392"/>
                <a:gd name="T18" fmla="*/ 99 w 146"/>
                <a:gd name="T19" fmla="*/ 391 h 392"/>
                <a:gd name="T20" fmla="*/ 145 w 146"/>
                <a:gd name="T21" fmla="*/ 331 h 392"/>
                <a:gd name="T22" fmla="*/ 137 w 146"/>
                <a:gd name="T23" fmla="*/ 180 h 392"/>
                <a:gd name="T24" fmla="*/ 128 w 146"/>
                <a:gd name="T25" fmla="*/ 181 h 392"/>
                <a:gd name="T26" fmla="*/ 104 w 146"/>
                <a:gd name="T27" fmla="*/ 174 h 392"/>
                <a:gd name="T28" fmla="*/ 82 w 146"/>
                <a:gd name="T29" fmla="*/ 133 h 392"/>
                <a:gd name="T30" fmla="*/ 73 w 146"/>
                <a:gd name="T31" fmla="*/ 64 h 392"/>
                <a:gd name="T32" fmla="*/ 48 w 146"/>
                <a:gd name="T33" fmla="*/ 16 h 392"/>
                <a:gd name="T34" fmla="*/ 4 w 146"/>
                <a:gd name="T35" fmla="*/ 27 h 392"/>
                <a:gd name="T36" fmla="*/ 11 w 146"/>
                <a:gd name="T37" fmla="*/ 29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46" h="392">
                  <a:moveTo>
                    <a:pt x="11" y="29"/>
                  </a:moveTo>
                  <a:cubicBezTo>
                    <a:pt x="45" y="0"/>
                    <a:pt x="58" y="30"/>
                    <a:pt x="62" y="50"/>
                  </a:cubicBezTo>
                  <a:cubicBezTo>
                    <a:pt x="65" y="63"/>
                    <a:pt x="65" y="75"/>
                    <a:pt x="66" y="88"/>
                  </a:cubicBezTo>
                  <a:cubicBezTo>
                    <a:pt x="68" y="111"/>
                    <a:pt x="72" y="136"/>
                    <a:pt x="82" y="158"/>
                  </a:cubicBezTo>
                  <a:cubicBezTo>
                    <a:pt x="88" y="171"/>
                    <a:pt x="133" y="218"/>
                    <a:pt x="137" y="180"/>
                  </a:cubicBezTo>
                  <a:cubicBezTo>
                    <a:pt x="137" y="176"/>
                    <a:pt x="129" y="178"/>
                    <a:pt x="128" y="181"/>
                  </a:cubicBezTo>
                  <a:cubicBezTo>
                    <a:pt x="117" y="220"/>
                    <a:pt x="127" y="260"/>
                    <a:pt x="133" y="299"/>
                  </a:cubicBezTo>
                  <a:cubicBezTo>
                    <a:pt x="137" y="319"/>
                    <a:pt x="140" y="342"/>
                    <a:pt x="131" y="362"/>
                  </a:cubicBezTo>
                  <a:cubicBezTo>
                    <a:pt x="124" y="375"/>
                    <a:pt x="106" y="381"/>
                    <a:pt x="94" y="388"/>
                  </a:cubicBezTo>
                  <a:cubicBezTo>
                    <a:pt x="89" y="391"/>
                    <a:pt x="96" y="392"/>
                    <a:pt x="99" y="391"/>
                  </a:cubicBezTo>
                  <a:cubicBezTo>
                    <a:pt x="127" y="376"/>
                    <a:pt x="146" y="365"/>
                    <a:pt x="145" y="331"/>
                  </a:cubicBezTo>
                  <a:cubicBezTo>
                    <a:pt x="144" y="280"/>
                    <a:pt x="122" y="230"/>
                    <a:pt x="137" y="180"/>
                  </a:cubicBezTo>
                  <a:cubicBezTo>
                    <a:pt x="134" y="180"/>
                    <a:pt x="131" y="180"/>
                    <a:pt x="128" y="181"/>
                  </a:cubicBezTo>
                  <a:cubicBezTo>
                    <a:pt x="127" y="197"/>
                    <a:pt x="109" y="180"/>
                    <a:pt x="104" y="174"/>
                  </a:cubicBezTo>
                  <a:cubicBezTo>
                    <a:pt x="92" y="164"/>
                    <a:pt x="86" y="148"/>
                    <a:pt x="82" y="133"/>
                  </a:cubicBezTo>
                  <a:cubicBezTo>
                    <a:pt x="76" y="111"/>
                    <a:pt x="75" y="87"/>
                    <a:pt x="73" y="64"/>
                  </a:cubicBezTo>
                  <a:cubicBezTo>
                    <a:pt x="71" y="46"/>
                    <a:pt x="68" y="23"/>
                    <a:pt x="48" y="16"/>
                  </a:cubicBezTo>
                  <a:cubicBezTo>
                    <a:pt x="32" y="10"/>
                    <a:pt x="16" y="18"/>
                    <a:pt x="4" y="27"/>
                  </a:cubicBezTo>
                  <a:cubicBezTo>
                    <a:pt x="0" y="30"/>
                    <a:pt x="8" y="30"/>
                    <a:pt x="11" y="29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3" name="Freeform 76"/>
            <p:cNvSpPr/>
            <p:nvPr/>
          </p:nvSpPr>
          <p:spPr bwMode="auto">
            <a:xfrm>
              <a:off x="2384" y="1386"/>
              <a:ext cx="1112" cy="504"/>
            </a:xfrm>
            <a:custGeom>
              <a:avLst/>
              <a:gdLst>
                <a:gd name="T0" fmla="*/ 175 w 470"/>
                <a:gd name="T1" fmla="*/ 75 h 213"/>
                <a:gd name="T2" fmla="*/ 70 w 470"/>
                <a:gd name="T3" fmla="*/ 184 h 213"/>
                <a:gd name="T4" fmla="*/ 203 w 470"/>
                <a:gd name="T5" fmla="*/ 210 h 213"/>
                <a:gd name="T6" fmla="*/ 349 w 470"/>
                <a:gd name="T7" fmla="*/ 175 h 213"/>
                <a:gd name="T8" fmla="*/ 448 w 470"/>
                <a:gd name="T9" fmla="*/ 109 h 213"/>
                <a:gd name="T10" fmla="*/ 428 w 470"/>
                <a:gd name="T11" fmla="*/ 17 h 213"/>
                <a:gd name="T12" fmla="*/ 306 w 470"/>
                <a:gd name="T13" fmla="*/ 11 h 213"/>
                <a:gd name="T14" fmla="*/ 161 w 470"/>
                <a:gd name="T15" fmla="*/ 46 h 213"/>
                <a:gd name="T16" fmla="*/ 166 w 470"/>
                <a:gd name="T17" fmla="*/ 47 h 213"/>
                <a:gd name="T18" fmla="*/ 294 w 470"/>
                <a:gd name="T19" fmla="*/ 16 h 213"/>
                <a:gd name="T20" fmla="*/ 401 w 470"/>
                <a:gd name="T21" fmla="*/ 13 h 213"/>
                <a:gd name="T22" fmla="*/ 453 w 470"/>
                <a:gd name="T23" fmla="*/ 82 h 213"/>
                <a:gd name="T24" fmla="*/ 376 w 470"/>
                <a:gd name="T25" fmla="*/ 160 h 213"/>
                <a:gd name="T26" fmla="*/ 266 w 470"/>
                <a:gd name="T27" fmla="*/ 196 h 213"/>
                <a:gd name="T28" fmla="*/ 137 w 470"/>
                <a:gd name="T29" fmla="*/ 204 h 213"/>
                <a:gd name="T30" fmla="*/ 56 w 470"/>
                <a:gd name="T31" fmla="*/ 135 h 213"/>
                <a:gd name="T32" fmla="*/ 168 w 470"/>
                <a:gd name="T33" fmla="*/ 79 h 213"/>
                <a:gd name="T34" fmla="*/ 175 w 470"/>
                <a:gd name="T35" fmla="*/ 75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70" h="213">
                  <a:moveTo>
                    <a:pt x="175" y="75"/>
                  </a:moveTo>
                  <a:cubicBezTo>
                    <a:pt x="112" y="53"/>
                    <a:pt x="0" y="127"/>
                    <a:pt x="70" y="184"/>
                  </a:cubicBezTo>
                  <a:cubicBezTo>
                    <a:pt x="105" y="213"/>
                    <a:pt x="160" y="213"/>
                    <a:pt x="203" y="210"/>
                  </a:cubicBezTo>
                  <a:cubicBezTo>
                    <a:pt x="253" y="205"/>
                    <a:pt x="303" y="192"/>
                    <a:pt x="349" y="175"/>
                  </a:cubicBezTo>
                  <a:cubicBezTo>
                    <a:pt x="385" y="162"/>
                    <a:pt x="427" y="142"/>
                    <a:pt x="448" y="109"/>
                  </a:cubicBezTo>
                  <a:cubicBezTo>
                    <a:pt x="469" y="76"/>
                    <a:pt x="470" y="37"/>
                    <a:pt x="428" y="17"/>
                  </a:cubicBezTo>
                  <a:cubicBezTo>
                    <a:pt x="391" y="0"/>
                    <a:pt x="346" y="5"/>
                    <a:pt x="306" y="11"/>
                  </a:cubicBezTo>
                  <a:cubicBezTo>
                    <a:pt x="256" y="18"/>
                    <a:pt x="206" y="23"/>
                    <a:pt x="161" y="46"/>
                  </a:cubicBezTo>
                  <a:cubicBezTo>
                    <a:pt x="156" y="48"/>
                    <a:pt x="163" y="48"/>
                    <a:pt x="166" y="47"/>
                  </a:cubicBezTo>
                  <a:cubicBezTo>
                    <a:pt x="206" y="27"/>
                    <a:pt x="249" y="24"/>
                    <a:pt x="294" y="16"/>
                  </a:cubicBezTo>
                  <a:cubicBezTo>
                    <a:pt x="329" y="10"/>
                    <a:pt x="366" y="6"/>
                    <a:pt x="401" y="13"/>
                  </a:cubicBezTo>
                  <a:cubicBezTo>
                    <a:pt x="437" y="21"/>
                    <a:pt x="460" y="47"/>
                    <a:pt x="453" y="82"/>
                  </a:cubicBezTo>
                  <a:cubicBezTo>
                    <a:pt x="445" y="119"/>
                    <a:pt x="409" y="143"/>
                    <a:pt x="376" y="160"/>
                  </a:cubicBezTo>
                  <a:cubicBezTo>
                    <a:pt x="341" y="177"/>
                    <a:pt x="304" y="187"/>
                    <a:pt x="266" y="196"/>
                  </a:cubicBezTo>
                  <a:cubicBezTo>
                    <a:pt x="224" y="205"/>
                    <a:pt x="180" y="211"/>
                    <a:pt x="137" y="204"/>
                  </a:cubicBezTo>
                  <a:cubicBezTo>
                    <a:pt x="100" y="199"/>
                    <a:pt x="51" y="177"/>
                    <a:pt x="56" y="135"/>
                  </a:cubicBezTo>
                  <a:cubicBezTo>
                    <a:pt x="60" y="93"/>
                    <a:pt x="130" y="65"/>
                    <a:pt x="168" y="79"/>
                  </a:cubicBezTo>
                  <a:cubicBezTo>
                    <a:pt x="170" y="79"/>
                    <a:pt x="178" y="76"/>
                    <a:pt x="175" y="75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4" name="Freeform 77"/>
            <p:cNvSpPr/>
            <p:nvPr/>
          </p:nvSpPr>
          <p:spPr bwMode="auto">
            <a:xfrm>
              <a:off x="2911" y="846"/>
              <a:ext cx="100" cy="679"/>
            </a:xfrm>
            <a:custGeom>
              <a:avLst/>
              <a:gdLst>
                <a:gd name="T0" fmla="*/ 1 w 42"/>
                <a:gd name="T1" fmla="*/ 5 h 287"/>
                <a:gd name="T2" fmla="*/ 17 w 42"/>
                <a:gd name="T3" fmla="*/ 136 h 287"/>
                <a:gd name="T4" fmla="*/ 33 w 42"/>
                <a:gd name="T5" fmla="*/ 283 h 287"/>
                <a:gd name="T6" fmla="*/ 41 w 42"/>
                <a:gd name="T7" fmla="*/ 281 h 287"/>
                <a:gd name="T8" fmla="*/ 27 w 42"/>
                <a:gd name="T9" fmla="*/ 149 h 287"/>
                <a:gd name="T10" fmla="*/ 9 w 42"/>
                <a:gd name="T11" fmla="*/ 4 h 287"/>
                <a:gd name="T12" fmla="*/ 1 w 42"/>
                <a:gd name="T13" fmla="*/ 5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" h="287">
                  <a:moveTo>
                    <a:pt x="1" y="5"/>
                  </a:moveTo>
                  <a:cubicBezTo>
                    <a:pt x="1" y="49"/>
                    <a:pt x="11" y="92"/>
                    <a:pt x="17" y="136"/>
                  </a:cubicBezTo>
                  <a:cubicBezTo>
                    <a:pt x="22" y="185"/>
                    <a:pt x="26" y="234"/>
                    <a:pt x="33" y="283"/>
                  </a:cubicBezTo>
                  <a:cubicBezTo>
                    <a:pt x="33" y="287"/>
                    <a:pt x="42" y="285"/>
                    <a:pt x="41" y="281"/>
                  </a:cubicBezTo>
                  <a:cubicBezTo>
                    <a:pt x="36" y="237"/>
                    <a:pt x="32" y="193"/>
                    <a:pt x="27" y="149"/>
                  </a:cubicBezTo>
                  <a:cubicBezTo>
                    <a:pt x="22" y="101"/>
                    <a:pt x="10" y="53"/>
                    <a:pt x="9" y="4"/>
                  </a:cubicBezTo>
                  <a:cubicBezTo>
                    <a:pt x="9" y="0"/>
                    <a:pt x="0" y="1"/>
                    <a:pt x="1" y="5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5" name="Freeform 78"/>
            <p:cNvSpPr/>
            <p:nvPr/>
          </p:nvSpPr>
          <p:spPr bwMode="auto">
            <a:xfrm>
              <a:off x="2556" y="834"/>
              <a:ext cx="360" cy="739"/>
            </a:xfrm>
            <a:custGeom>
              <a:avLst/>
              <a:gdLst>
                <a:gd name="T0" fmla="*/ 143 w 152"/>
                <a:gd name="T1" fmla="*/ 2 h 312"/>
                <a:gd name="T2" fmla="*/ 1 w 152"/>
                <a:gd name="T3" fmla="*/ 311 h 312"/>
                <a:gd name="T4" fmla="*/ 9 w 152"/>
                <a:gd name="T5" fmla="*/ 309 h 312"/>
                <a:gd name="T6" fmla="*/ 151 w 152"/>
                <a:gd name="T7" fmla="*/ 1 h 312"/>
                <a:gd name="T8" fmla="*/ 143 w 152"/>
                <a:gd name="T9" fmla="*/ 2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2" h="312">
                  <a:moveTo>
                    <a:pt x="143" y="2"/>
                  </a:moveTo>
                  <a:cubicBezTo>
                    <a:pt x="87" y="101"/>
                    <a:pt x="54" y="210"/>
                    <a:pt x="1" y="311"/>
                  </a:cubicBezTo>
                  <a:cubicBezTo>
                    <a:pt x="0" y="312"/>
                    <a:pt x="8" y="311"/>
                    <a:pt x="9" y="309"/>
                  </a:cubicBezTo>
                  <a:cubicBezTo>
                    <a:pt x="62" y="209"/>
                    <a:pt x="95" y="100"/>
                    <a:pt x="151" y="1"/>
                  </a:cubicBezTo>
                  <a:cubicBezTo>
                    <a:pt x="152" y="0"/>
                    <a:pt x="144" y="0"/>
                    <a:pt x="143" y="2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6" name="Freeform 79"/>
            <p:cNvSpPr/>
            <p:nvPr/>
          </p:nvSpPr>
          <p:spPr bwMode="auto">
            <a:xfrm>
              <a:off x="2899" y="801"/>
              <a:ext cx="554" cy="776"/>
            </a:xfrm>
            <a:custGeom>
              <a:avLst/>
              <a:gdLst>
                <a:gd name="T0" fmla="*/ 2 w 234"/>
                <a:gd name="T1" fmla="*/ 6 h 328"/>
                <a:gd name="T2" fmla="*/ 224 w 234"/>
                <a:gd name="T3" fmla="*/ 326 h 328"/>
                <a:gd name="T4" fmla="*/ 232 w 234"/>
                <a:gd name="T5" fmla="*/ 322 h 328"/>
                <a:gd name="T6" fmla="*/ 10 w 234"/>
                <a:gd name="T7" fmla="*/ 3 h 328"/>
                <a:gd name="T8" fmla="*/ 2 w 234"/>
                <a:gd name="T9" fmla="*/ 6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328">
                  <a:moveTo>
                    <a:pt x="2" y="6"/>
                  </a:moveTo>
                  <a:cubicBezTo>
                    <a:pt x="70" y="116"/>
                    <a:pt x="144" y="223"/>
                    <a:pt x="224" y="326"/>
                  </a:cubicBezTo>
                  <a:cubicBezTo>
                    <a:pt x="226" y="328"/>
                    <a:pt x="234" y="325"/>
                    <a:pt x="232" y="322"/>
                  </a:cubicBezTo>
                  <a:cubicBezTo>
                    <a:pt x="151" y="220"/>
                    <a:pt x="78" y="112"/>
                    <a:pt x="10" y="3"/>
                  </a:cubicBezTo>
                  <a:cubicBezTo>
                    <a:pt x="8" y="0"/>
                    <a:pt x="0" y="3"/>
                    <a:pt x="2" y="6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7" name="Freeform 80"/>
            <p:cNvSpPr/>
            <p:nvPr/>
          </p:nvSpPr>
          <p:spPr bwMode="auto">
            <a:xfrm>
              <a:off x="2880" y="874"/>
              <a:ext cx="43" cy="123"/>
            </a:xfrm>
            <a:custGeom>
              <a:avLst/>
              <a:gdLst>
                <a:gd name="T0" fmla="*/ 1 w 18"/>
                <a:gd name="T1" fmla="*/ 5 h 52"/>
                <a:gd name="T2" fmla="*/ 1 w 18"/>
                <a:gd name="T3" fmla="*/ 50 h 52"/>
                <a:gd name="T4" fmla="*/ 10 w 18"/>
                <a:gd name="T5" fmla="*/ 49 h 52"/>
                <a:gd name="T6" fmla="*/ 10 w 18"/>
                <a:gd name="T7" fmla="*/ 3 h 52"/>
                <a:gd name="T8" fmla="*/ 1 w 18"/>
                <a:gd name="T9" fmla="*/ 5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52">
                  <a:moveTo>
                    <a:pt x="1" y="5"/>
                  </a:moveTo>
                  <a:cubicBezTo>
                    <a:pt x="10" y="18"/>
                    <a:pt x="6" y="36"/>
                    <a:pt x="1" y="50"/>
                  </a:cubicBezTo>
                  <a:cubicBezTo>
                    <a:pt x="1" y="52"/>
                    <a:pt x="9" y="51"/>
                    <a:pt x="10" y="49"/>
                  </a:cubicBezTo>
                  <a:cubicBezTo>
                    <a:pt x="15" y="35"/>
                    <a:pt x="18" y="16"/>
                    <a:pt x="10" y="3"/>
                  </a:cubicBezTo>
                  <a:cubicBezTo>
                    <a:pt x="8" y="0"/>
                    <a:pt x="0" y="3"/>
                    <a:pt x="1" y="5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8" name="Freeform 81"/>
            <p:cNvSpPr/>
            <p:nvPr/>
          </p:nvSpPr>
          <p:spPr bwMode="auto">
            <a:xfrm>
              <a:off x="2864" y="1236"/>
              <a:ext cx="21" cy="60"/>
            </a:xfrm>
            <a:custGeom>
              <a:avLst/>
              <a:gdLst>
                <a:gd name="T0" fmla="*/ 0 w 9"/>
                <a:gd name="T1" fmla="*/ 4 h 25"/>
                <a:gd name="T2" fmla="*/ 0 w 9"/>
                <a:gd name="T3" fmla="*/ 23 h 25"/>
                <a:gd name="T4" fmla="*/ 9 w 9"/>
                <a:gd name="T5" fmla="*/ 21 h 25"/>
                <a:gd name="T6" fmla="*/ 9 w 9"/>
                <a:gd name="T7" fmla="*/ 2 h 25"/>
                <a:gd name="T8" fmla="*/ 0 w 9"/>
                <a:gd name="T9" fmla="*/ 4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25">
                  <a:moveTo>
                    <a:pt x="0" y="4"/>
                  </a:moveTo>
                  <a:cubicBezTo>
                    <a:pt x="0" y="23"/>
                    <a:pt x="0" y="23"/>
                    <a:pt x="0" y="23"/>
                  </a:cubicBezTo>
                  <a:cubicBezTo>
                    <a:pt x="0" y="25"/>
                    <a:pt x="9" y="23"/>
                    <a:pt x="9" y="21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0"/>
                    <a:pt x="0" y="1"/>
                    <a:pt x="0" y="4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9" name="Freeform 82"/>
            <p:cNvSpPr/>
            <p:nvPr/>
          </p:nvSpPr>
          <p:spPr bwMode="auto">
            <a:xfrm>
              <a:off x="2836" y="1454"/>
              <a:ext cx="30" cy="64"/>
            </a:xfrm>
            <a:custGeom>
              <a:avLst/>
              <a:gdLst>
                <a:gd name="T0" fmla="*/ 4 w 13"/>
                <a:gd name="T1" fmla="*/ 3 h 27"/>
                <a:gd name="T2" fmla="*/ 0 w 13"/>
                <a:gd name="T3" fmla="*/ 26 h 27"/>
                <a:gd name="T4" fmla="*/ 9 w 13"/>
                <a:gd name="T5" fmla="*/ 24 h 27"/>
                <a:gd name="T6" fmla="*/ 13 w 13"/>
                <a:gd name="T7" fmla="*/ 1 h 27"/>
                <a:gd name="T8" fmla="*/ 4 w 13"/>
                <a:gd name="T9" fmla="*/ 3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27">
                  <a:moveTo>
                    <a:pt x="4" y="3"/>
                  </a:moveTo>
                  <a:cubicBezTo>
                    <a:pt x="4" y="11"/>
                    <a:pt x="1" y="18"/>
                    <a:pt x="0" y="26"/>
                  </a:cubicBezTo>
                  <a:cubicBezTo>
                    <a:pt x="0" y="27"/>
                    <a:pt x="9" y="26"/>
                    <a:pt x="9" y="24"/>
                  </a:cubicBezTo>
                  <a:cubicBezTo>
                    <a:pt x="9" y="16"/>
                    <a:pt x="12" y="9"/>
                    <a:pt x="13" y="1"/>
                  </a:cubicBezTo>
                  <a:cubicBezTo>
                    <a:pt x="13" y="0"/>
                    <a:pt x="4" y="1"/>
                    <a:pt x="4" y="3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0" name="Freeform 83"/>
            <p:cNvSpPr/>
            <p:nvPr/>
          </p:nvSpPr>
          <p:spPr bwMode="auto">
            <a:xfrm>
              <a:off x="2826" y="1632"/>
              <a:ext cx="31" cy="78"/>
            </a:xfrm>
            <a:custGeom>
              <a:avLst/>
              <a:gdLst>
                <a:gd name="T0" fmla="*/ 4 w 13"/>
                <a:gd name="T1" fmla="*/ 4 h 33"/>
                <a:gd name="T2" fmla="*/ 0 w 13"/>
                <a:gd name="T3" fmla="*/ 31 h 33"/>
                <a:gd name="T4" fmla="*/ 9 w 13"/>
                <a:gd name="T5" fmla="*/ 29 h 33"/>
                <a:gd name="T6" fmla="*/ 13 w 13"/>
                <a:gd name="T7" fmla="*/ 2 h 33"/>
                <a:gd name="T8" fmla="*/ 4 w 13"/>
                <a:gd name="T9" fmla="*/ 4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33">
                  <a:moveTo>
                    <a:pt x="4" y="4"/>
                  </a:moveTo>
                  <a:cubicBezTo>
                    <a:pt x="4" y="13"/>
                    <a:pt x="0" y="22"/>
                    <a:pt x="0" y="31"/>
                  </a:cubicBezTo>
                  <a:cubicBezTo>
                    <a:pt x="0" y="33"/>
                    <a:pt x="9" y="32"/>
                    <a:pt x="9" y="29"/>
                  </a:cubicBezTo>
                  <a:cubicBezTo>
                    <a:pt x="9" y="20"/>
                    <a:pt x="12" y="11"/>
                    <a:pt x="13" y="2"/>
                  </a:cubicBezTo>
                  <a:cubicBezTo>
                    <a:pt x="13" y="0"/>
                    <a:pt x="4" y="2"/>
                    <a:pt x="4" y="4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1" name="Freeform 84"/>
            <p:cNvSpPr/>
            <p:nvPr/>
          </p:nvSpPr>
          <p:spPr bwMode="auto">
            <a:xfrm>
              <a:off x="2779" y="1847"/>
              <a:ext cx="19" cy="52"/>
            </a:xfrm>
            <a:custGeom>
              <a:avLst/>
              <a:gdLst>
                <a:gd name="T0" fmla="*/ 0 w 8"/>
                <a:gd name="T1" fmla="*/ 5 h 22"/>
                <a:gd name="T2" fmla="*/ 0 w 8"/>
                <a:gd name="T3" fmla="*/ 20 h 22"/>
                <a:gd name="T4" fmla="*/ 8 w 8"/>
                <a:gd name="T5" fmla="*/ 18 h 22"/>
                <a:gd name="T6" fmla="*/ 8 w 8"/>
                <a:gd name="T7" fmla="*/ 3 h 22"/>
                <a:gd name="T8" fmla="*/ 0 w 8"/>
                <a:gd name="T9" fmla="*/ 5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22">
                  <a:moveTo>
                    <a:pt x="0" y="5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22"/>
                    <a:pt x="8" y="21"/>
                    <a:pt x="8" y="18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0"/>
                    <a:pt x="0" y="2"/>
                    <a:pt x="0" y="5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2" name="Freeform 85"/>
            <p:cNvSpPr/>
            <p:nvPr/>
          </p:nvSpPr>
          <p:spPr bwMode="auto">
            <a:xfrm>
              <a:off x="3820" y="1165"/>
              <a:ext cx="227" cy="320"/>
            </a:xfrm>
            <a:custGeom>
              <a:avLst/>
              <a:gdLst>
                <a:gd name="T0" fmla="*/ 9 w 96"/>
                <a:gd name="T1" fmla="*/ 29 h 135"/>
                <a:gd name="T2" fmla="*/ 13 w 96"/>
                <a:gd name="T3" fmla="*/ 7 h 135"/>
                <a:gd name="T4" fmla="*/ 4 w 96"/>
                <a:gd name="T5" fmla="*/ 7 h 135"/>
                <a:gd name="T6" fmla="*/ 23 w 96"/>
                <a:gd name="T7" fmla="*/ 77 h 135"/>
                <a:gd name="T8" fmla="*/ 41 w 96"/>
                <a:gd name="T9" fmla="*/ 133 h 135"/>
                <a:gd name="T10" fmla="*/ 48 w 96"/>
                <a:gd name="T11" fmla="*/ 133 h 135"/>
                <a:gd name="T12" fmla="*/ 68 w 96"/>
                <a:gd name="T13" fmla="*/ 67 h 135"/>
                <a:gd name="T14" fmla="*/ 72 w 96"/>
                <a:gd name="T15" fmla="*/ 37 h 135"/>
                <a:gd name="T16" fmla="*/ 77 w 96"/>
                <a:gd name="T17" fmla="*/ 16 h 135"/>
                <a:gd name="T18" fmla="*/ 86 w 96"/>
                <a:gd name="T19" fmla="*/ 19 h 135"/>
                <a:gd name="T20" fmla="*/ 93 w 96"/>
                <a:gd name="T21" fmla="*/ 16 h 135"/>
                <a:gd name="T22" fmla="*/ 77 w 96"/>
                <a:gd name="T23" fmla="*/ 5 h 135"/>
                <a:gd name="T24" fmla="*/ 64 w 96"/>
                <a:gd name="T25" fmla="*/ 33 h 135"/>
                <a:gd name="T26" fmla="*/ 58 w 96"/>
                <a:gd name="T27" fmla="*/ 76 h 135"/>
                <a:gd name="T28" fmla="*/ 42 w 96"/>
                <a:gd name="T29" fmla="*/ 131 h 135"/>
                <a:gd name="T30" fmla="*/ 49 w 96"/>
                <a:gd name="T31" fmla="*/ 130 h 135"/>
                <a:gd name="T32" fmla="*/ 31 w 96"/>
                <a:gd name="T33" fmla="*/ 75 h 135"/>
                <a:gd name="T34" fmla="*/ 13 w 96"/>
                <a:gd name="T35" fmla="*/ 5 h 135"/>
                <a:gd name="T36" fmla="*/ 5 w 96"/>
                <a:gd name="T37" fmla="*/ 6 h 135"/>
                <a:gd name="T38" fmla="*/ 0 w 96"/>
                <a:gd name="T39" fmla="*/ 29 h 135"/>
                <a:gd name="T40" fmla="*/ 9 w 96"/>
                <a:gd name="T41" fmla="*/ 29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6" h="135">
                  <a:moveTo>
                    <a:pt x="9" y="29"/>
                  </a:moveTo>
                  <a:cubicBezTo>
                    <a:pt x="9" y="21"/>
                    <a:pt x="9" y="14"/>
                    <a:pt x="13" y="7"/>
                  </a:cubicBezTo>
                  <a:cubicBezTo>
                    <a:pt x="10" y="7"/>
                    <a:pt x="7" y="7"/>
                    <a:pt x="4" y="7"/>
                  </a:cubicBezTo>
                  <a:cubicBezTo>
                    <a:pt x="15" y="29"/>
                    <a:pt x="20" y="54"/>
                    <a:pt x="23" y="77"/>
                  </a:cubicBezTo>
                  <a:cubicBezTo>
                    <a:pt x="25" y="95"/>
                    <a:pt x="26" y="120"/>
                    <a:pt x="41" y="133"/>
                  </a:cubicBezTo>
                  <a:cubicBezTo>
                    <a:pt x="43" y="135"/>
                    <a:pt x="47" y="134"/>
                    <a:pt x="48" y="133"/>
                  </a:cubicBezTo>
                  <a:cubicBezTo>
                    <a:pt x="66" y="117"/>
                    <a:pt x="65" y="88"/>
                    <a:pt x="68" y="67"/>
                  </a:cubicBezTo>
                  <a:cubicBezTo>
                    <a:pt x="69" y="57"/>
                    <a:pt x="70" y="47"/>
                    <a:pt x="72" y="37"/>
                  </a:cubicBezTo>
                  <a:cubicBezTo>
                    <a:pt x="73" y="29"/>
                    <a:pt x="75" y="22"/>
                    <a:pt x="77" y="16"/>
                  </a:cubicBezTo>
                  <a:cubicBezTo>
                    <a:pt x="81" y="7"/>
                    <a:pt x="83" y="16"/>
                    <a:pt x="86" y="19"/>
                  </a:cubicBezTo>
                  <a:cubicBezTo>
                    <a:pt x="87" y="22"/>
                    <a:pt x="96" y="19"/>
                    <a:pt x="93" y="16"/>
                  </a:cubicBezTo>
                  <a:cubicBezTo>
                    <a:pt x="89" y="9"/>
                    <a:pt x="87" y="0"/>
                    <a:pt x="77" y="5"/>
                  </a:cubicBezTo>
                  <a:cubicBezTo>
                    <a:pt x="68" y="10"/>
                    <a:pt x="66" y="24"/>
                    <a:pt x="64" y="33"/>
                  </a:cubicBezTo>
                  <a:cubicBezTo>
                    <a:pt x="61" y="47"/>
                    <a:pt x="60" y="62"/>
                    <a:pt x="58" y="76"/>
                  </a:cubicBezTo>
                  <a:cubicBezTo>
                    <a:pt x="56" y="94"/>
                    <a:pt x="56" y="118"/>
                    <a:pt x="42" y="131"/>
                  </a:cubicBezTo>
                  <a:cubicBezTo>
                    <a:pt x="44" y="131"/>
                    <a:pt x="46" y="130"/>
                    <a:pt x="49" y="130"/>
                  </a:cubicBezTo>
                  <a:cubicBezTo>
                    <a:pt x="34" y="117"/>
                    <a:pt x="34" y="93"/>
                    <a:pt x="31" y="75"/>
                  </a:cubicBezTo>
                  <a:cubicBezTo>
                    <a:pt x="29" y="52"/>
                    <a:pt x="23" y="27"/>
                    <a:pt x="13" y="5"/>
                  </a:cubicBezTo>
                  <a:cubicBezTo>
                    <a:pt x="12" y="3"/>
                    <a:pt x="6" y="3"/>
                    <a:pt x="5" y="6"/>
                  </a:cubicBezTo>
                  <a:cubicBezTo>
                    <a:pt x="1" y="14"/>
                    <a:pt x="0" y="21"/>
                    <a:pt x="0" y="29"/>
                  </a:cubicBezTo>
                  <a:cubicBezTo>
                    <a:pt x="0" y="33"/>
                    <a:pt x="9" y="32"/>
                    <a:pt x="9" y="29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3" name="Freeform 86"/>
            <p:cNvSpPr/>
            <p:nvPr/>
          </p:nvSpPr>
          <p:spPr bwMode="auto">
            <a:xfrm>
              <a:off x="4099" y="1203"/>
              <a:ext cx="180" cy="26"/>
            </a:xfrm>
            <a:custGeom>
              <a:avLst/>
              <a:gdLst>
                <a:gd name="T0" fmla="*/ 6 w 76"/>
                <a:gd name="T1" fmla="*/ 11 h 11"/>
                <a:gd name="T2" fmla="*/ 66 w 76"/>
                <a:gd name="T3" fmla="*/ 7 h 11"/>
                <a:gd name="T4" fmla="*/ 71 w 76"/>
                <a:gd name="T5" fmla="*/ 4 h 11"/>
                <a:gd name="T6" fmla="*/ 10 w 76"/>
                <a:gd name="T7" fmla="*/ 7 h 11"/>
                <a:gd name="T8" fmla="*/ 6 w 76"/>
                <a:gd name="T9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6" h="11">
                  <a:moveTo>
                    <a:pt x="6" y="11"/>
                  </a:moveTo>
                  <a:cubicBezTo>
                    <a:pt x="26" y="11"/>
                    <a:pt x="46" y="4"/>
                    <a:pt x="66" y="7"/>
                  </a:cubicBezTo>
                  <a:cubicBezTo>
                    <a:pt x="68" y="8"/>
                    <a:pt x="76" y="4"/>
                    <a:pt x="71" y="4"/>
                  </a:cubicBezTo>
                  <a:cubicBezTo>
                    <a:pt x="50" y="0"/>
                    <a:pt x="30" y="7"/>
                    <a:pt x="10" y="7"/>
                  </a:cubicBezTo>
                  <a:cubicBezTo>
                    <a:pt x="7" y="7"/>
                    <a:pt x="0" y="11"/>
                    <a:pt x="6" y="11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4" name="Freeform 87"/>
            <p:cNvSpPr/>
            <p:nvPr/>
          </p:nvSpPr>
          <p:spPr bwMode="auto">
            <a:xfrm>
              <a:off x="4156" y="1265"/>
              <a:ext cx="130" cy="50"/>
            </a:xfrm>
            <a:custGeom>
              <a:avLst/>
              <a:gdLst>
                <a:gd name="T0" fmla="*/ 0 w 55"/>
                <a:gd name="T1" fmla="*/ 3 h 21"/>
                <a:gd name="T2" fmla="*/ 46 w 55"/>
                <a:gd name="T3" fmla="*/ 19 h 21"/>
                <a:gd name="T4" fmla="*/ 51 w 55"/>
                <a:gd name="T5" fmla="*/ 16 h 21"/>
                <a:gd name="T6" fmla="*/ 8 w 55"/>
                <a:gd name="T7" fmla="*/ 1 h 21"/>
                <a:gd name="T8" fmla="*/ 0 w 55"/>
                <a:gd name="T9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21">
                  <a:moveTo>
                    <a:pt x="0" y="3"/>
                  </a:moveTo>
                  <a:cubicBezTo>
                    <a:pt x="1" y="21"/>
                    <a:pt x="33" y="19"/>
                    <a:pt x="46" y="19"/>
                  </a:cubicBezTo>
                  <a:cubicBezTo>
                    <a:pt x="47" y="19"/>
                    <a:pt x="55" y="16"/>
                    <a:pt x="51" y="16"/>
                  </a:cubicBezTo>
                  <a:cubicBezTo>
                    <a:pt x="39" y="16"/>
                    <a:pt x="9" y="17"/>
                    <a:pt x="8" y="1"/>
                  </a:cubicBezTo>
                  <a:cubicBezTo>
                    <a:pt x="8" y="0"/>
                    <a:pt x="0" y="1"/>
                    <a:pt x="0" y="3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5" name="Freeform 88"/>
            <p:cNvSpPr/>
            <p:nvPr/>
          </p:nvSpPr>
          <p:spPr bwMode="auto">
            <a:xfrm>
              <a:off x="4442" y="1113"/>
              <a:ext cx="59" cy="206"/>
            </a:xfrm>
            <a:custGeom>
              <a:avLst/>
              <a:gdLst>
                <a:gd name="T0" fmla="*/ 8 w 25"/>
                <a:gd name="T1" fmla="*/ 85 h 87"/>
                <a:gd name="T2" fmla="*/ 25 w 25"/>
                <a:gd name="T3" fmla="*/ 1 h 87"/>
                <a:gd name="T4" fmla="*/ 16 w 25"/>
                <a:gd name="T5" fmla="*/ 3 h 87"/>
                <a:gd name="T6" fmla="*/ 8 w 25"/>
                <a:gd name="T7" fmla="*/ 86 h 87"/>
                <a:gd name="T8" fmla="*/ 17 w 25"/>
                <a:gd name="T9" fmla="*/ 84 h 87"/>
                <a:gd name="T10" fmla="*/ 25 w 25"/>
                <a:gd name="T11" fmla="*/ 1 h 87"/>
                <a:gd name="T12" fmla="*/ 16 w 25"/>
                <a:gd name="T13" fmla="*/ 2 h 87"/>
                <a:gd name="T14" fmla="*/ 0 w 25"/>
                <a:gd name="T15" fmla="*/ 86 h 87"/>
                <a:gd name="T16" fmla="*/ 8 w 25"/>
                <a:gd name="T17" fmla="*/ 85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87">
                  <a:moveTo>
                    <a:pt x="8" y="85"/>
                  </a:moveTo>
                  <a:cubicBezTo>
                    <a:pt x="16" y="57"/>
                    <a:pt x="17" y="28"/>
                    <a:pt x="25" y="1"/>
                  </a:cubicBezTo>
                  <a:cubicBezTo>
                    <a:pt x="22" y="1"/>
                    <a:pt x="19" y="2"/>
                    <a:pt x="16" y="3"/>
                  </a:cubicBezTo>
                  <a:cubicBezTo>
                    <a:pt x="12" y="31"/>
                    <a:pt x="8" y="58"/>
                    <a:pt x="8" y="86"/>
                  </a:cubicBezTo>
                  <a:cubicBezTo>
                    <a:pt x="8" y="87"/>
                    <a:pt x="16" y="86"/>
                    <a:pt x="17" y="84"/>
                  </a:cubicBezTo>
                  <a:cubicBezTo>
                    <a:pt x="17" y="56"/>
                    <a:pt x="20" y="28"/>
                    <a:pt x="25" y="1"/>
                  </a:cubicBezTo>
                  <a:cubicBezTo>
                    <a:pt x="25" y="0"/>
                    <a:pt x="17" y="1"/>
                    <a:pt x="16" y="2"/>
                  </a:cubicBezTo>
                  <a:cubicBezTo>
                    <a:pt x="8" y="30"/>
                    <a:pt x="8" y="59"/>
                    <a:pt x="0" y="86"/>
                  </a:cubicBezTo>
                  <a:cubicBezTo>
                    <a:pt x="0" y="87"/>
                    <a:pt x="8" y="86"/>
                    <a:pt x="8" y="85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6" name="Freeform 89"/>
            <p:cNvSpPr/>
            <p:nvPr/>
          </p:nvSpPr>
          <p:spPr bwMode="auto">
            <a:xfrm>
              <a:off x="4516" y="1191"/>
              <a:ext cx="123" cy="313"/>
            </a:xfrm>
            <a:custGeom>
              <a:avLst/>
              <a:gdLst>
                <a:gd name="T0" fmla="*/ 42 w 52"/>
                <a:gd name="T1" fmla="*/ 3 h 132"/>
                <a:gd name="T2" fmla="*/ 21 w 52"/>
                <a:gd name="T3" fmla="*/ 53 h 132"/>
                <a:gd name="T4" fmla="*/ 1 w 52"/>
                <a:gd name="T5" fmla="*/ 129 h 132"/>
                <a:gd name="T6" fmla="*/ 10 w 52"/>
                <a:gd name="T7" fmla="*/ 128 h 132"/>
                <a:gd name="T8" fmla="*/ 28 w 52"/>
                <a:gd name="T9" fmla="*/ 59 h 132"/>
                <a:gd name="T10" fmla="*/ 50 w 52"/>
                <a:gd name="T11" fmla="*/ 3 h 132"/>
                <a:gd name="T12" fmla="*/ 42 w 52"/>
                <a:gd name="T13" fmla="*/ 3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132">
                  <a:moveTo>
                    <a:pt x="42" y="3"/>
                  </a:moveTo>
                  <a:cubicBezTo>
                    <a:pt x="29" y="17"/>
                    <a:pt x="26" y="35"/>
                    <a:pt x="21" y="53"/>
                  </a:cubicBezTo>
                  <a:cubicBezTo>
                    <a:pt x="15" y="78"/>
                    <a:pt x="10" y="104"/>
                    <a:pt x="1" y="129"/>
                  </a:cubicBezTo>
                  <a:cubicBezTo>
                    <a:pt x="0" y="132"/>
                    <a:pt x="9" y="131"/>
                    <a:pt x="10" y="128"/>
                  </a:cubicBezTo>
                  <a:cubicBezTo>
                    <a:pt x="17" y="105"/>
                    <a:pt x="22" y="82"/>
                    <a:pt x="28" y="59"/>
                  </a:cubicBezTo>
                  <a:cubicBezTo>
                    <a:pt x="33" y="40"/>
                    <a:pt x="36" y="18"/>
                    <a:pt x="50" y="3"/>
                  </a:cubicBezTo>
                  <a:cubicBezTo>
                    <a:pt x="52" y="0"/>
                    <a:pt x="44" y="1"/>
                    <a:pt x="42" y="3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7" name="Freeform 90"/>
            <p:cNvSpPr/>
            <p:nvPr/>
          </p:nvSpPr>
          <p:spPr bwMode="auto">
            <a:xfrm>
              <a:off x="4613" y="1267"/>
              <a:ext cx="144" cy="303"/>
            </a:xfrm>
            <a:custGeom>
              <a:avLst/>
              <a:gdLst>
                <a:gd name="T0" fmla="*/ 16 w 61"/>
                <a:gd name="T1" fmla="*/ 18 h 128"/>
                <a:gd name="T2" fmla="*/ 27 w 61"/>
                <a:gd name="T3" fmla="*/ 39 h 128"/>
                <a:gd name="T4" fmla="*/ 22 w 61"/>
                <a:gd name="T5" fmla="*/ 55 h 128"/>
                <a:gd name="T6" fmla="*/ 31 w 61"/>
                <a:gd name="T7" fmla="*/ 81 h 128"/>
                <a:gd name="T8" fmla="*/ 38 w 61"/>
                <a:gd name="T9" fmla="*/ 87 h 128"/>
                <a:gd name="T10" fmla="*/ 23 w 61"/>
                <a:gd name="T11" fmla="*/ 110 h 128"/>
                <a:gd name="T12" fmla="*/ 21 w 61"/>
                <a:gd name="T13" fmla="*/ 124 h 128"/>
                <a:gd name="T14" fmla="*/ 29 w 61"/>
                <a:gd name="T15" fmla="*/ 122 h 128"/>
                <a:gd name="T16" fmla="*/ 50 w 61"/>
                <a:gd name="T17" fmla="*/ 87 h 128"/>
                <a:gd name="T18" fmla="*/ 31 w 61"/>
                <a:gd name="T19" fmla="*/ 64 h 128"/>
                <a:gd name="T20" fmla="*/ 41 w 61"/>
                <a:gd name="T21" fmla="*/ 27 h 128"/>
                <a:gd name="T22" fmla="*/ 10 w 61"/>
                <a:gd name="T23" fmla="*/ 23 h 128"/>
                <a:gd name="T24" fmla="*/ 16 w 61"/>
                <a:gd name="T25" fmla="*/ 1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1" h="128">
                  <a:moveTo>
                    <a:pt x="16" y="18"/>
                  </a:moveTo>
                  <a:cubicBezTo>
                    <a:pt x="33" y="32"/>
                    <a:pt x="34" y="27"/>
                    <a:pt x="27" y="39"/>
                  </a:cubicBezTo>
                  <a:cubicBezTo>
                    <a:pt x="25" y="44"/>
                    <a:pt x="23" y="49"/>
                    <a:pt x="22" y="55"/>
                  </a:cubicBezTo>
                  <a:cubicBezTo>
                    <a:pt x="20" y="64"/>
                    <a:pt x="26" y="74"/>
                    <a:pt x="31" y="81"/>
                  </a:cubicBezTo>
                  <a:cubicBezTo>
                    <a:pt x="33" y="82"/>
                    <a:pt x="36" y="85"/>
                    <a:pt x="38" y="87"/>
                  </a:cubicBezTo>
                  <a:cubicBezTo>
                    <a:pt x="49" y="95"/>
                    <a:pt x="27" y="106"/>
                    <a:pt x="23" y="110"/>
                  </a:cubicBezTo>
                  <a:cubicBezTo>
                    <a:pt x="18" y="114"/>
                    <a:pt x="18" y="119"/>
                    <a:pt x="21" y="124"/>
                  </a:cubicBezTo>
                  <a:cubicBezTo>
                    <a:pt x="23" y="128"/>
                    <a:pt x="31" y="125"/>
                    <a:pt x="29" y="122"/>
                  </a:cubicBezTo>
                  <a:cubicBezTo>
                    <a:pt x="24" y="110"/>
                    <a:pt x="61" y="98"/>
                    <a:pt x="50" y="87"/>
                  </a:cubicBezTo>
                  <a:cubicBezTo>
                    <a:pt x="42" y="79"/>
                    <a:pt x="36" y="74"/>
                    <a:pt x="31" y="64"/>
                  </a:cubicBezTo>
                  <a:cubicBezTo>
                    <a:pt x="25" y="51"/>
                    <a:pt x="39" y="39"/>
                    <a:pt x="41" y="27"/>
                  </a:cubicBezTo>
                  <a:cubicBezTo>
                    <a:pt x="46" y="0"/>
                    <a:pt x="0" y="15"/>
                    <a:pt x="10" y="23"/>
                  </a:cubicBezTo>
                  <a:cubicBezTo>
                    <a:pt x="13" y="25"/>
                    <a:pt x="20" y="21"/>
                    <a:pt x="16" y="18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8" name="Freeform 91"/>
            <p:cNvSpPr/>
            <p:nvPr/>
          </p:nvSpPr>
          <p:spPr bwMode="auto">
            <a:xfrm>
              <a:off x="4849" y="1189"/>
              <a:ext cx="88" cy="234"/>
            </a:xfrm>
            <a:custGeom>
              <a:avLst/>
              <a:gdLst>
                <a:gd name="T0" fmla="*/ 2 w 37"/>
                <a:gd name="T1" fmla="*/ 5 h 99"/>
                <a:gd name="T2" fmla="*/ 14 w 37"/>
                <a:gd name="T3" fmla="*/ 96 h 99"/>
                <a:gd name="T4" fmla="*/ 22 w 37"/>
                <a:gd name="T5" fmla="*/ 94 h 99"/>
                <a:gd name="T6" fmla="*/ 10 w 37"/>
                <a:gd name="T7" fmla="*/ 2 h 99"/>
                <a:gd name="T8" fmla="*/ 2 w 37"/>
                <a:gd name="T9" fmla="*/ 5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99">
                  <a:moveTo>
                    <a:pt x="2" y="5"/>
                  </a:moveTo>
                  <a:cubicBezTo>
                    <a:pt x="29" y="25"/>
                    <a:pt x="6" y="69"/>
                    <a:pt x="14" y="96"/>
                  </a:cubicBezTo>
                  <a:cubicBezTo>
                    <a:pt x="15" y="99"/>
                    <a:pt x="23" y="97"/>
                    <a:pt x="22" y="94"/>
                  </a:cubicBezTo>
                  <a:cubicBezTo>
                    <a:pt x="15" y="67"/>
                    <a:pt x="37" y="22"/>
                    <a:pt x="10" y="2"/>
                  </a:cubicBezTo>
                  <a:cubicBezTo>
                    <a:pt x="7" y="0"/>
                    <a:pt x="0" y="4"/>
                    <a:pt x="2" y="5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9" name="Freeform 92"/>
            <p:cNvSpPr/>
            <p:nvPr/>
          </p:nvSpPr>
          <p:spPr bwMode="auto">
            <a:xfrm>
              <a:off x="4840" y="1146"/>
              <a:ext cx="158" cy="263"/>
            </a:xfrm>
            <a:custGeom>
              <a:avLst/>
              <a:gdLst>
                <a:gd name="T0" fmla="*/ 10 w 67"/>
                <a:gd name="T1" fmla="*/ 18 h 111"/>
                <a:gd name="T2" fmla="*/ 35 w 67"/>
                <a:gd name="T3" fmla="*/ 27 h 111"/>
                <a:gd name="T4" fmla="*/ 31 w 67"/>
                <a:gd name="T5" fmla="*/ 46 h 111"/>
                <a:gd name="T6" fmla="*/ 32 w 67"/>
                <a:gd name="T7" fmla="*/ 68 h 111"/>
                <a:gd name="T8" fmla="*/ 50 w 67"/>
                <a:gd name="T9" fmla="*/ 88 h 111"/>
                <a:gd name="T10" fmla="*/ 16 w 67"/>
                <a:gd name="T11" fmla="*/ 107 h 111"/>
                <a:gd name="T12" fmla="*/ 12 w 67"/>
                <a:gd name="T13" fmla="*/ 111 h 111"/>
                <a:gd name="T14" fmla="*/ 51 w 67"/>
                <a:gd name="T15" fmla="*/ 102 h 111"/>
                <a:gd name="T16" fmla="*/ 43 w 67"/>
                <a:gd name="T17" fmla="*/ 69 h 111"/>
                <a:gd name="T18" fmla="*/ 43 w 67"/>
                <a:gd name="T19" fmla="*/ 30 h 111"/>
                <a:gd name="T20" fmla="*/ 34 w 67"/>
                <a:gd name="T21" fmla="*/ 9 h 111"/>
                <a:gd name="T22" fmla="*/ 2 w 67"/>
                <a:gd name="T23" fmla="*/ 18 h 111"/>
                <a:gd name="T24" fmla="*/ 10 w 67"/>
                <a:gd name="T25" fmla="*/ 18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7" h="111">
                  <a:moveTo>
                    <a:pt x="10" y="18"/>
                  </a:moveTo>
                  <a:cubicBezTo>
                    <a:pt x="26" y="4"/>
                    <a:pt x="33" y="17"/>
                    <a:pt x="35" y="27"/>
                  </a:cubicBezTo>
                  <a:cubicBezTo>
                    <a:pt x="35" y="33"/>
                    <a:pt x="33" y="40"/>
                    <a:pt x="31" y="46"/>
                  </a:cubicBezTo>
                  <a:cubicBezTo>
                    <a:pt x="29" y="53"/>
                    <a:pt x="28" y="61"/>
                    <a:pt x="32" y="68"/>
                  </a:cubicBezTo>
                  <a:cubicBezTo>
                    <a:pt x="36" y="76"/>
                    <a:pt x="45" y="81"/>
                    <a:pt x="50" y="88"/>
                  </a:cubicBezTo>
                  <a:cubicBezTo>
                    <a:pt x="59" y="103"/>
                    <a:pt x="24" y="107"/>
                    <a:pt x="16" y="107"/>
                  </a:cubicBezTo>
                  <a:cubicBezTo>
                    <a:pt x="13" y="108"/>
                    <a:pt x="7" y="111"/>
                    <a:pt x="12" y="111"/>
                  </a:cubicBezTo>
                  <a:cubicBezTo>
                    <a:pt x="25" y="111"/>
                    <a:pt x="41" y="109"/>
                    <a:pt x="51" y="102"/>
                  </a:cubicBezTo>
                  <a:cubicBezTo>
                    <a:pt x="67" y="90"/>
                    <a:pt x="53" y="80"/>
                    <a:pt x="43" y="69"/>
                  </a:cubicBezTo>
                  <a:cubicBezTo>
                    <a:pt x="32" y="59"/>
                    <a:pt x="41" y="42"/>
                    <a:pt x="43" y="30"/>
                  </a:cubicBezTo>
                  <a:cubicBezTo>
                    <a:pt x="44" y="21"/>
                    <a:pt x="41" y="15"/>
                    <a:pt x="34" y="9"/>
                  </a:cubicBezTo>
                  <a:cubicBezTo>
                    <a:pt x="26" y="0"/>
                    <a:pt x="8" y="13"/>
                    <a:pt x="2" y="18"/>
                  </a:cubicBezTo>
                  <a:cubicBezTo>
                    <a:pt x="0" y="20"/>
                    <a:pt x="8" y="19"/>
                    <a:pt x="10" y="18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0" name="Freeform 93"/>
            <p:cNvSpPr/>
            <p:nvPr/>
          </p:nvSpPr>
          <p:spPr bwMode="auto">
            <a:xfrm>
              <a:off x="5055" y="1234"/>
              <a:ext cx="40" cy="45"/>
            </a:xfrm>
            <a:custGeom>
              <a:avLst/>
              <a:gdLst>
                <a:gd name="T0" fmla="*/ 10 w 17"/>
                <a:gd name="T1" fmla="*/ 1 h 19"/>
                <a:gd name="T2" fmla="*/ 1 w 17"/>
                <a:gd name="T3" fmla="*/ 9 h 19"/>
                <a:gd name="T4" fmla="*/ 4 w 17"/>
                <a:gd name="T5" fmla="*/ 17 h 19"/>
                <a:gd name="T6" fmla="*/ 10 w 17"/>
                <a:gd name="T7" fmla="*/ 18 h 19"/>
                <a:gd name="T8" fmla="*/ 12 w 17"/>
                <a:gd name="T9" fmla="*/ 13 h 19"/>
                <a:gd name="T10" fmla="*/ 9 w 17"/>
                <a:gd name="T11" fmla="*/ 10 h 19"/>
                <a:gd name="T12" fmla="*/ 14 w 17"/>
                <a:gd name="T13" fmla="*/ 6 h 19"/>
                <a:gd name="T14" fmla="*/ 16 w 17"/>
                <a:gd name="T15" fmla="*/ 2 h 19"/>
                <a:gd name="T16" fmla="*/ 10 w 17"/>
                <a:gd name="T17" fmla="*/ 1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19">
                  <a:moveTo>
                    <a:pt x="10" y="1"/>
                  </a:moveTo>
                  <a:cubicBezTo>
                    <a:pt x="7" y="3"/>
                    <a:pt x="2" y="5"/>
                    <a:pt x="1" y="9"/>
                  </a:cubicBezTo>
                  <a:cubicBezTo>
                    <a:pt x="0" y="12"/>
                    <a:pt x="2" y="15"/>
                    <a:pt x="4" y="17"/>
                  </a:cubicBezTo>
                  <a:cubicBezTo>
                    <a:pt x="5" y="19"/>
                    <a:pt x="8" y="19"/>
                    <a:pt x="10" y="18"/>
                  </a:cubicBezTo>
                  <a:cubicBezTo>
                    <a:pt x="11" y="17"/>
                    <a:pt x="13" y="15"/>
                    <a:pt x="12" y="13"/>
                  </a:cubicBezTo>
                  <a:cubicBezTo>
                    <a:pt x="11" y="12"/>
                    <a:pt x="9" y="11"/>
                    <a:pt x="9" y="10"/>
                  </a:cubicBezTo>
                  <a:cubicBezTo>
                    <a:pt x="10" y="8"/>
                    <a:pt x="12" y="7"/>
                    <a:pt x="14" y="6"/>
                  </a:cubicBezTo>
                  <a:cubicBezTo>
                    <a:pt x="15" y="6"/>
                    <a:pt x="17" y="4"/>
                    <a:pt x="16" y="2"/>
                  </a:cubicBezTo>
                  <a:cubicBezTo>
                    <a:pt x="14" y="0"/>
                    <a:pt x="12" y="1"/>
                    <a:pt x="10" y="1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1" name="Freeform 94"/>
            <p:cNvSpPr/>
            <p:nvPr/>
          </p:nvSpPr>
          <p:spPr bwMode="auto">
            <a:xfrm>
              <a:off x="5140" y="1125"/>
              <a:ext cx="55" cy="235"/>
            </a:xfrm>
            <a:custGeom>
              <a:avLst/>
              <a:gdLst>
                <a:gd name="T0" fmla="*/ 0 w 23"/>
                <a:gd name="T1" fmla="*/ 5 h 99"/>
                <a:gd name="T2" fmla="*/ 8 w 23"/>
                <a:gd name="T3" fmla="*/ 96 h 99"/>
                <a:gd name="T4" fmla="*/ 16 w 23"/>
                <a:gd name="T5" fmla="*/ 95 h 99"/>
                <a:gd name="T6" fmla="*/ 8 w 23"/>
                <a:gd name="T7" fmla="*/ 4 h 99"/>
                <a:gd name="T8" fmla="*/ 0 w 23"/>
                <a:gd name="T9" fmla="*/ 5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99">
                  <a:moveTo>
                    <a:pt x="0" y="5"/>
                  </a:moveTo>
                  <a:cubicBezTo>
                    <a:pt x="1" y="35"/>
                    <a:pt x="14" y="65"/>
                    <a:pt x="8" y="96"/>
                  </a:cubicBezTo>
                  <a:cubicBezTo>
                    <a:pt x="7" y="99"/>
                    <a:pt x="16" y="98"/>
                    <a:pt x="16" y="95"/>
                  </a:cubicBezTo>
                  <a:cubicBezTo>
                    <a:pt x="23" y="64"/>
                    <a:pt x="9" y="35"/>
                    <a:pt x="8" y="4"/>
                  </a:cubicBezTo>
                  <a:cubicBezTo>
                    <a:pt x="8" y="0"/>
                    <a:pt x="0" y="2"/>
                    <a:pt x="0" y="5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2" name="Freeform 95"/>
            <p:cNvSpPr/>
            <p:nvPr/>
          </p:nvSpPr>
          <p:spPr bwMode="auto">
            <a:xfrm>
              <a:off x="5124" y="1116"/>
              <a:ext cx="170" cy="265"/>
            </a:xfrm>
            <a:custGeom>
              <a:avLst/>
              <a:gdLst>
                <a:gd name="T0" fmla="*/ 10 w 72"/>
                <a:gd name="T1" fmla="*/ 78 h 112"/>
                <a:gd name="T2" fmla="*/ 68 w 72"/>
                <a:gd name="T3" fmla="*/ 4 h 112"/>
                <a:gd name="T4" fmla="*/ 59 w 72"/>
                <a:gd name="T5" fmla="*/ 5 h 112"/>
                <a:gd name="T6" fmla="*/ 63 w 72"/>
                <a:gd name="T7" fmla="*/ 107 h 112"/>
                <a:gd name="T8" fmla="*/ 72 w 72"/>
                <a:gd name="T9" fmla="*/ 107 h 112"/>
                <a:gd name="T10" fmla="*/ 68 w 72"/>
                <a:gd name="T11" fmla="*/ 4 h 112"/>
                <a:gd name="T12" fmla="*/ 59 w 72"/>
                <a:gd name="T13" fmla="*/ 5 h 112"/>
                <a:gd name="T14" fmla="*/ 4 w 72"/>
                <a:gd name="T15" fmla="*/ 75 h 112"/>
                <a:gd name="T16" fmla="*/ 10 w 72"/>
                <a:gd name="T17" fmla="*/ 7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" h="112">
                  <a:moveTo>
                    <a:pt x="10" y="78"/>
                  </a:moveTo>
                  <a:cubicBezTo>
                    <a:pt x="36" y="57"/>
                    <a:pt x="59" y="37"/>
                    <a:pt x="68" y="4"/>
                  </a:cubicBezTo>
                  <a:cubicBezTo>
                    <a:pt x="65" y="4"/>
                    <a:pt x="62" y="5"/>
                    <a:pt x="59" y="5"/>
                  </a:cubicBezTo>
                  <a:cubicBezTo>
                    <a:pt x="56" y="39"/>
                    <a:pt x="63" y="73"/>
                    <a:pt x="63" y="107"/>
                  </a:cubicBezTo>
                  <a:cubicBezTo>
                    <a:pt x="63" y="112"/>
                    <a:pt x="72" y="110"/>
                    <a:pt x="72" y="107"/>
                  </a:cubicBezTo>
                  <a:cubicBezTo>
                    <a:pt x="71" y="72"/>
                    <a:pt x="65" y="38"/>
                    <a:pt x="68" y="4"/>
                  </a:cubicBezTo>
                  <a:cubicBezTo>
                    <a:pt x="68" y="0"/>
                    <a:pt x="60" y="2"/>
                    <a:pt x="59" y="5"/>
                  </a:cubicBezTo>
                  <a:cubicBezTo>
                    <a:pt x="51" y="36"/>
                    <a:pt x="29" y="55"/>
                    <a:pt x="4" y="75"/>
                  </a:cubicBezTo>
                  <a:cubicBezTo>
                    <a:pt x="0" y="78"/>
                    <a:pt x="7" y="81"/>
                    <a:pt x="10" y="78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3" name="Freeform 96"/>
            <p:cNvSpPr/>
            <p:nvPr/>
          </p:nvSpPr>
          <p:spPr bwMode="auto">
            <a:xfrm>
              <a:off x="2973" y="917"/>
              <a:ext cx="1999" cy="241"/>
            </a:xfrm>
            <a:custGeom>
              <a:avLst/>
              <a:gdLst>
                <a:gd name="T0" fmla="*/ 10 w 845"/>
                <a:gd name="T1" fmla="*/ 100 h 102"/>
                <a:gd name="T2" fmla="*/ 62 w 845"/>
                <a:gd name="T3" fmla="*/ 84 h 102"/>
                <a:gd name="T4" fmla="*/ 117 w 845"/>
                <a:gd name="T5" fmla="*/ 70 h 102"/>
                <a:gd name="T6" fmla="*/ 220 w 845"/>
                <a:gd name="T7" fmla="*/ 47 h 102"/>
                <a:gd name="T8" fmla="*/ 446 w 845"/>
                <a:gd name="T9" fmla="*/ 12 h 102"/>
                <a:gd name="T10" fmla="*/ 661 w 845"/>
                <a:gd name="T11" fmla="*/ 12 h 102"/>
                <a:gd name="T12" fmla="*/ 762 w 845"/>
                <a:gd name="T13" fmla="*/ 36 h 102"/>
                <a:gd name="T14" fmla="*/ 840 w 845"/>
                <a:gd name="T15" fmla="*/ 48 h 102"/>
                <a:gd name="T16" fmla="*/ 839 w 845"/>
                <a:gd name="T17" fmla="*/ 45 h 102"/>
                <a:gd name="T18" fmla="*/ 726 w 845"/>
                <a:gd name="T19" fmla="*/ 19 h 102"/>
                <a:gd name="T20" fmla="*/ 627 w 845"/>
                <a:gd name="T21" fmla="*/ 5 h 102"/>
                <a:gd name="T22" fmla="*/ 415 w 845"/>
                <a:gd name="T23" fmla="*/ 11 h 102"/>
                <a:gd name="T24" fmla="*/ 195 w 845"/>
                <a:gd name="T25" fmla="*/ 48 h 102"/>
                <a:gd name="T26" fmla="*/ 84 w 845"/>
                <a:gd name="T27" fmla="*/ 74 h 102"/>
                <a:gd name="T28" fmla="*/ 32 w 845"/>
                <a:gd name="T29" fmla="*/ 88 h 102"/>
                <a:gd name="T30" fmla="*/ 4 w 845"/>
                <a:gd name="T31" fmla="*/ 99 h 102"/>
                <a:gd name="T32" fmla="*/ 10 w 845"/>
                <a:gd name="T33" fmla="*/ 10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45" h="102">
                  <a:moveTo>
                    <a:pt x="10" y="100"/>
                  </a:moveTo>
                  <a:cubicBezTo>
                    <a:pt x="23" y="91"/>
                    <a:pt x="47" y="88"/>
                    <a:pt x="62" y="84"/>
                  </a:cubicBezTo>
                  <a:cubicBezTo>
                    <a:pt x="80" y="79"/>
                    <a:pt x="99" y="75"/>
                    <a:pt x="117" y="70"/>
                  </a:cubicBezTo>
                  <a:cubicBezTo>
                    <a:pt x="151" y="62"/>
                    <a:pt x="185" y="54"/>
                    <a:pt x="220" y="47"/>
                  </a:cubicBezTo>
                  <a:cubicBezTo>
                    <a:pt x="295" y="33"/>
                    <a:pt x="370" y="19"/>
                    <a:pt x="446" y="12"/>
                  </a:cubicBezTo>
                  <a:cubicBezTo>
                    <a:pt x="517" y="4"/>
                    <a:pt x="590" y="5"/>
                    <a:pt x="661" y="12"/>
                  </a:cubicBezTo>
                  <a:cubicBezTo>
                    <a:pt x="695" y="16"/>
                    <a:pt x="731" y="22"/>
                    <a:pt x="762" y="36"/>
                  </a:cubicBezTo>
                  <a:cubicBezTo>
                    <a:pt x="787" y="48"/>
                    <a:pt x="812" y="54"/>
                    <a:pt x="840" y="48"/>
                  </a:cubicBezTo>
                  <a:cubicBezTo>
                    <a:pt x="845" y="47"/>
                    <a:pt x="844" y="44"/>
                    <a:pt x="839" y="45"/>
                  </a:cubicBezTo>
                  <a:cubicBezTo>
                    <a:pt x="799" y="53"/>
                    <a:pt x="763" y="28"/>
                    <a:pt x="726" y="19"/>
                  </a:cubicBezTo>
                  <a:cubicBezTo>
                    <a:pt x="694" y="10"/>
                    <a:pt x="660" y="7"/>
                    <a:pt x="627" y="5"/>
                  </a:cubicBezTo>
                  <a:cubicBezTo>
                    <a:pt x="556" y="0"/>
                    <a:pt x="485" y="3"/>
                    <a:pt x="415" y="11"/>
                  </a:cubicBezTo>
                  <a:cubicBezTo>
                    <a:pt x="341" y="20"/>
                    <a:pt x="268" y="34"/>
                    <a:pt x="195" y="48"/>
                  </a:cubicBezTo>
                  <a:cubicBezTo>
                    <a:pt x="158" y="56"/>
                    <a:pt x="121" y="65"/>
                    <a:pt x="84" y="74"/>
                  </a:cubicBezTo>
                  <a:cubicBezTo>
                    <a:pt x="66" y="79"/>
                    <a:pt x="49" y="84"/>
                    <a:pt x="32" y="88"/>
                  </a:cubicBezTo>
                  <a:cubicBezTo>
                    <a:pt x="21" y="91"/>
                    <a:pt x="13" y="93"/>
                    <a:pt x="4" y="99"/>
                  </a:cubicBezTo>
                  <a:cubicBezTo>
                    <a:pt x="0" y="102"/>
                    <a:pt x="8" y="102"/>
                    <a:pt x="10" y="100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4" name="Freeform 97"/>
            <p:cNvSpPr/>
            <p:nvPr/>
          </p:nvSpPr>
          <p:spPr bwMode="auto">
            <a:xfrm>
              <a:off x="4863" y="969"/>
              <a:ext cx="124" cy="116"/>
            </a:xfrm>
            <a:custGeom>
              <a:avLst/>
              <a:gdLst>
                <a:gd name="T0" fmla="*/ 13 w 52"/>
                <a:gd name="T1" fmla="*/ 4 h 49"/>
                <a:gd name="T2" fmla="*/ 40 w 52"/>
                <a:gd name="T3" fmla="*/ 28 h 49"/>
                <a:gd name="T4" fmla="*/ 5 w 52"/>
                <a:gd name="T5" fmla="*/ 47 h 49"/>
                <a:gd name="T6" fmla="*/ 11 w 52"/>
                <a:gd name="T7" fmla="*/ 48 h 49"/>
                <a:gd name="T8" fmla="*/ 48 w 52"/>
                <a:gd name="T9" fmla="*/ 25 h 49"/>
                <a:gd name="T10" fmla="*/ 19 w 52"/>
                <a:gd name="T11" fmla="*/ 0 h 49"/>
                <a:gd name="T12" fmla="*/ 13 w 52"/>
                <a:gd name="T13" fmla="*/ 4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49">
                  <a:moveTo>
                    <a:pt x="13" y="4"/>
                  </a:moveTo>
                  <a:cubicBezTo>
                    <a:pt x="22" y="4"/>
                    <a:pt x="43" y="18"/>
                    <a:pt x="40" y="28"/>
                  </a:cubicBezTo>
                  <a:cubicBezTo>
                    <a:pt x="36" y="38"/>
                    <a:pt x="15" y="42"/>
                    <a:pt x="5" y="47"/>
                  </a:cubicBezTo>
                  <a:cubicBezTo>
                    <a:pt x="0" y="49"/>
                    <a:pt x="8" y="49"/>
                    <a:pt x="11" y="48"/>
                  </a:cubicBezTo>
                  <a:cubicBezTo>
                    <a:pt x="22" y="43"/>
                    <a:pt x="44" y="39"/>
                    <a:pt x="48" y="25"/>
                  </a:cubicBezTo>
                  <a:cubicBezTo>
                    <a:pt x="52" y="15"/>
                    <a:pt x="28" y="1"/>
                    <a:pt x="19" y="0"/>
                  </a:cubicBezTo>
                  <a:cubicBezTo>
                    <a:pt x="17" y="0"/>
                    <a:pt x="9" y="3"/>
                    <a:pt x="13" y="4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5" name="Freeform 98"/>
            <p:cNvSpPr/>
            <p:nvPr/>
          </p:nvSpPr>
          <p:spPr bwMode="auto">
            <a:xfrm>
              <a:off x="3555" y="1478"/>
              <a:ext cx="1339" cy="443"/>
            </a:xfrm>
            <a:custGeom>
              <a:avLst/>
              <a:gdLst>
                <a:gd name="T0" fmla="*/ 557 w 566"/>
                <a:gd name="T1" fmla="*/ 4 h 187"/>
                <a:gd name="T2" fmla="*/ 497 w 566"/>
                <a:gd name="T3" fmla="*/ 129 h 187"/>
                <a:gd name="T4" fmla="*/ 358 w 566"/>
                <a:gd name="T5" fmla="*/ 173 h 187"/>
                <a:gd name="T6" fmla="*/ 10 w 566"/>
                <a:gd name="T7" fmla="*/ 127 h 187"/>
                <a:gd name="T8" fmla="*/ 4 w 566"/>
                <a:gd name="T9" fmla="*/ 131 h 187"/>
                <a:gd name="T10" fmla="*/ 5 w 566"/>
                <a:gd name="T11" fmla="*/ 131 h 187"/>
                <a:gd name="T12" fmla="*/ 10 w 566"/>
                <a:gd name="T13" fmla="*/ 134 h 187"/>
                <a:gd name="T14" fmla="*/ 13 w 566"/>
                <a:gd name="T15" fmla="*/ 133 h 187"/>
                <a:gd name="T16" fmla="*/ 14 w 566"/>
                <a:gd name="T17" fmla="*/ 129 h 187"/>
                <a:gd name="T18" fmla="*/ 11 w 566"/>
                <a:gd name="T19" fmla="*/ 127 h 187"/>
                <a:gd name="T20" fmla="*/ 5 w 566"/>
                <a:gd name="T21" fmla="*/ 132 h 187"/>
                <a:gd name="T22" fmla="*/ 381 w 566"/>
                <a:gd name="T23" fmla="*/ 176 h 187"/>
                <a:gd name="T24" fmla="*/ 500 w 566"/>
                <a:gd name="T25" fmla="*/ 135 h 187"/>
                <a:gd name="T26" fmla="*/ 565 w 566"/>
                <a:gd name="T27" fmla="*/ 3 h 187"/>
                <a:gd name="T28" fmla="*/ 557 w 566"/>
                <a:gd name="T29" fmla="*/ 4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66" h="187">
                  <a:moveTo>
                    <a:pt x="557" y="4"/>
                  </a:moveTo>
                  <a:cubicBezTo>
                    <a:pt x="547" y="50"/>
                    <a:pt x="533" y="95"/>
                    <a:pt x="497" y="129"/>
                  </a:cubicBezTo>
                  <a:cubicBezTo>
                    <a:pt x="461" y="163"/>
                    <a:pt x="406" y="171"/>
                    <a:pt x="358" y="173"/>
                  </a:cubicBezTo>
                  <a:cubicBezTo>
                    <a:pt x="242" y="178"/>
                    <a:pt x="121" y="157"/>
                    <a:pt x="10" y="127"/>
                  </a:cubicBezTo>
                  <a:cubicBezTo>
                    <a:pt x="8" y="126"/>
                    <a:pt x="0" y="129"/>
                    <a:pt x="4" y="131"/>
                  </a:cubicBezTo>
                  <a:cubicBezTo>
                    <a:pt x="4" y="131"/>
                    <a:pt x="5" y="131"/>
                    <a:pt x="5" y="131"/>
                  </a:cubicBezTo>
                  <a:cubicBezTo>
                    <a:pt x="0" y="135"/>
                    <a:pt x="7" y="136"/>
                    <a:pt x="10" y="134"/>
                  </a:cubicBezTo>
                  <a:cubicBezTo>
                    <a:pt x="11" y="134"/>
                    <a:pt x="12" y="133"/>
                    <a:pt x="13" y="133"/>
                  </a:cubicBezTo>
                  <a:cubicBezTo>
                    <a:pt x="15" y="132"/>
                    <a:pt x="16" y="130"/>
                    <a:pt x="14" y="129"/>
                  </a:cubicBezTo>
                  <a:cubicBezTo>
                    <a:pt x="13" y="128"/>
                    <a:pt x="12" y="128"/>
                    <a:pt x="11" y="127"/>
                  </a:cubicBezTo>
                  <a:cubicBezTo>
                    <a:pt x="9" y="129"/>
                    <a:pt x="7" y="130"/>
                    <a:pt x="5" y="132"/>
                  </a:cubicBezTo>
                  <a:cubicBezTo>
                    <a:pt x="124" y="164"/>
                    <a:pt x="256" y="187"/>
                    <a:pt x="381" y="176"/>
                  </a:cubicBezTo>
                  <a:cubicBezTo>
                    <a:pt x="424" y="173"/>
                    <a:pt x="466" y="161"/>
                    <a:pt x="500" y="135"/>
                  </a:cubicBezTo>
                  <a:cubicBezTo>
                    <a:pt x="541" y="102"/>
                    <a:pt x="555" y="50"/>
                    <a:pt x="565" y="3"/>
                  </a:cubicBezTo>
                  <a:cubicBezTo>
                    <a:pt x="566" y="0"/>
                    <a:pt x="557" y="1"/>
                    <a:pt x="557" y="4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6" name="Freeform 99"/>
            <p:cNvSpPr/>
            <p:nvPr/>
          </p:nvSpPr>
          <p:spPr bwMode="auto">
            <a:xfrm>
              <a:off x="3496" y="1679"/>
              <a:ext cx="142" cy="185"/>
            </a:xfrm>
            <a:custGeom>
              <a:avLst/>
              <a:gdLst>
                <a:gd name="T0" fmla="*/ 0 w 60"/>
                <a:gd name="T1" fmla="*/ 30 h 78"/>
                <a:gd name="T2" fmla="*/ 20 w 60"/>
                <a:gd name="T3" fmla="*/ 76 h 78"/>
                <a:gd name="T4" fmla="*/ 29 w 60"/>
                <a:gd name="T5" fmla="*/ 74 h 78"/>
                <a:gd name="T6" fmla="*/ 54 w 60"/>
                <a:gd name="T7" fmla="*/ 3 h 78"/>
                <a:gd name="T8" fmla="*/ 51 w 60"/>
                <a:gd name="T9" fmla="*/ 1 h 78"/>
                <a:gd name="T10" fmla="*/ 16 w 60"/>
                <a:gd name="T11" fmla="*/ 25 h 78"/>
                <a:gd name="T12" fmla="*/ 20 w 60"/>
                <a:gd name="T13" fmla="*/ 76 h 78"/>
                <a:gd name="T14" fmla="*/ 29 w 60"/>
                <a:gd name="T15" fmla="*/ 74 h 78"/>
                <a:gd name="T16" fmla="*/ 8 w 60"/>
                <a:gd name="T17" fmla="*/ 28 h 78"/>
                <a:gd name="T18" fmla="*/ 0 w 60"/>
                <a:gd name="T19" fmla="*/ 3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0" h="78">
                  <a:moveTo>
                    <a:pt x="0" y="30"/>
                  </a:moveTo>
                  <a:cubicBezTo>
                    <a:pt x="5" y="46"/>
                    <a:pt x="12" y="61"/>
                    <a:pt x="20" y="76"/>
                  </a:cubicBezTo>
                  <a:cubicBezTo>
                    <a:pt x="23" y="75"/>
                    <a:pt x="26" y="74"/>
                    <a:pt x="29" y="74"/>
                  </a:cubicBezTo>
                  <a:cubicBezTo>
                    <a:pt x="12" y="44"/>
                    <a:pt x="18" y="15"/>
                    <a:pt x="54" y="3"/>
                  </a:cubicBezTo>
                  <a:cubicBezTo>
                    <a:pt x="60" y="1"/>
                    <a:pt x="54" y="0"/>
                    <a:pt x="51" y="1"/>
                  </a:cubicBezTo>
                  <a:cubicBezTo>
                    <a:pt x="37" y="6"/>
                    <a:pt x="24" y="13"/>
                    <a:pt x="16" y="25"/>
                  </a:cubicBezTo>
                  <a:cubicBezTo>
                    <a:pt x="5" y="41"/>
                    <a:pt x="12" y="61"/>
                    <a:pt x="20" y="76"/>
                  </a:cubicBezTo>
                  <a:cubicBezTo>
                    <a:pt x="21" y="78"/>
                    <a:pt x="29" y="75"/>
                    <a:pt x="29" y="74"/>
                  </a:cubicBezTo>
                  <a:cubicBezTo>
                    <a:pt x="21" y="59"/>
                    <a:pt x="13" y="44"/>
                    <a:pt x="8" y="28"/>
                  </a:cubicBezTo>
                  <a:cubicBezTo>
                    <a:pt x="8" y="26"/>
                    <a:pt x="0" y="28"/>
                    <a:pt x="0" y="30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7" name="Freeform 100"/>
            <p:cNvSpPr/>
            <p:nvPr/>
          </p:nvSpPr>
          <p:spPr bwMode="auto">
            <a:xfrm>
              <a:off x="5313" y="1899"/>
              <a:ext cx="55" cy="74"/>
            </a:xfrm>
            <a:custGeom>
              <a:avLst/>
              <a:gdLst>
                <a:gd name="T0" fmla="*/ 2 w 23"/>
                <a:gd name="T1" fmla="*/ 7 h 31"/>
                <a:gd name="T2" fmla="*/ 13 w 23"/>
                <a:gd name="T3" fmla="*/ 28 h 31"/>
                <a:gd name="T4" fmla="*/ 21 w 23"/>
                <a:gd name="T5" fmla="*/ 24 h 31"/>
                <a:gd name="T6" fmla="*/ 9 w 23"/>
                <a:gd name="T7" fmla="*/ 3 h 31"/>
                <a:gd name="T8" fmla="*/ 2 w 23"/>
                <a:gd name="T9" fmla="*/ 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31">
                  <a:moveTo>
                    <a:pt x="2" y="7"/>
                  </a:moveTo>
                  <a:cubicBezTo>
                    <a:pt x="5" y="14"/>
                    <a:pt x="9" y="21"/>
                    <a:pt x="13" y="28"/>
                  </a:cubicBezTo>
                  <a:cubicBezTo>
                    <a:pt x="15" y="31"/>
                    <a:pt x="23" y="28"/>
                    <a:pt x="21" y="24"/>
                  </a:cubicBezTo>
                  <a:cubicBezTo>
                    <a:pt x="17" y="17"/>
                    <a:pt x="13" y="10"/>
                    <a:pt x="9" y="3"/>
                  </a:cubicBezTo>
                  <a:cubicBezTo>
                    <a:pt x="8" y="0"/>
                    <a:pt x="0" y="3"/>
                    <a:pt x="2" y="7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8" name="Freeform 101"/>
            <p:cNvSpPr/>
            <p:nvPr/>
          </p:nvSpPr>
          <p:spPr bwMode="auto">
            <a:xfrm>
              <a:off x="5183" y="1573"/>
              <a:ext cx="213" cy="125"/>
            </a:xfrm>
            <a:custGeom>
              <a:avLst/>
              <a:gdLst>
                <a:gd name="T0" fmla="*/ 9 w 90"/>
                <a:gd name="T1" fmla="*/ 49 h 53"/>
                <a:gd name="T2" fmla="*/ 57 w 90"/>
                <a:gd name="T3" fmla="*/ 6 h 53"/>
                <a:gd name="T4" fmla="*/ 74 w 90"/>
                <a:gd name="T5" fmla="*/ 25 h 53"/>
                <a:gd name="T6" fmla="*/ 51 w 90"/>
                <a:gd name="T7" fmla="*/ 45 h 53"/>
                <a:gd name="T8" fmla="*/ 56 w 90"/>
                <a:gd name="T9" fmla="*/ 47 h 53"/>
                <a:gd name="T10" fmla="*/ 84 w 90"/>
                <a:gd name="T11" fmla="*/ 20 h 53"/>
                <a:gd name="T12" fmla="*/ 69 w 90"/>
                <a:gd name="T13" fmla="*/ 1 h 53"/>
                <a:gd name="T14" fmla="*/ 1 w 90"/>
                <a:gd name="T15" fmla="*/ 50 h 53"/>
                <a:gd name="T16" fmla="*/ 9 w 90"/>
                <a:gd name="T17" fmla="*/ 49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" h="53">
                  <a:moveTo>
                    <a:pt x="9" y="49"/>
                  </a:moveTo>
                  <a:cubicBezTo>
                    <a:pt x="14" y="29"/>
                    <a:pt x="37" y="11"/>
                    <a:pt x="57" y="6"/>
                  </a:cubicBezTo>
                  <a:cubicBezTo>
                    <a:pt x="73" y="2"/>
                    <a:pt x="82" y="13"/>
                    <a:pt x="74" y="25"/>
                  </a:cubicBezTo>
                  <a:cubicBezTo>
                    <a:pt x="69" y="33"/>
                    <a:pt x="60" y="40"/>
                    <a:pt x="51" y="45"/>
                  </a:cubicBezTo>
                  <a:cubicBezTo>
                    <a:pt x="46" y="47"/>
                    <a:pt x="53" y="48"/>
                    <a:pt x="56" y="47"/>
                  </a:cubicBezTo>
                  <a:cubicBezTo>
                    <a:pt x="68" y="41"/>
                    <a:pt x="78" y="31"/>
                    <a:pt x="84" y="20"/>
                  </a:cubicBezTo>
                  <a:cubicBezTo>
                    <a:pt x="90" y="9"/>
                    <a:pt x="80" y="1"/>
                    <a:pt x="69" y="1"/>
                  </a:cubicBezTo>
                  <a:cubicBezTo>
                    <a:pt x="42" y="0"/>
                    <a:pt x="7" y="25"/>
                    <a:pt x="1" y="50"/>
                  </a:cubicBezTo>
                  <a:cubicBezTo>
                    <a:pt x="0" y="53"/>
                    <a:pt x="9" y="51"/>
                    <a:pt x="9" y="49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9" name="Freeform 102"/>
            <p:cNvSpPr/>
            <p:nvPr/>
          </p:nvSpPr>
          <p:spPr bwMode="auto">
            <a:xfrm>
              <a:off x="5218" y="1708"/>
              <a:ext cx="138" cy="267"/>
            </a:xfrm>
            <a:custGeom>
              <a:avLst/>
              <a:gdLst>
                <a:gd name="T0" fmla="*/ 1 w 58"/>
                <a:gd name="T1" fmla="*/ 4 h 113"/>
                <a:gd name="T2" fmla="*/ 49 w 58"/>
                <a:gd name="T3" fmla="*/ 112 h 113"/>
                <a:gd name="T4" fmla="*/ 57 w 58"/>
                <a:gd name="T5" fmla="*/ 109 h 113"/>
                <a:gd name="T6" fmla="*/ 9 w 58"/>
                <a:gd name="T7" fmla="*/ 2 h 113"/>
                <a:gd name="T8" fmla="*/ 1 w 58"/>
                <a:gd name="T9" fmla="*/ 4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113">
                  <a:moveTo>
                    <a:pt x="1" y="4"/>
                  </a:moveTo>
                  <a:cubicBezTo>
                    <a:pt x="20" y="38"/>
                    <a:pt x="31" y="76"/>
                    <a:pt x="49" y="112"/>
                  </a:cubicBezTo>
                  <a:cubicBezTo>
                    <a:pt x="50" y="113"/>
                    <a:pt x="58" y="111"/>
                    <a:pt x="57" y="109"/>
                  </a:cubicBezTo>
                  <a:cubicBezTo>
                    <a:pt x="39" y="74"/>
                    <a:pt x="29" y="36"/>
                    <a:pt x="9" y="2"/>
                  </a:cubicBezTo>
                  <a:cubicBezTo>
                    <a:pt x="8" y="0"/>
                    <a:pt x="0" y="2"/>
                    <a:pt x="1" y="4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0" name="Freeform 103"/>
            <p:cNvSpPr/>
            <p:nvPr/>
          </p:nvSpPr>
          <p:spPr bwMode="auto">
            <a:xfrm>
              <a:off x="5465" y="1608"/>
              <a:ext cx="156" cy="126"/>
            </a:xfrm>
            <a:custGeom>
              <a:avLst/>
              <a:gdLst>
                <a:gd name="T0" fmla="*/ 9 w 66"/>
                <a:gd name="T1" fmla="*/ 48 h 53"/>
                <a:gd name="T2" fmla="*/ 31 w 66"/>
                <a:gd name="T3" fmla="*/ 22 h 53"/>
                <a:gd name="T4" fmla="*/ 59 w 66"/>
                <a:gd name="T5" fmla="*/ 6 h 53"/>
                <a:gd name="T6" fmla="*/ 60 w 66"/>
                <a:gd name="T7" fmla="*/ 0 h 53"/>
                <a:gd name="T8" fmla="*/ 25 w 66"/>
                <a:gd name="T9" fmla="*/ 18 h 53"/>
                <a:gd name="T10" fmla="*/ 0 w 66"/>
                <a:gd name="T11" fmla="*/ 48 h 53"/>
                <a:gd name="T12" fmla="*/ 9 w 66"/>
                <a:gd name="T13" fmla="*/ 48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6" h="53">
                  <a:moveTo>
                    <a:pt x="9" y="48"/>
                  </a:moveTo>
                  <a:cubicBezTo>
                    <a:pt x="10" y="38"/>
                    <a:pt x="23" y="28"/>
                    <a:pt x="31" y="22"/>
                  </a:cubicBezTo>
                  <a:cubicBezTo>
                    <a:pt x="38" y="16"/>
                    <a:pt x="50" y="6"/>
                    <a:pt x="59" y="6"/>
                  </a:cubicBezTo>
                  <a:cubicBezTo>
                    <a:pt x="64" y="5"/>
                    <a:pt x="66" y="0"/>
                    <a:pt x="60" y="0"/>
                  </a:cubicBezTo>
                  <a:cubicBezTo>
                    <a:pt x="47" y="1"/>
                    <a:pt x="35" y="11"/>
                    <a:pt x="25" y="18"/>
                  </a:cubicBezTo>
                  <a:cubicBezTo>
                    <a:pt x="16" y="25"/>
                    <a:pt x="1" y="36"/>
                    <a:pt x="0" y="48"/>
                  </a:cubicBezTo>
                  <a:cubicBezTo>
                    <a:pt x="0" y="53"/>
                    <a:pt x="8" y="51"/>
                    <a:pt x="9" y="48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1" name="Freeform 104"/>
            <p:cNvSpPr/>
            <p:nvPr/>
          </p:nvSpPr>
          <p:spPr bwMode="auto">
            <a:xfrm>
              <a:off x="5467" y="1599"/>
              <a:ext cx="270" cy="189"/>
            </a:xfrm>
            <a:custGeom>
              <a:avLst/>
              <a:gdLst>
                <a:gd name="T0" fmla="*/ 11 w 114"/>
                <a:gd name="T1" fmla="*/ 77 h 80"/>
                <a:gd name="T2" fmla="*/ 110 w 114"/>
                <a:gd name="T3" fmla="*/ 5 h 80"/>
                <a:gd name="T4" fmla="*/ 104 w 114"/>
                <a:gd name="T5" fmla="*/ 2 h 80"/>
                <a:gd name="T6" fmla="*/ 4 w 114"/>
                <a:gd name="T7" fmla="*/ 75 h 80"/>
                <a:gd name="T8" fmla="*/ 11 w 114"/>
                <a:gd name="T9" fmla="*/ 77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80">
                  <a:moveTo>
                    <a:pt x="11" y="77"/>
                  </a:moveTo>
                  <a:cubicBezTo>
                    <a:pt x="41" y="50"/>
                    <a:pt x="75" y="27"/>
                    <a:pt x="110" y="5"/>
                  </a:cubicBezTo>
                  <a:cubicBezTo>
                    <a:pt x="114" y="2"/>
                    <a:pt x="107" y="0"/>
                    <a:pt x="104" y="2"/>
                  </a:cubicBezTo>
                  <a:cubicBezTo>
                    <a:pt x="69" y="24"/>
                    <a:pt x="34" y="47"/>
                    <a:pt x="4" y="75"/>
                  </a:cubicBezTo>
                  <a:cubicBezTo>
                    <a:pt x="0" y="79"/>
                    <a:pt x="8" y="80"/>
                    <a:pt x="11" y="77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2" name="Freeform 105"/>
            <p:cNvSpPr/>
            <p:nvPr/>
          </p:nvSpPr>
          <p:spPr bwMode="auto">
            <a:xfrm>
              <a:off x="5751" y="1374"/>
              <a:ext cx="113" cy="227"/>
            </a:xfrm>
            <a:custGeom>
              <a:avLst/>
              <a:gdLst>
                <a:gd name="T0" fmla="*/ 1 w 48"/>
                <a:gd name="T1" fmla="*/ 6 h 96"/>
                <a:gd name="T2" fmla="*/ 38 w 48"/>
                <a:gd name="T3" fmla="*/ 93 h 96"/>
                <a:gd name="T4" fmla="*/ 46 w 48"/>
                <a:gd name="T5" fmla="*/ 90 h 96"/>
                <a:gd name="T6" fmla="*/ 10 w 48"/>
                <a:gd name="T7" fmla="*/ 3 h 96"/>
                <a:gd name="T8" fmla="*/ 1 w 48"/>
                <a:gd name="T9" fmla="*/ 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96">
                  <a:moveTo>
                    <a:pt x="1" y="6"/>
                  </a:moveTo>
                  <a:cubicBezTo>
                    <a:pt x="9" y="36"/>
                    <a:pt x="26" y="63"/>
                    <a:pt x="38" y="93"/>
                  </a:cubicBezTo>
                  <a:cubicBezTo>
                    <a:pt x="39" y="96"/>
                    <a:pt x="48" y="93"/>
                    <a:pt x="46" y="90"/>
                  </a:cubicBezTo>
                  <a:cubicBezTo>
                    <a:pt x="34" y="61"/>
                    <a:pt x="17" y="34"/>
                    <a:pt x="10" y="3"/>
                  </a:cubicBezTo>
                  <a:cubicBezTo>
                    <a:pt x="9" y="0"/>
                    <a:pt x="0" y="2"/>
                    <a:pt x="1" y="6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3" name="Freeform 106"/>
            <p:cNvSpPr/>
            <p:nvPr/>
          </p:nvSpPr>
          <p:spPr bwMode="auto">
            <a:xfrm>
              <a:off x="5737" y="1260"/>
              <a:ext cx="260" cy="346"/>
            </a:xfrm>
            <a:custGeom>
              <a:avLst/>
              <a:gdLst>
                <a:gd name="T0" fmla="*/ 12 w 110"/>
                <a:gd name="T1" fmla="*/ 44 h 146"/>
                <a:gd name="T2" fmla="*/ 16 w 110"/>
                <a:gd name="T3" fmla="*/ 19 h 146"/>
                <a:gd name="T4" fmla="*/ 39 w 110"/>
                <a:gd name="T5" fmla="*/ 14 h 146"/>
                <a:gd name="T6" fmla="*/ 39 w 110"/>
                <a:gd name="T7" fmla="*/ 31 h 146"/>
                <a:gd name="T8" fmla="*/ 38 w 110"/>
                <a:gd name="T9" fmla="*/ 81 h 146"/>
                <a:gd name="T10" fmla="*/ 77 w 110"/>
                <a:gd name="T11" fmla="*/ 104 h 146"/>
                <a:gd name="T12" fmla="*/ 51 w 110"/>
                <a:gd name="T13" fmla="*/ 143 h 146"/>
                <a:gd name="T14" fmla="*/ 60 w 110"/>
                <a:gd name="T15" fmla="*/ 142 h 146"/>
                <a:gd name="T16" fmla="*/ 82 w 110"/>
                <a:gd name="T17" fmla="*/ 100 h 146"/>
                <a:gd name="T18" fmla="*/ 51 w 110"/>
                <a:gd name="T19" fmla="*/ 83 h 146"/>
                <a:gd name="T20" fmla="*/ 45 w 110"/>
                <a:gd name="T21" fmla="*/ 43 h 146"/>
                <a:gd name="T22" fmla="*/ 30 w 110"/>
                <a:gd name="T23" fmla="*/ 3 h 146"/>
                <a:gd name="T24" fmla="*/ 3 w 110"/>
                <a:gd name="T25" fmla="*/ 47 h 146"/>
                <a:gd name="T26" fmla="*/ 12 w 110"/>
                <a:gd name="T27" fmla="*/ 44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0" h="146">
                  <a:moveTo>
                    <a:pt x="12" y="44"/>
                  </a:moveTo>
                  <a:cubicBezTo>
                    <a:pt x="10" y="35"/>
                    <a:pt x="12" y="27"/>
                    <a:pt x="16" y="19"/>
                  </a:cubicBezTo>
                  <a:cubicBezTo>
                    <a:pt x="20" y="10"/>
                    <a:pt x="33" y="3"/>
                    <a:pt x="39" y="14"/>
                  </a:cubicBezTo>
                  <a:cubicBezTo>
                    <a:pt x="41" y="19"/>
                    <a:pt x="40" y="26"/>
                    <a:pt x="39" y="31"/>
                  </a:cubicBezTo>
                  <a:cubicBezTo>
                    <a:pt x="37" y="48"/>
                    <a:pt x="29" y="65"/>
                    <a:pt x="38" y="81"/>
                  </a:cubicBezTo>
                  <a:cubicBezTo>
                    <a:pt x="45" y="93"/>
                    <a:pt x="66" y="97"/>
                    <a:pt x="77" y="104"/>
                  </a:cubicBezTo>
                  <a:cubicBezTo>
                    <a:pt x="97" y="118"/>
                    <a:pt x="54" y="129"/>
                    <a:pt x="51" y="143"/>
                  </a:cubicBezTo>
                  <a:cubicBezTo>
                    <a:pt x="51" y="146"/>
                    <a:pt x="59" y="145"/>
                    <a:pt x="60" y="142"/>
                  </a:cubicBezTo>
                  <a:cubicBezTo>
                    <a:pt x="62" y="127"/>
                    <a:pt x="110" y="120"/>
                    <a:pt x="82" y="100"/>
                  </a:cubicBezTo>
                  <a:cubicBezTo>
                    <a:pt x="73" y="93"/>
                    <a:pt x="61" y="89"/>
                    <a:pt x="51" y="83"/>
                  </a:cubicBezTo>
                  <a:cubicBezTo>
                    <a:pt x="38" y="73"/>
                    <a:pt x="43" y="56"/>
                    <a:pt x="45" y="43"/>
                  </a:cubicBezTo>
                  <a:cubicBezTo>
                    <a:pt x="48" y="31"/>
                    <a:pt x="55" y="0"/>
                    <a:pt x="30" y="3"/>
                  </a:cubicBezTo>
                  <a:cubicBezTo>
                    <a:pt x="9" y="6"/>
                    <a:pt x="0" y="29"/>
                    <a:pt x="3" y="47"/>
                  </a:cubicBezTo>
                  <a:cubicBezTo>
                    <a:pt x="4" y="49"/>
                    <a:pt x="12" y="47"/>
                    <a:pt x="12" y="44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4" name="Freeform 107"/>
            <p:cNvSpPr/>
            <p:nvPr/>
          </p:nvSpPr>
          <p:spPr bwMode="auto">
            <a:xfrm>
              <a:off x="1688" y="2056"/>
              <a:ext cx="331" cy="158"/>
            </a:xfrm>
            <a:custGeom>
              <a:avLst/>
              <a:gdLst>
                <a:gd name="T0" fmla="*/ 45 w 140"/>
                <a:gd name="T1" fmla="*/ 2 h 67"/>
                <a:gd name="T2" fmla="*/ 30 w 140"/>
                <a:gd name="T3" fmla="*/ 52 h 67"/>
                <a:gd name="T4" fmla="*/ 103 w 140"/>
                <a:gd name="T5" fmla="*/ 34 h 67"/>
                <a:gd name="T6" fmla="*/ 96 w 140"/>
                <a:gd name="T7" fmla="*/ 35 h 67"/>
                <a:gd name="T8" fmla="*/ 137 w 140"/>
                <a:gd name="T9" fmla="*/ 29 h 67"/>
                <a:gd name="T10" fmla="*/ 99 w 140"/>
                <a:gd name="T11" fmla="*/ 34 h 67"/>
                <a:gd name="T12" fmla="*/ 108 w 140"/>
                <a:gd name="T13" fmla="*/ 33 h 67"/>
                <a:gd name="T14" fmla="*/ 129 w 140"/>
                <a:gd name="T15" fmla="*/ 27 h 67"/>
                <a:gd name="T16" fmla="*/ 104 w 140"/>
                <a:gd name="T17" fmla="*/ 32 h 67"/>
                <a:gd name="T18" fmla="*/ 97 w 140"/>
                <a:gd name="T19" fmla="*/ 33 h 67"/>
                <a:gd name="T20" fmla="*/ 27 w 140"/>
                <a:gd name="T21" fmla="*/ 37 h 67"/>
                <a:gd name="T22" fmla="*/ 51 w 140"/>
                <a:gd name="T23" fmla="*/ 2 h 67"/>
                <a:gd name="T24" fmla="*/ 45 w 140"/>
                <a:gd name="T25" fmla="*/ 2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0" h="67">
                  <a:moveTo>
                    <a:pt x="45" y="2"/>
                  </a:moveTo>
                  <a:cubicBezTo>
                    <a:pt x="30" y="11"/>
                    <a:pt x="0" y="39"/>
                    <a:pt x="30" y="52"/>
                  </a:cubicBezTo>
                  <a:cubicBezTo>
                    <a:pt x="58" y="65"/>
                    <a:pt x="81" y="50"/>
                    <a:pt x="103" y="34"/>
                  </a:cubicBezTo>
                  <a:cubicBezTo>
                    <a:pt x="101" y="34"/>
                    <a:pt x="98" y="34"/>
                    <a:pt x="96" y="35"/>
                  </a:cubicBezTo>
                  <a:cubicBezTo>
                    <a:pt x="107" y="47"/>
                    <a:pt x="136" y="51"/>
                    <a:pt x="137" y="29"/>
                  </a:cubicBezTo>
                  <a:cubicBezTo>
                    <a:pt x="140" y="3"/>
                    <a:pt x="106" y="24"/>
                    <a:pt x="99" y="34"/>
                  </a:cubicBezTo>
                  <a:cubicBezTo>
                    <a:pt x="99" y="35"/>
                    <a:pt x="106" y="35"/>
                    <a:pt x="108" y="33"/>
                  </a:cubicBezTo>
                  <a:cubicBezTo>
                    <a:pt x="111" y="28"/>
                    <a:pt x="127" y="13"/>
                    <a:pt x="129" y="27"/>
                  </a:cubicBezTo>
                  <a:cubicBezTo>
                    <a:pt x="132" y="43"/>
                    <a:pt x="111" y="41"/>
                    <a:pt x="104" y="32"/>
                  </a:cubicBezTo>
                  <a:cubicBezTo>
                    <a:pt x="103" y="31"/>
                    <a:pt x="98" y="32"/>
                    <a:pt x="97" y="33"/>
                  </a:cubicBezTo>
                  <a:cubicBezTo>
                    <a:pt x="77" y="48"/>
                    <a:pt x="42" y="67"/>
                    <a:pt x="27" y="37"/>
                  </a:cubicBezTo>
                  <a:cubicBezTo>
                    <a:pt x="19" y="23"/>
                    <a:pt x="41" y="9"/>
                    <a:pt x="51" y="2"/>
                  </a:cubicBezTo>
                  <a:cubicBezTo>
                    <a:pt x="55" y="0"/>
                    <a:pt x="47" y="1"/>
                    <a:pt x="45" y="2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5" name="Freeform 108"/>
            <p:cNvSpPr/>
            <p:nvPr/>
          </p:nvSpPr>
          <p:spPr bwMode="auto">
            <a:xfrm>
              <a:off x="2005" y="2058"/>
              <a:ext cx="142" cy="90"/>
            </a:xfrm>
            <a:custGeom>
              <a:avLst/>
              <a:gdLst>
                <a:gd name="T0" fmla="*/ 17 w 60"/>
                <a:gd name="T1" fmla="*/ 2 h 38"/>
                <a:gd name="T2" fmla="*/ 19 w 60"/>
                <a:gd name="T3" fmla="*/ 27 h 38"/>
                <a:gd name="T4" fmla="*/ 38 w 60"/>
                <a:gd name="T5" fmla="*/ 23 h 38"/>
                <a:gd name="T6" fmla="*/ 45 w 60"/>
                <a:gd name="T7" fmla="*/ 31 h 38"/>
                <a:gd name="T8" fmla="*/ 51 w 60"/>
                <a:gd name="T9" fmla="*/ 37 h 38"/>
                <a:gd name="T10" fmla="*/ 58 w 60"/>
                <a:gd name="T11" fmla="*/ 34 h 38"/>
                <a:gd name="T12" fmla="*/ 51 w 60"/>
                <a:gd name="T13" fmla="*/ 21 h 38"/>
                <a:gd name="T14" fmla="*/ 51 w 60"/>
                <a:gd name="T15" fmla="*/ 21 h 38"/>
                <a:gd name="T16" fmla="*/ 26 w 60"/>
                <a:gd name="T17" fmla="*/ 24 h 38"/>
                <a:gd name="T18" fmla="*/ 26 w 60"/>
                <a:gd name="T19" fmla="*/ 0 h 38"/>
                <a:gd name="T20" fmla="*/ 17 w 60"/>
                <a:gd name="T21" fmla="*/ 2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0" h="38">
                  <a:moveTo>
                    <a:pt x="17" y="2"/>
                  </a:moveTo>
                  <a:cubicBezTo>
                    <a:pt x="11" y="9"/>
                    <a:pt x="0" y="29"/>
                    <a:pt x="19" y="27"/>
                  </a:cubicBezTo>
                  <a:cubicBezTo>
                    <a:pt x="26" y="27"/>
                    <a:pt x="32" y="26"/>
                    <a:pt x="38" y="23"/>
                  </a:cubicBezTo>
                  <a:cubicBezTo>
                    <a:pt x="44" y="20"/>
                    <a:pt x="44" y="28"/>
                    <a:pt x="45" y="31"/>
                  </a:cubicBezTo>
                  <a:cubicBezTo>
                    <a:pt x="46" y="34"/>
                    <a:pt x="48" y="37"/>
                    <a:pt x="51" y="37"/>
                  </a:cubicBezTo>
                  <a:cubicBezTo>
                    <a:pt x="53" y="38"/>
                    <a:pt x="60" y="35"/>
                    <a:pt x="58" y="34"/>
                  </a:cubicBezTo>
                  <a:cubicBezTo>
                    <a:pt x="54" y="33"/>
                    <a:pt x="52" y="25"/>
                    <a:pt x="51" y="21"/>
                  </a:cubicBezTo>
                  <a:cubicBezTo>
                    <a:pt x="51" y="21"/>
                    <a:pt x="51" y="21"/>
                    <a:pt x="51" y="21"/>
                  </a:cubicBezTo>
                  <a:cubicBezTo>
                    <a:pt x="41" y="18"/>
                    <a:pt x="35" y="23"/>
                    <a:pt x="26" y="24"/>
                  </a:cubicBezTo>
                  <a:cubicBezTo>
                    <a:pt x="8" y="27"/>
                    <a:pt x="21" y="6"/>
                    <a:pt x="26" y="0"/>
                  </a:cubicBezTo>
                  <a:cubicBezTo>
                    <a:pt x="26" y="0"/>
                    <a:pt x="19" y="0"/>
                    <a:pt x="17" y="2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6" name="Freeform 109"/>
            <p:cNvSpPr/>
            <p:nvPr/>
          </p:nvSpPr>
          <p:spPr bwMode="auto">
            <a:xfrm>
              <a:off x="2152" y="2056"/>
              <a:ext cx="144" cy="125"/>
            </a:xfrm>
            <a:custGeom>
              <a:avLst/>
              <a:gdLst>
                <a:gd name="T0" fmla="*/ 55 w 61"/>
                <a:gd name="T1" fmla="*/ 1 h 53"/>
                <a:gd name="T2" fmla="*/ 29 w 61"/>
                <a:gd name="T3" fmla="*/ 24 h 53"/>
                <a:gd name="T4" fmla="*/ 31 w 61"/>
                <a:gd name="T5" fmla="*/ 37 h 53"/>
                <a:gd name="T6" fmla="*/ 9 w 61"/>
                <a:gd name="T7" fmla="*/ 49 h 53"/>
                <a:gd name="T8" fmla="*/ 6 w 61"/>
                <a:gd name="T9" fmla="*/ 52 h 53"/>
                <a:gd name="T10" fmla="*/ 38 w 61"/>
                <a:gd name="T11" fmla="*/ 39 h 53"/>
                <a:gd name="T12" fmla="*/ 38 w 61"/>
                <a:gd name="T13" fmla="*/ 29 h 53"/>
                <a:gd name="T14" fmla="*/ 56 w 61"/>
                <a:gd name="T15" fmla="*/ 3 h 53"/>
                <a:gd name="T16" fmla="*/ 55 w 61"/>
                <a:gd name="T17" fmla="*/ 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1" h="53">
                  <a:moveTo>
                    <a:pt x="55" y="1"/>
                  </a:moveTo>
                  <a:cubicBezTo>
                    <a:pt x="41" y="5"/>
                    <a:pt x="34" y="11"/>
                    <a:pt x="29" y="24"/>
                  </a:cubicBezTo>
                  <a:cubicBezTo>
                    <a:pt x="28" y="28"/>
                    <a:pt x="31" y="33"/>
                    <a:pt x="31" y="37"/>
                  </a:cubicBezTo>
                  <a:cubicBezTo>
                    <a:pt x="32" y="45"/>
                    <a:pt x="15" y="49"/>
                    <a:pt x="9" y="49"/>
                  </a:cubicBezTo>
                  <a:cubicBezTo>
                    <a:pt x="7" y="49"/>
                    <a:pt x="0" y="53"/>
                    <a:pt x="6" y="52"/>
                  </a:cubicBezTo>
                  <a:cubicBezTo>
                    <a:pt x="18" y="52"/>
                    <a:pt x="31" y="48"/>
                    <a:pt x="38" y="39"/>
                  </a:cubicBezTo>
                  <a:cubicBezTo>
                    <a:pt x="41" y="35"/>
                    <a:pt x="39" y="32"/>
                    <a:pt x="38" y="29"/>
                  </a:cubicBezTo>
                  <a:cubicBezTo>
                    <a:pt x="35" y="17"/>
                    <a:pt x="45" y="6"/>
                    <a:pt x="56" y="3"/>
                  </a:cubicBezTo>
                  <a:cubicBezTo>
                    <a:pt x="61" y="2"/>
                    <a:pt x="60" y="0"/>
                    <a:pt x="55" y="1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7" name="Freeform 110"/>
            <p:cNvSpPr/>
            <p:nvPr/>
          </p:nvSpPr>
          <p:spPr bwMode="auto">
            <a:xfrm>
              <a:off x="2348" y="1954"/>
              <a:ext cx="135" cy="225"/>
            </a:xfrm>
            <a:custGeom>
              <a:avLst/>
              <a:gdLst>
                <a:gd name="T0" fmla="*/ 9 w 57"/>
                <a:gd name="T1" fmla="*/ 3 h 95"/>
                <a:gd name="T2" fmla="*/ 0 w 57"/>
                <a:gd name="T3" fmla="*/ 45 h 95"/>
                <a:gd name="T4" fmla="*/ 10 w 57"/>
                <a:gd name="T5" fmla="*/ 83 h 95"/>
                <a:gd name="T6" fmla="*/ 51 w 57"/>
                <a:gd name="T7" fmla="*/ 65 h 95"/>
                <a:gd name="T8" fmla="*/ 42 w 57"/>
                <a:gd name="T9" fmla="*/ 67 h 95"/>
                <a:gd name="T10" fmla="*/ 15 w 57"/>
                <a:gd name="T11" fmla="*/ 77 h 95"/>
                <a:gd name="T12" fmla="*/ 9 w 57"/>
                <a:gd name="T13" fmla="*/ 54 h 95"/>
                <a:gd name="T14" fmla="*/ 17 w 57"/>
                <a:gd name="T15" fmla="*/ 4 h 95"/>
                <a:gd name="T16" fmla="*/ 9 w 57"/>
                <a:gd name="T17" fmla="*/ 3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" h="95">
                  <a:moveTo>
                    <a:pt x="9" y="3"/>
                  </a:moveTo>
                  <a:cubicBezTo>
                    <a:pt x="1" y="15"/>
                    <a:pt x="0" y="31"/>
                    <a:pt x="0" y="45"/>
                  </a:cubicBezTo>
                  <a:cubicBezTo>
                    <a:pt x="0" y="57"/>
                    <a:pt x="0" y="74"/>
                    <a:pt x="10" y="83"/>
                  </a:cubicBezTo>
                  <a:cubicBezTo>
                    <a:pt x="23" y="95"/>
                    <a:pt x="57" y="85"/>
                    <a:pt x="51" y="65"/>
                  </a:cubicBezTo>
                  <a:cubicBezTo>
                    <a:pt x="49" y="61"/>
                    <a:pt x="41" y="64"/>
                    <a:pt x="42" y="67"/>
                  </a:cubicBezTo>
                  <a:cubicBezTo>
                    <a:pt x="47" y="83"/>
                    <a:pt x="25" y="86"/>
                    <a:pt x="15" y="77"/>
                  </a:cubicBezTo>
                  <a:cubicBezTo>
                    <a:pt x="10" y="72"/>
                    <a:pt x="10" y="61"/>
                    <a:pt x="9" y="54"/>
                  </a:cubicBezTo>
                  <a:cubicBezTo>
                    <a:pt x="7" y="38"/>
                    <a:pt x="7" y="17"/>
                    <a:pt x="17" y="4"/>
                  </a:cubicBezTo>
                  <a:cubicBezTo>
                    <a:pt x="20" y="0"/>
                    <a:pt x="11" y="0"/>
                    <a:pt x="9" y="3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8" name="Freeform 111"/>
            <p:cNvSpPr/>
            <p:nvPr/>
          </p:nvSpPr>
          <p:spPr bwMode="auto">
            <a:xfrm>
              <a:off x="2282" y="2023"/>
              <a:ext cx="154" cy="33"/>
            </a:xfrm>
            <a:custGeom>
              <a:avLst/>
              <a:gdLst>
                <a:gd name="T0" fmla="*/ 10 w 65"/>
                <a:gd name="T1" fmla="*/ 13 h 14"/>
                <a:gd name="T2" fmla="*/ 60 w 65"/>
                <a:gd name="T3" fmla="*/ 4 h 14"/>
                <a:gd name="T4" fmla="*/ 59 w 65"/>
                <a:gd name="T5" fmla="*/ 1 h 14"/>
                <a:gd name="T6" fmla="*/ 5 w 65"/>
                <a:gd name="T7" fmla="*/ 12 h 14"/>
                <a:gd name="T8" fmla="*/ 10 w 65"/>
                <a:gd name="T9" fmla="*/ 1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14">
                  <a:moveTo>
                    <a:pt x="10" y="13"/>
                  </a:moveTo>
                  <a:cubicBezTo>
                    <a:pt x="26" y="7"/>
                    <a:pt x="44" y="7"/>
                    <a:pt x="60" y="4"/>
                  </a:cubicBezTo>
                  <a:cubicBezTo>
                    <a:pt x="65" y="3"/>
                    <a:pt x="64" y="0"/>
                    <a:pt x="59" y="1"/>
                  </a:cubicBezTo>
                  <a:cubicBezTo>
                    <a:pt x="41" y="5"/>
                    <a:pt x="22" y="5"/>
                    <a:pt x="5" y="12"/>
                  </a:cubicBezTo>
                  <a:cubicBezTo>
                    <a:pt x="0" y="14"/>
                    <a:pt x="8" y="14"/>
                    <a:pt x="10" y="13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9" name="Freeform 112"/>
            <p:cNvSpPr/>
            <p:nvPr/>
          </p:nvSpPr>
          <p:spPr bwMode="auto">
            <a:xfrm>
              <a:off x="2481" y="2151"/>
              <a:ext cx="30" cy="30"/>
            </a:xfrm>
            <a:custGeom>
              <a:avLst/>
              <a:gdLst>
                <a:gd name="T0" fmla="*/ 8 w 13"/>
                <a:gd name="T1" fmla="*/ 12 h 13"/>
                <a:gd name="T2" fmla="*/ 12 w 13"/>
                <a:gd name="T3" fmla="*/ 7 h 13"/>
                <a:gd name="T4" fmla="*/ 13 w 13"/>
                <a:gd name="T5" fmla="*/ 3 h 13"/>
                <a:gd name="T6" fmla="*/ 5 w 13"/>
                <a:gd name="T7" fmla="*/ 4 h 13"/>
                <a:gd name="T8" fmla="*/ 4 w 13"/>
                <a:gd name="T9" fmla="*/ 7 h 13"/>
                <a:gd name="T10" fmla="*/ 2 w 13"/>
                <a:gd name="T11" fmla="*/ 10 h 13"/>
                <a:gd name="T12" fmla="*/ 2 w 13"/>
                <a:gd name="T13" fmla="*/ 13 h 13"/>
                <a:gd name="T14" fmla="*/ 8 w 13"/>
                <a:gd name="T15" fmla="*/ 1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" h="13">
                  <a:moveTo>
                    <a:pt x="8" y="12"/>
                  </a:moveTo>
                  <a:cubicBezTo>
                    <a:pt x="10" y="10"/>
                    <a:pt x="11" y="9"/>
                    <a:pt x="12" y="7"/>
                  </a:cubicBezTo>
                  <a:cubicBezTo>
                    <a:pt x="13" y="6"/>
                    <a:pt x="13" y="5"/>
                    <a:pt x="13" y="3"/>
                  </a:cubicBezTo>
                  <a:cubicBezTo>
                    <a:pt x="13" y="0"/>
                    <a:pt x="5" y="2"/>
                    <a:pt x="5" y="4"/>
                  </a:cubicBezTo>
                  <a:cubicBezTo>
                    <a:pt x="5" y="5"/>
                    <a:pt x="5" y="7"/>
                    <a:pt x="4" y="7"/>
                  </a:cubicBezTo>
                  <a:cubicBezTo>
                    <a:pt x="4" y="8"/>
                    <a:pt x="3" y="9"/>
                    <a:pt x="2" y="10"/>
                  </a:cubicBezTo>
                  <a:cubicBezTo>
                    <a:pt x="0" y="11"/>
                    <a:pt x="1" y="13"/>
                    <a:pt x="2" y="13"/>
                  </a:cubicBezTo>
                  <a:cubicBezTo>
                    <a:pt x="4" y="13"/>
                    <a:pt x="7" y="13"/>
                    <a:pt x="8" y="12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2014151" y="1767016"/>
            <a:ext cx="77476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2247172" y="2923752"/>
            <a:ext cx="72816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b="1" dirty="0" smtClean="0"/>
              <a:t>§</a:t>
            </a:r>
            <a:r>
              <a:rPr lang="en-US" altLang="zh-CN" sz="4000" b="1" dirty="0">
                <a:latin typeface="Times New Roman" pitchFamily="18" charset="0"/>
                <a:ea typeface="华文楷体" pitchFamily="2" charset="-122"/>
                <a:cs typeface="Times New Roman" pitchFamily="18" charset="0"/>
              </a:rPr>
              <a:t>3</a:t>
            </a:r>
            <a:r>
              <a:rPr lang="en-US" altLang="zh-CN" sz="4000" b="1" dirty="0" smtClean="0">
                <a:latin typeface="Times New Roman" pitchFamily="18" charset="0"/>
                <a:ea typeface="华文楷体" pitchFamily="2" charset="-122"/>
                <a:cs typeface="Times New Roman" pitchFamily="18" charset="0"/>
              </a:rPr>
              <a:t>.2</a:t>
            </a:r>
            <a:r>
              <a:rPr lang="en-US" altLang="zh-CN" sz="4000" b="1" dirty="0" smtClean="0"/>
              <a:t>      </a:t>
            </a:r>
            <a:r>
              <a:rPr lang="zh-CN" altLang="en-US" sz="4000" b="1" dirty="0" smtClean="0"/>
              <a:t>等比数列的前</a:t>
            </a:r>
            <a:r>
              <a:rPr lang="en-US" altLang="zh-CN" sz="4000" b="1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zh-CN" altLang="en-US" sz="4000" b="1" dirty="0" smtClean="0"/>
              <a:t>项</a:t>
            </a:r>
            <a:r>
              <a:rPr lang="zh-CN" altLang="en-US" sz="4000" b="1" dirty="0" smtClean="0"/>
              <a:t>和</a:t>
            </a:r>
            <a:endParaRPr lang="zh-CN" altLang="en-US" sz="4000" b="1" dirty="0">
              <a:latin typeface="Times New Roman" pitchFamily="18" charset="0"/>
              <a:ea typeface="华文楷体" pitchFamily="2" charset="-122"/>
              <a:cs typeface="Times New Roman" pitchFamily="18" charset="0"/>
            </a:endParaRPr>
          </a:p>
        </p:txBody>
      </p:sp>
      <p:pic>
        <p:nvPicPr>
          <p:cNvPr id="94" name="图片 9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336" y="1086150"/>
            <a:ext cx="976686" cy="1603426"/>
          </a:xfrm>
          <a:prstGeom prst="rect">
            <a:avLst/>
          </a:prstGeom>
        </p:spPr>
      </p:pic>
      <p:pic>
        <p:nvPicPr>
          <p:cNvPr id="95" name="图片 9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453" y="5722027"/>
            <a:ext cx="1766090" cy="963089"/>
          </a:xfrm>
          <a:prstGeom prst="rect">
            <a:avLst/>
          </a:prstGeom>
        </p:spPr>
      </p:pic>
      <p:grpSp>
        <p:nvGrpSpPr>
          <p:cNvPr id="96" name="组合 133"/>
          <p:cNvGrpSpPr/>
          <p:nvPr/>
        </p:nvGrpSpPr>
        <p:grpSpPr>
          <a:xfrm>
            <a:off x="8255102" y="5341975"/>
            <a:ext cx="3834230" cy="1338199"/>
            <a:chOff x="9039353" y="5621961"/>
            <a:chExt cx="2986742" cy="1042414"/>
          </a:xfrm>
        </p:grpSpPr>
        <p:grpSp>
          <p:nvGrpSpPr>
            <p:cNvPr id="97" name="组合 96"/>
            <p:cNvGrpSpPr/>
            <p:nvPr/>
          </p:nvGrpSpPr>
          <p:grpSpPr>
            <a:xfrm>
              <a:off x="9696717" y="5621961"/>
              <a:ext cx="2329378" cy="1042414"/>
              <a:chOff x="9595413" y="5666311"/>
              <a:chExt cx="2407533" cy="1077389"/>
            </a:xfrm>
          </p:grpSpPr>
          <p:pic>
            <p:nvPicPr>
              <p:cNvPr id="99" name="图片 98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595413" y="5666311"/>
                <a:ext cx="2407533" cy="963089"/>
              </a:xfrm>
              <a:prstGeom prst="rect">
                <a:avLst/>
              </a:prstGeom>
            </p:spPr>
          </p:pic>
          <p:pic>
            <p:nvPicPr>
              <p:cNvPr id="100" name="图片 99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486662" y="6094767"/>
                <a:ext cx="1516284" cy="648933"/>
              </a:xfrm>
              <a:prstGeom prst="rect">
                <a:avLst/>
              </a:prstGeom>
            </p:spPr>
          </p:pic>
        </p:grpSp>
        <p:pic>
          <p:nvPicPr>
            <p:cNvPr id="98" name="图片 97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39353" y="6350441"/>
              <a:ext cx="657364" cy="116674"/>
            </a:xfrm>
            <a:prstGeom prst="rect">
              <a:avLst/>
            </a:prstGeom>
          </p:spPr>
        </p:pic>
      </p:grpSp>
      <p:pic>
        <p:nvPicPr>
          <p:cNvPr id="101" name="图片 10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1624" y="136048"/>
            <a:ext cx="3552825" cy="6381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00800"/>
            <a:ext cx="12205072" cy="4572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453" y="5722027"/>
            <a:ext cx="1766090" cy="963089"/>
          </a:xfrm>
          <a:prstGeom prst="rect">
            <a:avLst/>
          </a:prstGeom>
        </p:spPr>
      </p:pic>
      <p:grpSp>
        <p:nvGrpSpPr>
          <p:cNvPr id="3" name="组合 133"/>
          <p:cNvGrpSpPr/>
          <p:nvPr/>
        </p:nvGrpSpPr>
        <p:grpSpPr>
          <a:xfrm>
            <a:off x="8255102" y="5341975"/>
            <a:ext cx="3834230" cy="1338199"/>
            <a:chOff x="9039353" y="5621961"/>
            <a:chExt cx="2986742" cy="1042414"/>
          </a:xfrm>
        </p:grpSpPr>
        <p:grpSp>
          <p:nvGrpSpPr>
            <p:cNvPr id="10" name="组合 9"/>
            <p:cNvGrpSpPr/>
            <p:nvPr/>
          </p:nvGrpSpPr>
          <p:grpSpPr>
            <a:xfrm>
              <a:off x="9696717" y="5621961"/>
              <a:ext cx="2329378" cy="1042414"/>
              <a:chOff x="9595413" y="5666311"/>
              <a:chExt cx="2407533" cy="1077389"/>
            </a:xfrm>
          </p:grpSpPr>
          <p:pic>
            <p:nvPicPr>
              <p:cNvPr id="7" name="图片 6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595413" y="5666311"/>
                <a:ext cx="2407533" cy="963089"/>
              </a:xfrm>
              <a:prstGeom prst="rect">
                <a:avLst/>
              </a:prstGeom>
            </p:spPr>
          </p:pic>
          <p:pic>
            <p:nvPicPr>
              <p:cNvPr id="8" name="图片 7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486662" y="6094767"/>
                <a:ext cx="1516284" cy="648933"/>
              </a:xfrm>
              <a:prstGeom prst="rect">
                <a:avLst/>
              </a:prstGeom>
            </p:spPr>
          </p:pic>
        </p:grpSp>
        <p:pic>
          <p:nvPicPr>
            <p:cNvPr id="37" name="图片 36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39353" y="6350441"/>
              <a:ext cx="657364" cy="116674"/>
            </a:xfrm>
            <a:prstGeom prst="rect">
              <a:avLst/>
            </a:prstGeom>
          </p:spPr>
        </p:pic>
      </p:grpSp>
      <p:sp>
        <p:nvSpPr>
          <p:cNvPr id="133" name="Freeform 117"/>
          <p:cNvSpPr>
            <a:spLocks noEditPoints="1"/>
          </p:cNvSpPr>
          <p:nvPr/>
        </p:nvSpPr>
        <p:spPr bwMode="auto">
          <a:xfrm>
            <a:off x="5929971" y="243585"/>
            <a:ext cx="332057" cy="772552"/>
          </a:xfrm>
          <a:custGeom>
            <a:avLst/>
            <a:gdLst>
              <a:gd name="T0" fmla="*/ 166 w 250"/>
              <a:gd name="T1" fmla="*/ 11 h 580"/>
              <a:gd name="T2" fmla="*/ 79 w 250"/>
              <a:gd name="T3" fmla="*/ 12 h 580"/>
              <a:gd name="T4" fmla="*/ 18 w 250"/>
              <a:gd name="T5" fmla="*/ 87 h 580"/>
              <a:gd name="T6" fmla="*/ 66 w 250"/>
              <a:gd name="T7" fmla="*/ 276 h 580"/>
              <a:gd name="T8" fmla="*/ 54 w 250"/>
              <a:gd name="T9" fmla="*/ 300 h 580"/>
              <a:gd name="T10" fmla="*/ 41 w 250"/>
              <a:gd name="T11" fmla="*/ 314 h 580"/>
              <a:gd name="T12" fmla="*/ 67 w 250"/>
              <a:gd name="T13" fmla="*/ 334 h 580"/>
              <a:gd name="T14" fmla="*/ 66 w 250"/>
              <a:gd name="T15" fmla="*/ 335 h 580"/>
              <a:gd name="T16" fmla="*/ 65 w 250"/>
              <a:gd name="T17" fmla="*/ 374 h 580"/>
              <a:gd name="T18" fmla="*/ 36 w 250"/>
              <a:gd name="T19" fmla="*/ 407 h 580"/>
              <a:gd name="T20" fmla="*/ 10 w 250"/>
              <a:gd name="T21" fmla="*/ 449 h 580"/>
              <a:gd name="T22" fmla="*/ 25 w 250"/>
              <a:gd name="T23" fmla="*/ 576 h 580"/>
              <a:gd name="T24" fmla="*/ 32 w 250"/>
              <a:gd name="T25" fmla="*/ 575 h 580"/>
              <a:gd name="T26" fmla="*/ 45 w 250"/>
              <a:gd name="T27" fmla="*/ 416 h 580"/>
              <a:gd name="T28" fmla="*/ 74 w 250"/>
              <a:gd name="T29" fmla="*/ 336 h 580"/>
              <a:gd name="T30" fmla="*/ 75 w 250"/>
              <a:gd name="T31" fmla="*/ 336 h 580"/>
              <a:gd name="T32" fmla="*/ 110 w 250"/>
              <a:gd name="T33" fmla="*/ 330 h 580"/>
              <a:gd name="T34" fmla="*/ 102 w 250"/>
              <a:gd name="T35" fmla="*/ 291 h 580"/>
              <a:gd name="T36" fmla="*/ 232 w 250"/>
              <a:gd name="T37" fmla="*/ 191 h 580"/>
              <a:gd name="T38" fmla="*/ 166 w 250"/>
              <a:gd name="T39" fmla="*/ 11 h 580"/>
              <a:gd name="T40" fmla="*/ 89 w 250"/>
              <a:gd name="T41" fmla="*/ 325 h 580"/>
              <a:gd name="T42" fmla="*/ 69 w 250"/>
              <a:gd name="T43" fmla="*/ 323 h 580"/>
              <a:gd name="T44" fmla="*/ 56 w 250"/>
              <a:gd name="T45" fmla="*/ 313 h 580"/>
              <a:gd name="T46" fmla="*/ 67 w 250"/>
              <a:gd name="T47" fmla="*/ 303 h 580"/>
              <a:gd name="T48" fmla="*/ 76 w 250"/>
              <a:gd name="T49" fmla="*/ 281 h 580"/>
              <a:gd name="T50" fmla="*/ 80 w 250"/>
              <a:gd name="T51" fmla="*/ 284 h 580"/>
              <a:gd name="T52" fmla="*/ 95 w 250"/>
              <a:gd name="T53" fmla="*/ 289 h 580"/>
              <a:gd name="T54" fmla="*/ 95 w 250"/>
              <a:gd name="T55" fmla="*/ 290 h 580"/>
              <a:gd name="T56" fmla="*/ 96 w 250"/>
              <a:gd name="T57" fmla="*/ 299 h 580"/>
              <a:gd name="T58" fmla="*/ 101 w 250"/>
              <a:gd name="T59" fmla="*/ 321 h 580"/>
              <a:gd name="T60" fmla="*/ 89 w 250"/>
              <a:gd name="T61" fmla="*/ 325 h 580"/>
              <a:gd name="T62" fmla="*/ 221 w 250"/>
              <a:gd name="T63" fmla="*/ 154 h 580"/>
              <a:gd name="T64" fmla="*/ 84 w 250"/>
              <a:gd name="T65" fmla="*/ 269 h 580"/>
              <a:gd name="T66" fmla="*/ 77 w 250"/>
              <a:gd name="T67" fmla="*/ 270 h 580"/>
              <a:gd name="T68" fmla="*/ 41 w 250"/>
              <a:gd name="T69" fmla="*/ 225 h 580"/>
              <a:gd name="T70" fmla="*/ 27 w 250"/>
              <a:gd name="T71" fmla="*/ 131 h 580"/>
              <a:gd name="T72" fmla="*/ 49 w 250"/>
              <a:gd name="T73" fmla="*/ 55 h 580"/>
              <a:gd name="T74" fmla="*/ 138 w 250"/>
              <a:gd name="T75" fmla="*/ 16 h 580"/>
              <a:gd name="T76" fmla="*/ 221 w 250"/>
              <a:gd name="T77" fmla="*/ 154 h 5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250" h="580">
                <a:moveTo>
                  <a:pt x="166" y="11"/>
                </a:moveTo>
                <a:cubicBezTo>
                  <a:pt x="138" y="1"/>
                  <a:pt x="107" y="0"/>
                  <a:pt x="79" y="12"/>
                </a:cubicBezTo>
                <a:cubicBezTo>
                  <a:pt x="45" y="26"/>
                  <a:pt x="29" y="53"/>
                  <a:pt x="18" y="87"/>
                </a:cubicBezTo>
                <a:cubicBezTo>
                  <a:pt x="0" y="144"/>
                  <a:pt x="5" y="245"/>
                  <a:pt x="66" y="276"/>
                </a:cubicBezTo>
                <a:cubicBezTo>
                  <a:pt x="63" y="285"/>
                  <a:pt x="61" y="293"/>
                  <a:pt x="54" y="300"/>
                </a:cubicBezTo>
                <a:cubicBezTo>
                  <a:pt x="49" y="304"/>
                  <a:pt x="41" y="306"/>
                  <a:pt x="41" y="314"/>
                </a:cubicBezTo>
                <a:cubicBezTo>
                  <a:pt x="41" y="326"/>
                  <a:pt x="55" y="332"/>
                  <a:pt x="67" y="334"/>
                </a:cubicBezTo>
                <a:cubicBezTo>
                  <a:pt x="66" y="335"/>
                  <a:pt x="66" y="335"/>
                  <a:pt x="66" y="335"/>
                </a:cubicBezTo>
                <a:cubicBezTo>
                  <a:pt x="66" y="348"/>
                  <a:pt x="67" y="361"/>
                  <a:pt x="65" y="374"/>
                </a:cubicBezTo>
                <a:cubicBezTo>
                  <a:pt x="63" y="388"/>
                  <a:pt x="47" y="399"/>
                  <a:pt x="36" y="407"/>
                </a:cubicBezTo>
                <a:cubicBezTo>
                  <a:pt x="22" y="418"/>
                  <a:pt x="14" y="431"/>
                  <a:pt x="10" y="449"/>
                </a:cubicBezTo>
                <a:cubicBezTo>
                  <a:pt x="0" y="486"/>
                  <a:pt x="8" y="542"/>
                  <a:pt x="25" y="576"/>
                </a:cubicBezTo>
                <a:cubicBezTo>
                  <a:pt x="27" y="580"/>
                  <a:pt x="32" y="578"/>
                  <a:pt x="32" y="575"/>
                </a:cubicBezTo>
                <a:cubicBezTo>
                  <a:pt x="30" y="524"/>
                  <a:pt x="1" y="457"/>
                  <a:pt x="45" y="416"/>
                </a:cubicBezTo>
                <a:cubicBezTo>
                  <a:pt x="71" y="393"/>
                  <a:pt x="86" y="372"/>
                  <a:pt x="74" y="336"/>
                </a:cubicBezTo>
                <a:cubicBezTo>
                  <a:pt x="74" y="336"/>
                  <a:pt x="74" y="336"/>
                  <a:pt x="75" y="336"/>
                </a:cubicBezTo>
                <a:cubicBezTo>
                  <a:pt x="84" y="337"/>
                  <a:pt x="107" y="343"/>
                  <a:pt x="110" y="330"/>
                </a:cubicBezTo>
                <a:cubicBezTo>
                  <a:pt x="113" y="319"/>
                  <a:pt x="112" y="299"/>
                  <a:pt x="102" y="291"/>
                </a:cubicBezTo>
                <a:cubicBezTo>
                  <a:pt x="163" y="300"/>
                  <a:pt x="214" y="249"/>
                  <a:pt x="232" y="191"/>
                </a:cubicBezTo>
                <a:cubicBezTo>
                  <a:pt x="250" y="131"/>
                  <a:pt x="234" y="33"/>
                  <a:pt x="166" y="11"/>
                </a:cubicBezTo>
                <a:close/>
                <a:moveTo>
                  <a:pt x="89" y="325"/>
                </a:moveTo>
                <a:cubicBezTo>
                  <a:pt x="82" y="325"/>
                  <a:pt x="76" y="325"/>
                  <a:pt x="69" y="323"/>
                </a:cubicBezTo>
                <a:cubicBezTo>
                  <a:pt x="69" y="323"/>
                  <a:pt x="50" y="316"/>
                  <a:pt x="56" y="313"/>
                </a:cubicBezTo>
                <a:cubicBezTo>
                  <a:pt x="60" y="310"/>
                  <a:pt x="64" y="307"/>
                  <a:pt x="67" y="303"/>
                </a:cubicBezTo>
                <a:cubicBezTo>
                  <a:pt x="72" y="297"/>
                  <a:pt x="76" y="289"/>
                  <a:pt x="76" y="281"/>
                </a:cubicBezTo>
                <a:cubicBezTo>
                  <a:pt x="77" y="283"/>
                  <a:pt x="78" y="284"/>
                  <a:pt x="80" y="284"/>
                </a:cubicBezTo>
                <a:cubicBezTo>
                  <a:pt x="85" y="286"/>
                  <a:pt x="90" y="288"/>
                  <a:pt x="95" y="289"/>
                </a:cubicBezTo>
                <a:cubicBezTo>
                  <a:pt x="95" y="289"/>
                  <a:pt x="95" y="290"/>
                  <a:pt x="95" y="290"/>
                </a:cubicBezTo>
                <a:cubicBezTo>
                  <a:pt x="94" y="294"/>
                  <a:pt x="94" y="295"/>
                  <a:pt x="96" y="299"/>
                </a:cubicBezTo>
                <a:cubicBezTo>
                  <a:pt x="99" y="306"/>
                  <a:pt x="101" y="313"/>
                  <a:pt x="101" y="321"/>
                </a:cubicBezTo>
                <a:cubicBezTo>
                  <a:pt x="101" y="329"/>
                  <a:pt x="95" y="326"/>
                  <a:pt x="89" y="325"/>
                </a:cubicBezTo>
                <a:close/>
                <a:moveTo>
                  <a:pt x="221" y="154"/>
                </a:moveTo>
                <a:cubicBezTo>
                  <a:pt x="217" y="230"/>
                  <a:pt x="164" y="290"/>
                  <a:pt x="84" y="269"/>
                </a:cubicBezTo>
                <a:cubicBezTo>
                  <a:pt x="81" y="268"/>
                  <a:pt x="78" y="268"/>
                  <a:pt x="77" y="270"/>
                </a:cubicBezTo>
                <a:cubicBezTo>
                  <a:pt x="65" y="255"/>
                  <a:pt x="51" y="242"/>
                  <a:pt x="41" y="225"/>
                </a:cubicBezTo>
                <a:cubicBezTo>
                  <a:pt x="25" y="198"/>
                  <a:pt x="26" y="161"/>
                  <a:pt x="27" y="131"/>
                </a:cubicBezTo>
                <a:cubicBezTo>
                  <a:pt x="28" y="104"/>
                  <a:pt x="36" y="78"/>
                  <a:pt x="49" y="55"/>
                </a:cubicBezTo>
                <a:cubicBezTo>
                  <a:pt x="67" y="24"/>
                  <a:pt x="106" y="16"/>
                  <a:pt x="138" y="16"/>
                </a:cubicBezTo>
                <a:cubicBezTo>
                  <a:pt x="214" y="17"/>
                  <a:pt x="224" y="95"/>
                  <a:pt x="221" y="154"/>
                </a:cubicBezTo>
                <a:close/>
              </a:path>
            </a:pathLst>
          </a:cu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23" name="Freeform 116"/>
          <p:cNvSpPr>
            <a:spLocks noEditPoints="1"/>
          </p:cNvSpPr>
          <p:nvPr/>
        </p:nvSpPr>
        <p:spPr bwMode="auto">
          <a:xfrm>
            <a:off x="7258710" y="313950"/>
            <a:ext cx="979488" cy="450850"/>
          </a:xfrm>
          <a:custGeom>
            <a:avLst/>
            <a:gdLst>
              <a:gd name="T0" fmla="*/ 241 w 261"/>
              <a:gd name="T1" fmla="*/ 44 h 120"/>
              <a:gd name="T2" fmla="*/ 212 w 261"/>
              <a:gd name="T3" fmla="*/ 45 h 120"/>
              <a:gd name="T4" fmla="*/ 168 w 261"/>
              <a:gd name="T5" fmla="*/ 2 h 120"/>
              <a:gd name="T6" fmla="*/ 124 w 261"/>
              <a:gd name="T7" fmla="*/ 28 h 120"/>
              <a:gd name="T8" fmla="*/ 93 w 261"/>
              <a:gd name="T9" fmla="*/ 20 h 120"/>
              <a:gd name="T10" fmla="*/ 54 w 261"/>
              <a:gd name="T11" fmla="*/ 54 h 120"/>
              <a:gd name="T12" fmla="*/ 21 w 261"/>
              <a:gd name="T13" fmla="*/ 56 h 120"/>
              <a:gd name="T14" fmla="*/ 1 w 261"/>
              <a:gd name="T15" fmla="*/ 90 h 120"/>
              <a:gd name="T16" fmla="*/ 26 w 261"/>
              <a:gd name="T17" fmla="*/ 116 h 120"/>
              <a:gd name="T18" fmla="*/ 61 w 261"/>
              <a:gd name="T19" fmla="*/ 105 h 120"/>
              <a:gd name="T20" fmla="*/ 103 w 261"/>
              <a:gd name="T21" fmla="*/ 120 h 120"/>
              <a:gd name="T22" fmla="*/ 136 w 261"/>
              <a:gd name="T23" fmla="*/ 104 h 120"/>
              <a:gd name="T24" fmla="*/ 174 w 261"/>
              <a:gd name="T25" fmla="*/ 112 h 120"/>
              <a:gd name="T26" fmla="*/ 209 w 261"/>
              <a:gd name="T27" fmla="*/ 95 h 120"/>
              <a:gd name="T28" fmla="*/ 235 w 261"/>
              <a:gd name="T29" fmla="*/ 96 h 120"/>
              <a:gd name="T30" fmla="*/ 259 w 261"/>
              <a:gd name="T31" fmla="*/ 70 h 120"/>
              <a:gd name="T32" fmla="*/ 241 w 261"/>
              <a:gd name="T33" fmla="*/ 44 h 120"/>
              <a:gd name="T34" fmla="*/ 231 w 261"/>
              <a:gd name="T35" fmla="*/ 85 h 120"/>
              <a:gd name="T36" fmla="*/ 211 w 261"/>
              <a:gd name="T37" fmla="*/ 88 h 120"/>
              <a:gd name="T38" fmla="*/ 209 w 261"/>
              <a:gd name="T39" fmla="*/ 86 h 120"/>
              <a:gd name="T40" fmla="*/ 186 w 261"/>
              <a:gd name="T41" fmla="*/ 95 h 120"/>
              <a:gd name="T42" fmla="*/ 139 w 261"/>
              <a:gd name="T43" fmla="*/ 97 h 120"/>
              <a:gd name="T44" fmla="*/ 140 w 261"/>
              <a:gd name="T45" fmla="*/ 96 h 120"/>
              <a:gd name="T46" fmla="*/ 136 w 261"/>
              <a:gd name="T47" fmla="*/ 93 h 120"/>
              <a:gd name="T48" fmla="*/ 111 w 261"/>
              <a:gd name="T49" fmla="*/ 109 h 120"/>
              <a:gd name="T50" fmla="*/ 65 w 261"/>
              <a:gd name="T51" fmla="*/ 99 h 120"/>
              <a:gd name="T52" fmla="*/ 62 w 261"/>
              <a:gd name="T53" fmla="*/ 95 h 120"/>
              <a:gd name="T54" fmla="*/ 40 w 261"/>
              <a:gd name="T55" fmla="*/ 103 h 120"/>
              <a:gd name="T56" fmla="*/ 10 w 261"/>
              <a:gd name="T57" fmla="*/ 90 h 120"/>
              <a:gd name="T58" fmla="*/ 28 w 261"/>
              <a:gd name="T59" fmla="*/ 64 h 120"/>
              <a:gd name="T60" fmla="*/ 56 w 261"/>
              <a:gd name="T61" fmla="*/ 66 h 120"/>
              <a:gd name="T62" fmla="*/ 56 w 261"/>
              <a:gd name="T63" fmla="*/ 66 h 120"/>
              <a:gd name="T64" fmla="*/ 63 w 261"/>
              <a:gd name="T65" fmla="*/ 65 h 120"/>
              <a:gd name="T66" fmla="*/ 81 w 261"/>
              <a:gd name="T67" fmla="*/ 39 h 120"/>
              <a:gd name="T68" fmla="*/ 119 w 261"/>
              <a:gd name="T69" fmla="*/ 43 h 120"/>
              <a:gd name="T70" fmla="*/ 124 w 261"/>
              <a:gd name="T71" fmla="*/ 45 h 120"/>
              <a:gd name="T72" fmla="*/ 127 w 261"/>
              <a:gd name="T73" fmla="*/ 44 h 120"/>
              <a:gd name="T74" fmla="*/ 163 w 261"/>
              <a:gd name="T75" fmla="*/ 15 h 120"/>
              <a:gd name="T76" fmla="*/ 203 w 261"/>
              <a:gd name="T77" fmla="*/ 52 h 120"/>
              <a:gd name="T78" fmla="*/ 204 w 261"/>
              <a:gd name="T79" fmla="*/ 53 h 120"/>
              <a:gd name="T80" fmla="*/ 206 w 261"/>
              <a:gd name="T81" fmla="*/ 56 h 120"/>
              <a:gd name="T82" fmla="*/ 245 w 261"/>
              <a:gd name="T83" fmla="*/ 67 h 120"/>
              <a:gd name="T84" fmla="*/ 231 w 261"/>
              <a:gd name="T85" fmla="*/ 85 h 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261" h="120">
                <a:moveTo>
                  <a:pt x="241" y="44"/>
                </a:moveTo>
                <a:cubicBezTo>
                  <a:pt x="232" y="42"/>
                  <a:pt x="220" y="41"/>
                  <a:pt x="212" y="45"/>
                </a:cubicBezTo>
                <a:cubicBezTo>
                  <a:pt x="211" y="24"/>
                  <a:pt x="187" y="4"/>
                  <a:pt x="168" y="2"/>
                </a:cubicBezTo>
                <a:cubicBezTo>
                  <a:pt x="150" y="0"/>
                  <a:pt x="130" y="12"/>
                  <a:pt x="124" y="28"/>
                </a:cubicBezTo>
                <a:cubicBezTo>
                  <a:pt x="116" y="22"/>
                  <a:pt x="100" y="20"/>
                  <a:pt x="93" y="20"/>
                </a:cubicBezTo>
                <a:cubicBezTo>
                  <a:pt x="77" y="22"/>
                  <a:pt x="56" y="37"/>
                  <a:pt x="54" y="54"/>
                </a:cubicBezTo>
                <a:cubicBezTo>
                  <a:pt x="43" y="49"/>
                  <a:pt x="31" y="51"/>
                  <a:pt x="21" y="56"/>
                </a:cubicBezTo>
                <a:cubicBezTo>
                  <a:pt x="8" y="62"/>
                  <a:pt x="2" y="77"/>
                  <a:pt x="1" y="90"/>
                </a:cubicBezTo>
                <a:cubicBezTo>
                  <a:pt x="0" y="104"/>
                  <a:pt x="14" y="114"/>
                  <a:pt x="26" y="116"/>
                </a:cubicBezTo>
                <a:cubicBezTo>
                  <a:pt x="37" y="117"/>
                  <a:pt x="53" y="113"/>
                  <a:pt x="61" y="105"/>
                </a:cubicBezTo>
                <a:cubicBezTo>
                  <a:pt x="71" y="117"/>
                  <a:pt x="89" y="119"/>
                  <a:pt x="103" y="120"/>
                </a:cubicBezTo>
                <a:cubicBezTo>
                  <a:pt x="114" y="120"/>
                  <a:pt x="129" y="114"/>
                  <a:pt x="136" y="104"/>
                </a:cubicBezTo>
                <a:cubicBezTo>
                  <a:pt x="147" y="112"/>
                  <a:pt x="160" y="115"/>
                  <a:pt x="174" y="112"/>
                </a:cubicBezTo>
                <a:cubicBezTo>
                  <a:pt x="183" y="111"/>
                  <a:pt x="204" y="106"/>
                  <a:pt x="209" y="95"/>
                </a:cubicBezTo>
                <a:cubicBezTo>
                  <a:pt x="215" y="101"/>
                  <a:pt x="228" y="99"/>
                  <a:pt x="235" y="96"/>
                </a:cubicBezTo>
                <a:cubicBezTo>
                  <a:pt x="246" y="91"/>
                  <a:pt x="257" y="83"/>
                  <a:pt x="259" y="70"/>
                </a:cubicBezTo>
                <a:cubicBezTo>
                  <a:pt x="261" y="57"/>
                  <a:pt x="253" y="48"/>
                  <a:pt x="241" y="44"/>
                </a:cubicBezTo>
                <a:close/>
                <a:moveTo>
                  <a:pt x="231" y="85"/>
                </a:moveTo>
                <a:cubicBezTo>
                  <a:pt x="224" y="89"/>
                  <a:pt x="218" y="87"/>
                  <a:pt x="211" y="88"/>
                </a:cubicBezTo>
                <a:cubicBezTo>
                  <a:pt x="210" y="87"/>
                  <a:pt x="210" y="86"/>
                  <a:pt x="209" y="86"/>
                </a:cubicBezTo>
                <a:cubicBezTo>
                  <a:pt x="200" y="83"/>
                  <a:pt x="193" y="91"/>
                  <a:pt x="186" y="95"/>
                </a:cubicBezTo>
                <a:cubicBezTo>
                  <a:pt x="171" y="104"/>
                  <a:pt x="154" y="104"/>
                  <a:pt x="139" y="97"/>
                </a:cubicBezTo>
                <a:cubicBezTo>
                  <a:pt x="140" y="97"/>
                  <a:pt x="140" y="96"/>
                  <a:pt x="140" y="96"/>
                </a:cubicBezTo>
                <a:cubicBezTo>
                  <a:pt x="140" y="94"/>
                  <a:pt x="139" y="92"/>
                  <a:pt x="136" y="93"/>
                </a:cubicBezTo>
                <a:cubicBezTo>
                  <a:pt x="126" y="95"/>
                  <a:pt x="121" y="105"/>
                  <a:pt x="111" y="109"/>
                </a:cubicBezTo>
                <a:cubicBezTo>
                  <a:pt x="97" y="114"/>
                  <a:pt x="77" y="108"/>
                  <a:pt x="65" y="99"/>
                </a:cubicBezTo>
                <a:cubicBezTo>
                  <a:pt x="65" y="97"/>
                  <a:pt x="64" y="95"/>
                  <a:pt x="62" y="95"/>
                </a:cubicBezTo>
                <a:cubicBezTo>
                  <a:pt x="54" y="96"/>
                  <a:pt x="48" y="100"/>
                  <a:pt x="40" y="103"/>
                </a:cubicBezTo>
                <a:cubicBezTo>
                  <a:pt x="28" y="108"/>
                  <a:pt x="11" y="106"/>
                  <a:pt x="10" y="90"/>
                </a:cubicBezTo>
                <a:cubicBezTo>
                  <a:pt x="10" y="79"/>
                  <a:pt x="18" y="68"/>
                  <a:pt x="28" y="64"/>
                </a:cubicBezTo>
                <a:cubicBezTo>
                  <a:pt x="37" y="60"/>
                  <a:pt x="47" y="64"/>
                  <a:pt x="56" y="66"/>
                </a:cubicBezTo>
                <a:cubicBezTo>
                  <a:pt x="56" y="66"/>
                  <a:pt x="56" y="66"/>
                  <a:pt x="56" y="66"/>
                </a:cubicBezTo>
                <a:cubicBezTo>
                  <a:pt x="58" y="68"/>
                  <a:pt x="61" y="68"/>
                  <a:pt x="63" y="65"/>
                </a:cubicBezTo>
                <a:cubicBezTo>
                  <a:pt x="69" y="55"/>
                  <a:pt x="70" y="46"/>
                  <a:pt x="81" y="39"/>
                </a:cubicBezTo>
                <a:cubicBezTo>
                  <a:pt x="89" y="33"/>
                  <a:pt x="115" y="29"/>
                  <a:pt x="119" y="43"/>
                </a:cubicBezTo>
                <a:cubicBezTo>
                  <a:pt x="119" y="45"/>
                  <a:pt x="122" y="46"/>
                  <a:pt x="124" y="45"/>
                </a:cubicBezTo>
                <a:cubicBezTo>
                  <a:pt x="125" y="45"/>
                  <a:pt x="127" y="45"/>
                  <a:pt x="127" y="44"/>
                </a:cubicBezTo>
                <a:cubicBezTo>
                  <a:pt x="140" y="33"/>
                  <a:pt x="143" y="16"/>
                  <a:pt x="163" y="15"/>
                </a:cubicBezTo>
                <a:cubicBezTo>
                  <a:pt x="180" y="14"/>
                  <a:pt x="201" y="37"/>
                  <a:pt x="203" y="52"/>
                </a:cubicBezTo>
                <a:cubicBezTo>
                  <a:pt x="203" y="52"/>
                  <a:pt x="204" y="53"/>
                  <a:pt x="204" y="53"/>
                </a:cubicBezTo>
                <a:cubicBezTo>
                  <a:pt x="204" y="54"/>
                  <a:pt x="205" y="55"/>
                  <a:pt x="206" y="56"/>
                </a:cubicBezTo>
                <a:cubicBezTo>
                  <a:pt x="217" y="60"/>
                  <a:pt x="244" y="50"/>
                  <a:pt x="245" y="67"/>
                </a:cubicBezTo>
                <a:cubicBezTo>
                  <a:pt x="245" y="75"/>
                  <a:pt x="237" y="81"/>
                  <a:pt x="231" y="85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pic>
        <p:nvPicPr>
          <p:cNvPr id="36" name="图片 3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336" y="1086150"/>
            <a:ext cx="976686" cy="1603426"/>
          </a:xfrm>
          <a:prstGeom prst="rect">
            <a:avLst/>
          </a:prstGeom>
        </p:spPr>
      </p:pic>
      <p:grpSp>
        <p:nvGrpSpPr>
          <p:cNvPr id="121" name="Group 30"/>
          <p:cNvGrpSpPr>
            <a:grpSpLocks noChangeAspect="1"/>
          </p:cNvGrpSpPr>
          <p:nvPr/>
        </p:nvGrpSpPr>
        <p:grpSpPr bwMode="auto">
          <a:xfrm>
            <a:off x="10166744" y="252312"/>
            <a:ext cx="1619689" cy="1020904"/>
            <a:chOff x="1688" y="801"/>
            <a:chExt cx="4309" cy="2716"/>
          </a:xfrm>
          <a:solidFill>
            <a:schemeClr val="bg1">
              <a:lumMod val="95000"/>
              <a:alpha val="60000"/>
            </a:schemeClr>
          </a:solidFill>
        </p:grpSpPr>
        <p:sp>
          <p:nvSpPr>
            <p:cNvPr id="122" name="Freeform 31"/>
            <p:cNvSpPr/>
            <p:nvPr/>
          </p:nvSpPr>
          <p:spPr bwMode="auto">
            <a:xfrm>
              <a:off x="2523" y="3280"/>
              <a:ext cx="187" cy="187"/>
            </a:xfrm>
            <a:custGeom>
              <a:avLst/>
              <a:gdLst>
                <a:gd name="T0" fmla="*/ 68 w 79"/>
                <a:gd name="T1" fmla="*/ 2 h 79"/>
                <a:gd name="T2" fmla="*/ 4 w 79"/>
                <a:gd name="T3" fmla="*/ 75 h 79"/>
                <a:gd name="T4" fmla="*/ 10 w 79"/>
                <a:gd name="T5" fmla="*/ 77 h 79"/>
                <a:gd name="T6" fmla="*/ 75 w 79"/>
                <a:gd name="T7" fmla="*/ 4 h 79"/>
                <a:gd name="T8" fmla="*/ 68 w 79"/>
                <a:gd name="T9" fmla="*/ 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" h="79">
                  <a:moveTo>
                    <a:pt x="68" y="2"/>
                  </a:moveTo>
                  <a:cubicBezTo>
                    <a:pt x="44" y="23"/>
                    <a:pt x="28" y="53"/>
                    <a:pt x="4" y="75"/>
                  </a:cubicBezTo>
                  <a:cubicBezTo>
                    <a:pt x="0" y="78"/>
                    <a:pt x="8" y="79"/>
                    <a:pt x="10" y="77"/>
                  </a:cubicBezTo>
                  <a:cubicBezTo>
                    <a:pt x="35" y="55"/>
                    <a:pt x="50" y="25"/>
                    <a:pt x="75" y="4"/>
                  </a:cubicBezTo>
                  <a:cubicBezTo>
                    <a:pt x="79" y="0"/>
                    <a:pt x="71" y="0"/>
                    <a:pt x="68" y="2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4" name="Freeform 32"/>
            <p:cNvSpPr/>
            <p:nvPr/>
          </p:nvSpPr>
          <p:spPr bwMode="auto">
            <a:xfrm>
              <a:off x="3515" y="3406"/>
              <a:ext cx="158" cy="19"/>
            </a:xfrm>
            <a:custGeom>
              <a:avLst/>
              <a:gdLst>
                <a:gd name="T0" fmla="*/ 6 w 67"/>
                <a:gd name="T1" fmla="*/ 7 h 8"/>
                <a:gd name="T2" fmla="*/ 57 w 67"/>
                <a:gd name="T3" fmla="*/ 7 h 8"/>
                <a:gd name="T4" fmla="*/ 62 w 67"/>
                <a:gd name="T5" fmla="*/ 4 h 8"/>
                <a:gd name="T6" fmla="*/ 8 w 67"/>
                <a:gd name="T7" fmla="*/ 4 h 8"/>
                <a:gd name="T8" fmla="*/ 6 w 67"/>
                <a:gd name="T9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8">
                  <a:moveTo>
                    <a:pt x="6" y="7"/>
                  </a:moveTo>
                  <a:cubicBezTo>
                    <a:pt x="23" y="3"/>
                    <a:pt x="40" y="7"/>
                    <a:pt x="57" y="7"/>
                  </a:cubicBezTo>
                  <a:cubicBezTo>
                    <a:pt x="59" y="7"/>
                    <a:pt x="67" y="4"/>
                    <a:pt x="62" y="4"/>
                  </a:cubicBezTo>
                  <a:cubicBezTo>
                    <a:pt x="44" y="4"/>
                    <a:pt x="26" y="0"/>
                    <a:pt x="8" y="4"/>
                  </a:cubicBezTo>
                  <a:cubicBezTo>
                    <a:pt x="5" y="5"/>
                    <a:pt x="0" y="8"/>
                    <a:pt x="6" y="7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5" name="Freeform 33"/>
            <p:cNvSpPr/>
            <p:nvPr/>
          </p:nvSpPr>
          <p:spPr bwMode="auto">
            <a:xfrm>
              <a:off x="3269" y="3297"/>
              <a:ext cx="118" cy="125"/>
            </a:xfrm>
            <a:custGeom>
              <a:avLst/>
              <a:gdLst>
                <a:gd name="T0" fmla="*/ 39 w 50"/>
                <a:gd name="T1" fmla="*/ 3 h 53"/>
                <a:gd name="T2" fmla="*/ 4 w 50"/>
                <a:gd name="T3" fmla="*/ 46 h 53"/>
                <a:gd name="T4" fmla="*/ 10 w 50"/>
                <a:gd name="T5" fmla="*/ 51 h 53"/>
                <a:gd name="T6" fmla="*/ 48 w 50"/>
                <a:gd name="T7" fmla="*/ 5 h 53"/>
                <a:gd name="T8" fmla="*/ 39 w 50"/>
                <a:gd name="T9" fmla="*/ 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3">
                  <a:moveTo>
                    <a:pt x="39" y="3"/>
                  </a:moveTo>
                  <a:cubicBezTo>
                    <a:pt x="31" y="20"/>
                    <a:pt x="19" y="35"/>
                    <a:pt x="4" y="46"/>
                  </a:cubicBezTo>
                  <a:cubicBezTo>
                    <a:pt x="0" y="50"/>
                    <a:pt x="6" y="53"/>
                    <a:pt x="10" y="51"/>
                  </a:cubicBezTo>
                  <a:cubicBezTo>
                    <a:pt x="26" y="38"/>
                    <a:pt x="38" y="22"/>
                    <a:pt x="48" y="5"/>
                  </a:cubicBezTo>
                  <a:cubicBezTo>
                    <a:pt x="50" y="0"/>
                    <a:pt x="41" y="0"/>
                    <a:pt x="39" y="3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7" name="Freeform 34"/>
            <p:cNvSpPr/>
            <p:nvPr/>
          </p:nvSpPr>
          <p:spPr bwMode="auto">
            <a:xfrm>
              <a:off x="3243" y="3323"/>
              <a:ext cx="137" cy="118"/>
            </a:xfrm>
            <a:custGeom>
              <a:avLst/>
              <a:gdLst>
                <a:gd name="T0" fmla="*/ 2 w 58"/>
                <a:gd name="T1" fmla="*/ 7 h 50"/>
                <a:gd name="T2" fmla="*/ 47 w 58"/>
                <a:gd name="T3" fmla="*/ 48 h 50"/>
                <a:gd name="T4" fmla="*/ 54 w 58"/>
                <a:gd name="T5" fmla="*/ 43 h 50"/>
                <a:gd name="T6" fmla="*/ 10 w 58"/>
                <a:gd name="T7" fmla="*/ 3 h 50"/>
                <a:gd name="T8" fmla="*/ 2 w 58"/>
                <a:gd name="T9" fmla="*/ 7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50">
                  <a:moveTo>
                    <a:pt x="2" y="7"/>
                  </a:moveTo>
                  <a:cubicBezTo>
                    <a:pt x="15" y="23"/>
                    <a:pt x="31" y="36"/>
                    <a:pt x="47" y="48"/>
                  </a:cubicBezTo>
                  <a:cubicBezTo>
                    <a:pt x="50" y="50"/>
                    <a:pt x="58" y="46"/>
                    <a:pt x="54" y="43"/>
                  </a:cubicBezTo>
                  <a:cubicBezTo>
                    <a:pt x="38" y="31"/>
                    <a:pt x="22" y="19"/>
                    <a:pt x="10" y="3"/>
                  </a:cubicBezTo>
                  <a:cubicBezTo>
                    <a:pt x="8" y="0"/>
                    <a:pt x="0" y="4"/>
                    <a:pt x="2" y="7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8" name="Freeform 35"/>
            <p:cNvSpPr/>
            <p:nvPr/>
          </p:nvSpPr>
          <p:spPr bwMode="auto">
            <a:xfrm>
              <a:off x="3493" y="3275"/>
              <a:ext cx="52" cy="242"/>
            </a:xfrm>
            <a:custGeom>
              <a:avLst/>
              <a:gdLst>
                <a:gd name="T0" fmla="*/ 1 w 22"/>
                <a:gd name="T1" fmla="*/ 6 h 102"/>
                <a:gd name="T2" fmla="*/ 5 w 22"/>
                <a:gd name="T3" fmla="*/ 97 h 102"/>
                <a:gd name="T4" fmla="*/ 13 w 22"/>
                <a:gd name="T5" fmla="*/ 98 h 102"/>
                <a:gd name="T6" fmla="*/ 9 w 22"/>
                <a:gd name="T7" fmla="*/ 4 h 102"/>
                <a:gd name="T8" fmla="*/ 1 w 22"/>
                <a:gd name="T9" fmla="*/ 6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102">
                  <a:moveTo>
                    <a:pt x="1" y="6"/>
                  </a:moveTo>
                  <a:cubicBezTo>
                    <a:pt x="10" y="34"/>
                    <a:pt x="14" y="68"/>
                    <a:pt x="5" y="97"/>
                  </a:cubicBezTo>
                  <a:cubicBezTo>
                    <a:pt x="4" y="102"/>
                    <a:pt x="12" y="102"/>
                    <a:pt x="13" y="98"/>
                  </a:cubicBezTo>
                  <a:cubicBezTo>
                    <a:pt x="22" y="69"/>
                    <a:pt x="18" y="33"/>
                    <a:pt x="9" y="4"/>
                  </a:cubicBezTo>
                  <a:cubicBezTo>
                    <a:pt x="8" y="0"/>
                    <a:pt x="0" y="2"/>
                    <a:pt x="1" y="6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9" name="Freeform 36"/>
            <p:cNvSpPr/>
            <p:nvPr/>
          </p:nvSpPr>
          <p:spPr bwMode="auto">
            <a:xfrm>
              <a:off x="4068" y="3328"/>
              <a:ext cx="90" cy="111"/>
            </a:xfrm>
            <a:custGeom>
              <a:avLst/>
              <a:gdLst>
                <a:gd name="T0" fmla="*/ 0 w 38"/>
                <a:gd name="T1" fmla="*/ 4 h 47"/>
                <a:gd name="T2" fmla="*/ 29 w 38"/>
                <a:gd name="T3" fmla="*/ 45 h 47"/>
                <a:gd name="T4" fmla="*/ 37 w 38"/>
                <a:gd name="T5" fmla="*/ 42 h 47"/>
                <a:gd name="T6" fmla="*/ 9 w 38"/>
                <a:gd name="T7" fmla="*/ 2 h 47"/>
                <a:gd name="T8" fmla="*/ 0 w 38"/>
                <a:gd name="T9" fmla="*/ 4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47">
                  <a:moveTo>
                    <a:pt x="0" y="4"/>
                  </a:moveTo>
                  <a:cubicBezTo>
                    <a:pt x="8" y="19"/>
                    <a:pt x="19" y="31"/>
                    <a:pt x="29" y="45"/>
                  </a:cubicBezTo>
                  <a:cubicBezTo>
                    <a:pt x="30" y="47"/>
                    <a:pt x="38" y="43"/>
                    <a:pt x="37" y="42"/>
                  </a:cubicBezTo>
                  <a:cubicBezTo>
                    <a:pt x="28" y="29"/>
                    <a:pt x="16" y="17"/>
                    <a:pt x="9" y="2"/>
                  </a:cubicBezTo>
                  <a:cubicBezTo>
                    <a:pt x="8" y="0"/>
                    <a:pt x="0" y="3"/>
                    <a:pt x="0" y="4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0" name="Freeform 37"/>
            <p:cNvSpPr/>
            <p:nvPr/>
          </p:nvSpPr>
          <p:spPr bwMode="auto">
            <a:xfrm>
              <a:off x="2566" y="2127"/>
              <a:ext cx="184" cy="298"/>
            </a:xfrm>
            <a:custGeom>
              <a:avLst/>
              <a:gdLst>
                <a:gd name="T0" fmla="*/ 69 w 78"/>
                <a:gd name="T1" fmla="*/ 3 h 126"/>
                <a:gd name="T2" fmla="*/ 40 w 78"/>
                <a:gd name="T3" fmla="*/ 69 h 126"/>
                <a:gd name="T4" fmla="*/ 5 w 78"/>
                <a:gd name="T5" fmla="*/ 124 h 126"/>
                <a:gd name="T6" fmla="*/ 13 w 78"/>
                <a:gd name="T7" fmla="*/ 123 h 126"/>
                <a:gd name="T8" fmla="*/ 9 w 78"/>
                <a:gd name="T9" fmla="*/ 115 h 126"/>
                <a:gd name="T10" fmla="*/ 0 w 78"/>
                <a:gd name="T11" fmla="*/ 117 h 126"/>
                <a:gd name="T12" fmla="*/ 4 w 78"/>
                <a:gd name="T13" fmla="*/ 125 h 126"/>
                <a:gd name="T14" fmla="*/ 12 w 78"/>
                <a:gd name="T15" fmla="*/ 123 h 126"/>
                <a:gd name="T16" fmla="*/ 46 w 78"/>
                <a:gd name="T17" fmla="*/ 72 h 126"/>
                <a:gd name="T18" fmla="*/ 77 w 78"/>
                <a:gd name="T19" fmla="*/ 1 h 126"/>
                <a:gd name="T20" fmla="*/ 69 w 78"/>
                <a:gd name="T21" fmla="*/ 3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8" h="126">
                  <a:moveTo>
                    <a:pt x="69" y="3"/>
                  </a:moveTo>
                  <a:cubicBezTo>
                    <a:pt x="58" y="24"/>
                    <a:pt x="50" y="47"/>
                    <a:pt x="40" y="69"/>
                  </a:cubicBezTo>
                  <a:cubicBezTo>
                    <a:pt x="31" y="88"/>
                    <a:pt x="24" y="111"/>
                    <a:pt x="5" y="124"/>
                  </a:cubicBezTo>
                  <a:cubicBezTo>
                    <a:pt x="7" y="124"/>
                    <a:pt x="10" y="123"/>
                    <a:pt x="13" y="123"/>
                  </a:cubicBezTo>
                  <a:cubicBezTo>
                    <a:pt x="10" y="121"/>
                    <a:pt x="8" y="118"/>
                    <a:pt x="9" y="115"/>
                  </a:cubicBezTo>
                  <a:cubicBezTo>
                    <a:pt x="8" y="114"/>
                    <a:pt x="0" y="115"/>
                    <a:pt x="0" y="117"/>
                  </a:cubicBezTo>
                  <a:cubicBezTo>
                    <a:pt x="0" y="120"/>
                    <a:pt x="1" y="123"/>
                    <a:pt x="4" y="125"/>
                  </a:cubicBezTo>
                  <a:cubicBezTo>
                    <a:pt x="6" y="126"/>
                    <a:pt x="11" y="124"/>
                    <a:pt x="12" y="123"/>
                  </a:cubicBezTo>
                  <a:cubicBezTo>
                    <a:pt x="30" y="111"/>
                    <a:pt x="38" y="90"/>
                    <a:pt x="46" y="72"/>
                  </a:cubicBezTo>
                  <a:cubicBezTo>
                    <a:pt x="57" y="48"/>
                    <a:pt x="65" y="24"/>
                    <a:pt x="77" y="1"/>
                  </a:cubicBezTo>
                  <a:cubicBezTo>
                    <a:pt x="78" y="0"/>
                    <a:pt x="70" y="1"/>
                    <a:pt x="69" y="3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1" name="Freeform 38"/>
            <p:cNvSpPr/>
            <p:nvPr/>
          </p:nvSpPr>
          <p:spPr bwMode="auto">
            <a:xfrm>
              <a:off x="2530" y="2205"/>
              <a:ext cx="253" cy="199"/>
            </a:xfrm>
            <a:custGeom>
              <a:avLst/>
              <a:gdLst>
                <a:gd name="T0" fmla="*/ 9 w 107"/>
                <a:gd name="T1" fmla="*/ 13 h 84"/>
                <a:gd name="T2" fmla="*/ 60 w 107"/>
                <a:gd name="T3" fmla="*/ 48 h 84"/>
                <a:gd name="T4" fmla="*/ 97 w 107"/>
                <a:gd name="T5" fmla="*/ 81 h 84"/>
                <a:gd name="T6" fmla="*/ 103 w 107"/>
                <a:gd name="T7" fmla="*/ 77 h 84"/>
                <a:gd name="T8" fmla="*/ 50 w 107"/>
                <a:gd name="T9" fmla="*/ 28 h 84"/>
                <a:gd name="T10" fmla="*/ 5 w 107"/>
                <a:gd name="T11" fmla="*/ 8 h 84"/>
                <a:gd name="T12" fmla="*/ 9 w 107"/>
                <a:gd name="T13" fmla="*/ 13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7" h="84">
                  <a:moveTo>
                    <a:pt x="9" y="13"/>
                  </a:moveTo>
                  <a:cubicBezTo>
                    <a:pt x="21" y="6"/>
                    <a:pt x="54" y="41"/>
                    <a:pt x="60" y="48"/>
                  </a:cubicBezTo>
                  <a:cubicBezTo>
                    <a:pt x="72" y="59"/>
                    <a:pt x="84" y="72"/>
                    <a:pt x="97" y="81"/>
                  </a:cubicBezTo>
                  <a:cubicBezTo>
                    <a:pt x="100" y="84"/>
                    <a:pt x="107" y="80"/>
                    <a:pt x="103" y="77"/>
                  </a:cubicBezTo>
                  <a:cubicBezTo>
                    <a:pt x="84" y="63"/>
                    <a:pt x="68" y="44"/>
                    <a:pt x="50" y="28"/>
                  </a:cubicBezTo>
                  <a:cubicBezTo>
                    <a:pt x="40" y="20"/>
                    <a:pt x="20" y="0"/>
                    <a:pt x="5" y="8"/>
                  </a:cubicBezTo>
                  <a:cubicBezTo>
                    <a:pt x="0" y="11"/>
                    <a:pt x="5" y="15"/>
                    <a:pt x="9" y="13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2" name="Freeform 39"/>
            <p:cNvSpPr/>
            <p:nvPr/>
          </p:nvSpPr>
          <p:spPr bwMode="auto">
            <a:xfrm>
              <a:off x="2765" y="2023"/>
              <a:ext cx="191" cy="168"/>
            </a:xfrm>
            <a:custGeom>
              <a:avLst/>
              <a:gdLst>
                <a:gd name="T0" fmla="*/ 9 w 81"/>
                <a:gd name="T1" fmla="*/ 15 h 71"/>
                <a:gd name="T2" fmla="*/ 25 w 81"/>
                <a:gd name="T3" fmla="*/ 15 h 71"/>
                <a:gd name="T4" fmla="*/ 22 w 81"/>
                <a:gd name="T5" fmla="*/ 30 h 71"/>
                <a:gd name="T6" fmla="*/ 22 w 81"/>
                <a:gd name="T7" fmla="*/ 55 h 71"/>
                <a:gd name="T8" fmla="*/ 71 w 81"/>
                <a:gd name="T9" fmla="*/ 71 h 71"/>
                <a:gd name="T10" fmla="*/ 77 w 81"/>
                <a:gd name="T11" fmla="*/ 67 h 71"/>
                <a:gd name="T12" fmla="*/ 35 w 81"/>
                <a:gd name="T13" fmla="*/ 58 h 71"/>
                <a:gd name="T14" fmla="*/ 31 w 81"/>
                <a:gd name="T15" fmla="*/ 23 h 71"/>
                <a:gd name="T16" fmla="*/ 25 w 81"/>
                <a:gd name="T17" fmla="*/ 1 h 71"/>
                <a:gd name="T18" fmla="*/ 1 w 81"/>
                <a:gd name="T19" fmla="*/ 15 h 71"/>
                <a:gd name="T20" fmla="*/ 9 w 81"/>
                <a:gd name="T21" fmla="*/ 15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1" h="71">
                  <a:moveTo>
                    <a:pt x="9" y="15"/>
                  </a:moveTo>
                  <a:cubicBezTo>
                    <a:pt x="14" y="8"/>
                    <a:pt x="25" y="3"/>
                    <a:pt x="25" y="15"/>
                  </a:cubicBezTo>
                  <a:cubicBezTo>
                    <a:pt x="24" y="20"/>
                    <a:pt x="23" y="25"/>
                    <a:pt x="22" y="30"/>
                  </a:cubicBezTo>
                  <a:cubicBezTo>
                    <a:pt x="20" y="38"/>
                    <a:pt x="18" y="47"/>
                    <a:pt x="22" y="55"/>
                  </a:cubicBezTo>
                  <a:cubicBezTo>
                    <a:pt x="28" y="70"/>
                    <a:pt x="58" y="69"/>
                    <a:pt x="71" y="71"/>
                  </a:cubicBezTo>
                  <a:cubicBezTo>
                    <a:pt x="74" y="71"/>
                    <a:pt x="81" y="67"/>
                    <a:pt x="77" y="67"/>
                  </a:cubicBezTo>
                  <a:cubicBezTo>
                    <a:pt x="63" y="65"/>
                    <a:pt x="47" y="65"/>
                    <a:pt x="35" y="58"/>
                  </a:cubicBezTo>
                  <a:cubicBezTo>
                    <a:pt x="23" y="51"/>
                    <a:pt x="29" y="34"/>
                    <a:pt x="31" y="23"/>
                  </a:cubicBezTo>
                  <a:cubicBezTo>
                    <a:pt x="33" y="16"/>
                    <a:pt x="37" y="3"/>
                    <a:pt x="25" y="1"/>
                  </a:cubicBezTo>
                  <a:cubicBezTo>
                    <a:pt x="14" y="0"/>
                    <a:pt x="6" y="8"/>
                    <a:pt x="1" y="15"/>
                  </a:cubicBezTo>
                  <a:cubicBezTo>
                    <a:pt x="0" y="18"/>
                    <a:pt x="8" y="17"/>
                    <a:pt x="9" y="15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4" name="Freeform 40"/>
            <p:cNvSpPr/>
            <p:nvPr/>
          </p:nvSpPr>
          <p:spPr bwMode="auto">
            <a:xfrm>
              <a:off x="2980" y="2136"/>
              <a:ext cx="66" cy="244"/>
            </a:xfrm>
            <a:custGeom>
              <a:avLst/>
              <a:gdLst>
                <a:gd name="T0" fmla="*/ 11 w 28"/>
                <a:gd name="T1" fmla="*/ 2 h 103"/>
                <a:gd name="T2" fmla="*/ 19 w 28"/>
                <a:gd name="T3" fmla="*/ 102 h 103"/>
                <a:gd name="T4" fmla="*/ 28 w 28"/>
                <a:gd name="T5" fmla="*/ 100 h 103"/>
                <a:gd name="T6" fmla="*/ 19 w 28"/>
                <a:gd name="T7" fmla="*/ 1 h 103"/>
                <a:gd name="T8" fmla="*/ 11 w 28"/>
                <a:gd name="T9" fmla="*/ 2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03">
                  <a:moveTo>
                    <a:pt x="11" y="2"/>
                  </a:moveTo>
                  <a:cubicBezTo>
                    <a:pt x="0" y="36"/>
                    <a:pt x="14" y="69"/>
                    <a:pt x="19" y="102"/>
                  </a:cubicBezTo>
                  <a:cubicBezTo>
                    <a:pt x="19" y="103"/>
                    <a:pt x="28" y="101"/>
                    <a:pt x="28" y="100"/>
                  </a:cubicBezTo>
                  <a:cubicBezTo>
                    <a:pt x="23" y="67"/>
                    <a:pt x="8" y="34"/>
                    <a:pt x="19" y="1"/>
                  </a:cubicBezTo>
                  <a:cubicBezTo>
                    <a:pt x="20" y="0"/>
                    <a:pt x="12" y="1"/>
                    <a:pt x="11" y="2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5" name="Freeform 41"/>
            <p:cNvSpPr/>
            <p:nvPr/>
          </p:nvSpPr>
          <p:spPr bwMode="auto">
            <a:xfrm>
              <a:off x="2949" y="2229"/>
              <a:ext cx="215" cy="85"/>
            </a:xfrm>
            <a:custGeom>
              <a:avLst/>
              <a:gdLst>
                <a:gd name="T0" fmla="*/ 12 w 91"/>
                <a:gd name="T1" fmla="*/ 29 h 36"/>
                <a:gd name="T2" fmla="*/ 17 w 91"/>
                <a:gd name="T3" fmla="*/ 23 h 36"/>
                <a:gd name="T4" fmla="*/ 41 w 91"/>
                <a:gd name="T5" fmla="*/ 18 h 36"/>
                <a:gd name="T6" fmla="*/ 86 w 91"/>
                <a:gd name="T7" fmla="*/ 7 h 36"/>
                <a:gd name="T8" fmla="*/ 84 w 91"/>
                <a:gd name="T9" fmla="*/ 2 h 36"/>
                <a:gd name="T10" fmla="*/ 3 w 91"/>
                <a:gd name="T11" fmla="*/ 21 h 36"/>
                <a:gd name="T12" fmla="*/ 0 w 91"/>
                <a:gd name="T13" fmla="*/ 24 h 36"/>
                <a:gd name="T14" fmla="*/ 4 w 91"/>
                <a:gd name="T15" fmla="*/ 33 h 36"/>
                <a:gd name="T16" fmla="*/ 12 w 91"/>
                <a:gd name="T17" fmla="*/ 29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1" h="36">
                  <a:moveTo>
                    <a:pt x="12" y="29"/>
                  </a:moveTo>
                  <a:cubicBezTo>
                    <a:pt x="7" y="25"/>
                    <a:pt x="11" y="25"/>
                    <a:pt x="17" y="23"/>
                  </a:cubicBezTo>
                  <a:cubicBezTo>
                    <a:pt x="25" y="21"/>
                    <a:pt x="33" y="20"/>
                    <a:pt x="41" y="18"/>
                  </a:cubicBezTo>
                  <a:cubicBezTo>
                    <a:pt x="56" y="15"/>
                    <a:pt x="71" y="12"/>
                    <a:pt x="86" y="7"/>
                  </a:cubicBezTo>
                  <a:cubicBezTo>
                    <a:pt x="91" y="6"/>
                    <a:pt x="89" y="0"/>
                    <a:pt x="84" y="2"/>
                  </a:cubicBezTo>
                  <a:cubicBezTo>
                    <a:pt x="58" y="10"/>
                    <a:pt x="30" y="14"/>
                    <a:pt x="3" y="21"/>
                  </a:cubicBezTo>
                  <a:cubicBezTo>
                    <a:pt x="2" y="21"/>
                    <a:pt x="0" y="22"/>
                    <a:pt x="0" y="24"/>
                  </a:cubicBezTo>
                  <a:cubicBezTo>
                    <a:pt x="0" y="28"/>
                    <a:pt x="1" y="30"/>
                    <a:pt x="4" y="33"/>
                  </a:cubicBezTo>
                  <a:cubicBezTo>
                    <a:pt x="7" y="36"/>
                    <a:pt x="15" y="32"/>
                    <a:pt x="12" y="29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6" name="Freeform 42"/>
            <p:cNvSpPr/>
            <p:nvPr/>
          </p:nvSpPr>
          <p:spPr bwMode="auto">
            <a:xfrm>
              <a:off x="3143" y="2160"/>
              <a:ext cx="227" cy="483"/>
            </a:xfrm>
            <a:custGeom>
              <a:avLst/>
              <a:gdLst>
                <a:gd name="T0" fmla="*/ 11 w 96"/>
                <a:gd name="T1" fmla="*/ 4 h 204"/>
                <a:gd name="T2" fmla="*/ 43 w 96"/>
                <a:gd name="T3" fmla="*/ 28 h 204"/>
                <a:gd name="T4" fmla="*/ 80 w 96"/>
                <a:gd name="T5" fmla="*/ 28 h 204"/>
                <a:gd name="T6" fmla="*/ 82 w 96"/>
                <a:gd name="T7" fmla="*/ 78 h 204"/>
                <a:gd name="T8" fmla="*/ 65 w 96"/>
                <a:gd name="T9" fmla="*/ 164 h 204"/>
                <a:gd name="T10" fmla="*/ 24 w 96"/>
                <a:gd name="T11" fmla="*/ 185 h 204"/>
                <a:gd name="T12" fmla="*/ 13 w 96"/>
                <a:gd name="T13" fmla="*/ 144 h 204"/>
                <a:gd name="T14" fmla="*/ 59 w 96"/>
                <a:gd name="T15" fmla="*/ 83 h 204"/>
                <a:gd name="T16" fmla="*/ 51 w 96"/>
                <a:gd name="T17" fmla="*/ 83 h 204"/>
                <a:gd name="T18" fmla="*/ 5 w 96"/>
                <a:gd name="T19" fmla="*/ 145 h 204"/>
                <a:gd name="T20" fmla="*/ 30 w 96"/>
                <a:gd name="T21" fmla="*/ 196 h 204"/>
                <a:gd name="T22" fmla="*/ 81 w 96"/>
                <a:gd name="T23" fmla="*/ 132 h 204"/>
                <a:gd name="T24" fmla="*/ 91 w 96"/>
                <a:gd name="T25" fmla="*/ 69 h 204"/>
                <a:gd name="T26" fmla="*/ 86 w 96"/>
                <a:gd name="T27" fmla="*/ 22 h 204"/>
                <a:gd name="T28" fmla="*/ 19 w 96"/>
                <a:gd name="T29" fmla="*/ 3 h 204"/>
                <a:gd name="T30" fmla="*/ 11 w 96"/>
                <a:gd name="T31" fmla="*/ 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6" h="204">
                  <a:moveTo>
                    <a:pt x="11" y="4"/>
                  </a:moveTo>
                  <a:cubicBezTo>
                    <a:pt x="3" y="30"/>
                    <a:pt x="20" y="34"/>
                    <a:pt x="43" y="28"/>
                  </a:cubicBezTo>
                  <a:cubicBezTo>
                    <a:pt x="55" y="25"/>
                    <a:pt x="73" y="14"/>
                    <a:pt x="80" y="28"/>
                  </a:cubicBezTo>
                  <a:cubicBezTo>
                    <a:pt x="87" y="43"/>
                    <a:pt x="84" y="63"/>
                    <a:pt x="82" y="78"/>
                  </a:cubicBezTo>
                  <a:cubicBezTo>
                    <a:pt x="79" y="106"/>
                    <a:pt x="76" y="138"/>
                    <a:pt x="65" y="164"/>
                  </a:cubicBezTo>
                  <a:cubicBezTo>
                    <a:pt x="60" y="178"/>
                    <a:pt x="41" y="202"/>
                    <a:pt x="24" y="185"/>
                  </a:cubicBezTo>
                  <a:cubicBezTo>
                    <a:pt x="14" y="175"/>
                    <a:pt x="12" y="157"/>
                    <a:pt x="13" y="144"/>
                  </a:cubicBezTo>
                  <a:cubicBezTo>
                    <a:pt x="17" y="120"/>
                    <a:pt x="43" y="101"/>
                    <a:pt x="59" y="83"/>
                  </a:cubicBezTo>
                  <a:cubicBezTo>
                    <a:pt x="62" y="80"/>
                    <a:pt x="53" y="81"/>
                    <a:pt x="51" y="83"/>
                  </a:cubicBezTo>
                  <a:cubicBezTo>
                    <a:pt x="34" y="102"/>
                    <a:pt x="12" y="120"/>
                    <a:pt x="5" y="145"/>
                  </a:cubicBezTo>
                  <a:cubicBezTo>
                    <a:pt x="0" y="163"/>
                    <a:pt x="10" y="191"/>
                    <a:pt x="30" y="196"/>
                  </a:cubicBezTo>
                  <a:cubicBezTo>
                    <a:pt x="65" y="204"/>
                    <a:pt x="77" y="154"/>
                    <a:pt x="81" y="132"/>
                  </a:cubicBezTo>
                  <a:cubicBezTo>
                    <a:pt x="86" y="111"/>
                    <a:pt x="90" y="90"/>
                    <a:pt x="91" y="69"/>
                  </a:cubicBezTo>
                  <a:cubicBezTo>
                    <a:pt x="93" y="55"/>
                    <a:pt x="96" y="33"/>
                    <a:pt x="86" y="22"/>
                  </a:cubicBezTo>
                  <a:cubicBezTo>
                    <a:pt x="68" y="0"/>
                    <a:pt x="4" y="54"/>
                    <a:pt x="19" y="3"/>
                  </a:cubicBezTo>
                  <a:cubicBezTo>
                    <a:pt x="20" y="0"/>
                    <a:pt x="11" y="1"/>
                    <a:pt x="11" y="4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7" name="Freeform 43"/>
            <p:cNvSpPr/>
            <p:nvPr/>
          </p:nvSpPr>
          <p:spPr bwMode="auto">
            <a:xfrm>
              <a:off x="3411" y="2044"/>
              <a:ext cx="184" cy="168"/>
            </a:xfrm>
            <a:custGeom>
              <a:avLst/>
              <a:gdLst>
                <a:gd name="T0" fmla="*/ 5 w 78"/>
                <a:gd name="T1" fmla="*/ 5 h 71"/>
                <a:gd name="T2" fmla="*/ 17 w 78"/>
                <a:gd name="T3" fmla="*/ 29 h 71"/>
                <a:gd name="T4" fmla="*/ 23 w 78"/>
                <a:gd name="T5" fmla="*/ 54 h 71"/>
                <a:gd name="T6" fmla="*/ 71 w 78"/>
                <a:gd name="T7" fmla="*/ 66 h 71"/>
                <a:gd name="T8" fmla="*/ 72 w 78"/>
                <a:gd name="T9" fmla="*/ 61 h 71"/>
                <a:gd name="T10" fmla="*/ 37 w 78"/>
                <a:gd name="T11" fmla="*/ 58 h 71"/>
                <a:gd name="T12" fmla="*/ 26 w 78"/>
                <a:gd name="T13" fmla="*/ 31 h 71"/>
                <a:gd name="T14" fmla="*/ 9 w 78"/>
                <a:gd name="T15" fmla="*/ 0 h 71"/>
                <a:gd name="T16" fmla="*/ 5 w 78"/>
                <a:gd name="T17" fmla="*/ 5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8" h="71">
                  <a:moveTo>
                    <a:pt x="5" y="5"/>
                  </a:moveTo>
                  <a:cubicBezTo>
                    <a:pt x="17" y="6"/>
                    <a:pt x="17" y="21"/>
                    <a:pt x="17" y="29"/>
                  </a:cubicBezTo>
                  <a:cubicBezTo>
                    <a:pt x="18" y="38"/>
                    <a:pt x="18" y="46"/>
                    <a:pt x="23" y="54"/>
                  </a:cubicBezTo>
                  <a:cubicBezTo>
                    <a:pt x="33" y="71"/>
                    <a:pt x="55" y="68"/>
                    <a:pt x="71" y="66"/>
                  </a:cubicBezTo>
                  <a:cubicBezTo>
                    <a:pt x="75" y="65"/>
                    <a:pt x="78" y="61"/>
                    <a:pt x="72" y="61"/>
                  </a:cubicBezTo>
                  <a:cubicBezTo>
                    <a:pt x="60" y="63"/>
                    <a:pt x="47" y="66"/>
                    <a:pt x="37" y="58"/>
                  </a:cubicBezTo>
                  <a:cubicBezTo>
                    <a:pt x="28" y="52"/>
                    <a:pt x="26" y="41"/>
                    <a:pt x="26" y="31"/>
                  </a:cubicBezTo>
                  <a:cubicBezTo>
                    <a:pt x="26" y="18"/>
                    <a:pt x="26" y="2"/>
                    <a:pt x="9" y="0"/>
                  </a:cubicBezTo>
                  <a:cubicBezTo>
                    <a:pt x="6" y="0"/>
                    <a:pt x="0" y="4"/>
                    <a:pt x="5" y="5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8" name="Freeform 44"/>
            <p:cNvSpPr/>
            <p:nvPr/>
          </p:nvSpPr>
          <p:spPr bwMode="auto">
            <a:xfrm>
              <a:off x="3626" y="2262"/>
              <a:ext cx="199" cy="16"/>
            </a:xfrm>
            <a:custGeom>
              <a:avLst/>
              <a:gdLst>
                <a:gd name="T0" fmla="*/ 9 w 84"/>
                <a:gd name="T1" fmla="*/ 5 h 7"/>
                <a:gd name="T2" fmla="*/ 45 w 84"/>
                <a:gd name="T3" fmla="*/ 5 h 7"/>
                <a:gd name="T4" fmla="*/ 75 w 84"/>
                <a:gd name="T5" fmla="*/ 7 h 7"/>
                <a:gd name="T6" fmla="*/ 80 w 84"/>
                <a:gd name="T7" fmla="*/ 4 h 7"/>
                <a:gd name="T8" fmla="*/ 28 w 84"/>
                <a:gd name="T9" fmla="*/ 1 h 7"/>
                <a:gd name="T10" fmla="*/ 1 w 84"/>
                <a:gd name="T11" fmla="*/ 6 h 7"/>
                <a:gd name="T12" fmla="*/ 9 w 84"/>
                <a:gd name="T13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4" h="7">
                  <a:moveTo>
                    <a:pt x="9" y="5"/>
                  </a:moveTo>
                  <a:cubicBezTo>
                    <a:pt x="13" y="0"/>
                    <a:pt x="39" y="5"/>
                    <a:pt x="45" y="5"/>
                  </a:cubicBezTo>
                  <a:cubicBezTo>
                    <a:pt x="55" y="6"/>
                    <a:pt x="65" y="7"/>
                    <a:pt x="75" y="7"/>
                  </a:cubicBezTo>
                  <a:cubicBezTo>
                    <a:pt x="77" y="7"/>
                    <a:pt x="84" y="4"/>
                    <a:pt x="80" y="4"/>
                  </a:cubicBezTo>
                  <a:cubicBezTo>
                    <a:pt x="63" y="4"/>
                    <a:pt x="46" y="1"/>
                    <a:pt x="28" y="1"/>
                  </a:cubicBezTo>
                  <a:cubicBezTo>
                    <a:pt x="21" y="1"/>
                    <a:pt x="6" y="0"/>
                    <a:pt x="1" y="6"/>
                  </a:cubicBezTo>
                  <a:cubicBezTo>
                    <a:pt x="0" y="7"/>
                    <a:pt x="8" y="7"/>
                    <a:pt x="9" y="5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9" name="Freeform 45"/>
            <p:cNvSpPr/>
            <p:nvPr/>
          </p:nvSpPr>
          <p:spPr bwMode="auto">
            <a:xfrm>
              <a:off x="3960" y="2120"/>
              <a:ext cx="104" cy="310"/>
            </a:xfrm>
            <a:custGeom>
              <a:avLst/>
              <a:gdLst>
                <a:gd name="T0" fmla="*/ 9 w 44"/>
                <a:gd name="T1" fmla="*/ 66 h 131"/>
                <a:gd name="T2" fmla="*/ 18 w 44"/>
                <a:gd name="T3" fmla="*/ 5 h 131"/>
                <a:gd name="T4" fmla="*/ 9 w 44"/>
                <a:gd name="T5" fmla="*/ 6 h 131"/>
                <a:gd name="T6" fmla="*/ 22 w 44"/>
                <a:gd name="T7" fmla="*/ 76 h 131"/>
                <a:gd name="T8" fmla="*/ 34 w 44"/>
                <a:gd name="T9" fmla="*/ 128 h 131"/>
                <a:gd name="T10" fmla="*/ 41 w 44"/>
                <a:gd name="T11" fmla="*/ 125 h 131"/>
                <a:gd name="T12" fmla="*/ 30 w 44"/>
                <a:gd name="T13" fmla="*/ 69 h 131"/>
                <a:gd name="T14" fmla="*/ 18 w 44"/>
                <a:gd name="T15" fmla="*/ 4 h 131"/>
                <a:gd name="T16" fmla="*/ 9 w 44"/>
                <a:gd name="T17" fmla="*/ 5 h 131"/>
                <a:gd name="T18" fmla="*/ 1 w 44"/>
                <a:gd name="T19" fmla="*/ 65 h 131"/>
                <a:gd name="T20" fmla="*/ 9 w 44"/>
                <a:gd name="T21" fmla="*/ 66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" h="131">
                  <a:moveTo>
                    <a:pt x="9" y="66"/>
                  </a:moveTo>
                  <a:cubicBezTo>
                    <a:pt x="17" y="46"/>
                    <a:pt x="18" y="26"/>
                    <a:pt x="18" y="5"/>
                  </a:cubicBezTo>
                  <a:cubicBezTo>
                    <a:pt x="15" y="5"/>
                    <a:pt x="12" y="6"/>
                    <a:pt x="9" y="6"/>
                  </a:cubicBezTo>
                  <a:cubicBezTo>
                    <a:pt x="16" y="29"/>
                    <a:pt x="18" y="53"/>
                    <a:pt x="22" y="76"/>
                  </a:cubicBezTo>
                  <a:cubicBezTo>
                    <a:pt x="25" y="95"/>
                    <a:pt x="23" y="112"/>
                    <a:pt x="34" y="128"/>
                  </a:cubicBezTo>
                  <a:cubicBezTo>
                    <a:pt x="36" y="131"/>
                    <a:pt x="44" y="128"/>
                    <a:pt x="41" y="125"/>
                  </a:cubicBezTo>
                  <a:cubicBezTo>
                    <a:pt x="30" y="108"/>
                    <a:pt x="33" y="88"/>
                    <a:pt x="30" y="69"/>
                  </a:cubicBezTo>
                  <a:cubicBezTo>
                    <a:pt x="26" y="47"/>
                    <a:pt x="24" y="25"/>
                    <a:pt x="18" y="4"/>
                  </a:cubicBezTo>
                  <a:cubicBezTo>
                    <a:pt x="16" y="0"/>
                    <a:pt x="9" y="2"/>
                    <a:pt x="9" y="5"/>
                  </a:cubicBezTo>
                  <a:cubicBezTo>
                    <a:pt x="9" y="26"/>
                    <a:pt x="9" y="46"/>
                    <a:pt x="1" y="65"/>
                  </a:cubicBezTo>
                  <a:cubicBezTo>
                    <a:pt x="0" y="70"/>
                    <a:pt x="8" y="70"/>
                    <a:pt x="9" y="66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0" name="Freeform 46"/>
            <p:cNvSpPr/>
            <p:nvPr/>
          </p:nvSpPr>
          <p:spPr bwMode="auto">
            <a:xfrm>
              <a:off x="4177" y="2174"/>
              <a:ext cx="239" cy="64"/>
            </a:xfrm>
            <a:custGeom>
              <a:avLst/>
              <a:gdLst>
                <a:gd name="T0" fmla="*/ 11 w 101"/>
                <a:gd name="T1" fmla="*/ 8 h 27"/>
                <a:gd name="T2" fmla="*/ 8 w 101"/>
                <a:gd name="T3" fmla="*/ 10 h 27"/>
                <a:gd name="T4" fmla="*/ 7 w 101"/>
                <a:gd name="T5" fmla="*/ 14 h 27"/>
                <a:gd name="T6" fmla="*/ 91 w 101"/>
                <a:gd name="T7" fmla="*/ 25 h 27"/>
                <a:gd name="T8" fmla="*/ 99 w 101"/>
                <a:gd name="T9" fmla="*/ 22 h 27"/>
                <a:gd name="T10" fmla="*/ 6 w 101"/>
                <a:gd name="T11" fmla="*/ 10 h 27"/>
                <a:gd name="T12" fmla="*/ 5 w 101"/>
                <a:gd name="T13" fmla="*/ 15 h 27"/>
                <a:gd name="T14" fmla="*/ 18 w 101"/>
                <a:gd name="T15" fmla="*/ 9 h 27"/>
                <a:gd name="T16" fmla="*/ 11 w 101"/>
                <a:gd name="T17" fmla="*/ 8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1" h="27">
                  <a:moveTo>
                    <a:pt x="11" y="8"/>
                  </a:moveTo>
                  <a:cubicBezTo>
                    <a:pt x="10" y="9"/>
                    <a:pt x="9" y="9"/>
                    <a:pt x="8" y="10"/>
                  </a:cubicBezTo>
                  <a:cubicBezTo>
                    <a:pt x="7" y="12"/>
                    <a:pt x="7" y="13"/>
                    <a:pt x="7" y="14"/>
                  </a:cubicBezTo>
                  <a:cubicBezTo>
                    <a:pt x="32" y="7"/>
                    <a:pt x="72" y="5"/>
                    <a:pt x="91" y="25"/>
                  </a:cubicBezTo>
                  <a:cubicBezTo>
                    <a:pt x="93" y="27"/>
                    <a:pt x="101" y="24"/>
                    <a:pt x="99" y="22"/>
                  </a:cubicBezTo>
                  <a:cubicBezTo>
                    <a:pt x="78" y="0"/>
                    <a:pt x="33" y="2"/>
                    <a:pt x="6" y="10"/>
                  </a:cubicBezTo>
                  <a:cubicBezTo>
                    <a:pt x="3" y="11"/>
                    <a:pt x="0" y="15"/>
                    <a:pt x="5" y="15"/>
                  </a:cubicBezTo>
                  <a:cubicBezTo>
                    <a:pt x="10" y="14"/>
                    <a:pt x="13" y="13"/>
                    <a:pt x="18" y="9"/>
                  </a:cubicBezTo>
                  <a:cubicBezTo>
                    <a:pt x="21" y="6"/>
                    <a:pt x="13" y="6"/>
                    <a:pt x="11" y="8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1" name="Freeform 47"/>
            <p:cNvSpPr/>
            <p:nvPr/>
          </p:nvSpPr>
          <p:spPr bwMode="auto">
            <a:xfrm>
              <a:off x="4222" y="2286"/>
              <a:ext cx="223" cy="45"/>
            </a:xfrm>
            <a:custGeom>
              <a:avLst/>
              <a:gdLst>
                <a:gd name="T0" fmla="*/ 5 w 94"/>
                <a:gd name="T1" fmla="*/ 10 h 19"/>
                <a:gd name="T2" fmla="*/ 89 w 94"/>
                <a:gd name="T3" fmla="*/ 6 h 19"/>
                <a:gd name="T4" fmla="*/ 87 w 94"/>
                <a:gd name="T5" fmla="*/ 0 h 19"/>
                <a:gd name="T6" fmla="*/ 10 w 94"/>
                <a:gd name="T7" fmla="*/ 4 h 19"/>
                <a:gd name="T8" fmla="*/ 5 w 94"/>
                <a:gd name="T9" fmla="*/ 1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" h="19">
                  <a:moveTo>
                    <a:pt x="5" y="10"/>
                  </a:moveTo>
                  <a:cubicBezTo>
                    <a:pt x="32" y="19"/>
                    <a:pt x="62" y="11"/>
                    <a:pt x="89" y="6"/>
                  </a:cubicBezTo>
                  <a:cubicBezTo>
                    <a:pt x="94" y="5"/>
                    <a:pt x="93" y="0"/>
                    <a:pt x="87" y="0"/>
                  </a:cubicBezTo>
                  <a:cubicBezTo>
                    <a:pt x="63" y="4"/>
                    <a:pt x="34" y="12"/>
                    <a:pt x="10" y="4"/>
                  </a:cubicBezTo>
                  <a:cubicBezTo>
                    <a:pt x="6" y="3"/>
                    <a:pt x="0" y="8"/>
                    <a:pt x="5" y="10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2" name="Freeform 48"/>
            <p:cNvSpPr/>
            <p:nvPr/>
          </p:nvSpPr>
          <p:spPr bwMode="auto">
            <a:xfrm>
              <a:off x="4561" y="2108"/>
              <a:ext cx="229" cy="317"/>
            </a:xfrm>
            <a:custGeom>
              <a:avLst/>
              <a:gdLst>
                <a:gd name="T0" fmla="*/ 11 w 97"/>
                <a:gd name="T1" fmla="*/ 0 h 134"/>
                <a:gd name="T2" fmla="*/ 7 w 97"/>
                <a:gd name="T3" fmla="*/ 0 h 134"/>
                <a:gd name="T4" fmla="*/ 5 w 97"/>
                <a:gd name="T5" fmla="*/ 5 h 134"/>
                <a:gd name="T6" fmla="*/ 24 w 97"/>
                <a:gd name="T7" fmla="*/ 102 h 134"/>
                <a:gd name="T8" fmla="*/ 94 w 97"/>
                <a:gd name="T9" fmla="*/ 110 h 134"/>
                <a:gd name="T10" fmla="*/ 87 w 97"/>
                <a:gd name="T11" fmla="*/ 108 h 134"/>
                <a:gd name="T12" fmla="*/ 37 w 97"/>
                <a:gd name="T13" fmla="*/ 110 h 134"/>
                <a:gd name="T14" fmla="*/ 35 w 97"/>
                <a:gd name="T15" fmla="*/ 84 h 134"/>
                <a:gd name="T16" fmla="*/ 48 w 97"/>
                <a:gd name="T17" fmla="*/ 37 h 134"/>
                <a:gd name="T18" fmla="*/ 8 w 97"/>
                <a:gd name="T19" fmla="*/ 0 h 134"/>
                <a:gd name="T20" fmla="*/ 6 w 97"/>
                <a:gd name="T21" fmla="*/ 5 h 134"/>
                <a:gd name="T22" fmla="*/ 8 w 97"/>
                <a:gd name="T23" fmla="*/ 5 h 134"/>
                <a:gd name="T24" fmla="*/ 11 w 97"/>
                <a:gd name="T25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7" h="134">
                  <a:moveTo>
                    <a:pt x="11" y="0"/>
                  </a:moveTo>
                  <a:cubicBezTo>
                    <a:pt x="10" y="0"/>
                    <a:pt x="8" y="0"/>
                    <a:pt x="7" y="0"/>
                  </a:cubicBezTo>
                  <a:cubicBezTo>
                    <a:pt x="4" y="0"/>
                    <a:pt x="0" y="4"/>
                    <a:pt x="5" y="5"/>
                  </a:cubicBezTo>
                  <a:cubicBezTo>
                    <a:pt x="68" y="10"/>
                    <a:pt x="23" y="68"/>
                    <a:pt x="24" y="102"/>
                  </a:cubicBezTo>
                  <a:cubicBezTo>
                    <a:pt x="26" y="134"/>
                    <a:pt x="79" y="126"/>
                    <a:pt x="94" y="110"/>
                  </a:cubicBezTo>
                  <a:cubicBezTo>
                    <a:pt x="97" y="106"/>
                    <a:pt x="89" y="105"/>
                    <a:pt x="87" y="108"/>
                  </a:cubicBezTo>
                  <a:cubicBezTo>
                    <a:pt x="75" y="122"/>
                    <a:pt x="51" y="123"/>
                    <a:pt x="37" y="110"/>
                  </a:cubicBezTo>
                  <a:cubicBezTo>
                    <a:pt x="30" y="104"/>
                    <a:pt x="33" y="92"/>
                    <a:pt x="35" y="84"/>
                  </a:cubicBezTo>
                  <a:cubicBezTo>
                    <a:pt x="39" y="68"/>
                    <a:pt x="45" y="53"/>
                    <a:pt x="48" y="37"/>
                  </a:cubicBezTo>
                  <a:cubicBezTo>
                    <a:pt x="52" y="11"/>
                    <a:pt x="31" y="2"/>
                    <a:pt x="8" y="0"/>
                  </a:cubicBezTo>
                  <a:cubicBezTo>
                    <a:pt x="7" y="1"/>
                    <a:pt x="7" y="3"/>
                    <a:pt x="6" y="5"/>
                  </a:cubicBezTo>
                  <a:cubicBezTo>
                    <a:pt x="7" y="5"/>
                    <a:pt x="8" y="5"/>
                    <a:pt x="8" y="5"/>
                  </a:cubicBezTo>
                  <a:cubicBezTo>
                    <a:pt x="12" y="5"/>
                    <a:pt x="17" y="0"/>
                    <a:pt x="11" y="0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3" name="Freeform 49"/>
            <p:cNvSpPr/>
            <p:nvPr/>
          </p:nvSpPr>
          <p:spPr bwMode="auto">
            <a:xfrm>
              <a:off x="4584" y="2236"/>
              <a:ext cx="152" cy="38"/>
            </a:xfrm>
            <a:custGeom>
              <a:avLst/>
              <a:gdLst>
                <a:gd name="T0" fmla="*/ 8 w 64"/>
                <a:gd name="T1" fmla="*/ 12 h 16"/>
                <a:gd name="T2" fmla="*/ 8 w 64"/>
                <a:gd name="T3" fmla="*/ 8 h 16"/>
                <a:gd name="T4" fmla="*/ 5 w 64"/>
                <a:gd name="T5" fmla="*/ 10 h 16"/>
                <a:gd name="T6" fmla="*/ 55 w 64"/>
                <a:gd name="T7" fmla="*/ 7 h 16"/>
                <a:gd name="T8" fmla="*/ 58 w 64"/>
                <a:gd name="T9" fmla="*/ 3 h 16"/>
                <a:gd name="T10" fmla="*/ 2 w 64"/>
                <a:gd name="T11" fmla="*/ 8 h 16"/>
                <a:gd name="T12" fmla="*/ 0 w 64"/>
                <a:gd name="T13" fmla="*/ 10 h 16"/>
                <a:gd name="T14" fmla="*/ 0 w 64"/>
                <a:gd name="T15" fmla="*/ 14 h 16"/>
                <a:gd name="T16" fmla="*/ 8 w 64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16">
                  <a:moveTo>
                    <a:pt x="8" y="12"/>
                  </a:moveTo>
                  <a:cubicBezTo>
                    <a:pt x="8" y="8"/>
                    <a:pt x="8" y="8"/>
                    <a:pt x="8" y="8"/>
                  </a:cubicBezTo>
                  <a:cubicBezTo>
                    <a:pt x="7" y="9"/>
                    <a:pt x="6" y="10"/>
                    <a:pt x="5" y="10"/>
                  </a:cubicBezTo>
                  <a:cubicBezTo>
                    <a:pt x="21" y="4"/>
                    <a:pt x="38" y="7"/>
                    <a:pt x="55" y="7"/>
                  </a:cubicBezTo>
                  <a:cubicBezTo>
                    <a:pt x="57" y="7"/>
                    <a:pt x="64" y="3"/>
                    <a:pt x="58" y="3"/>
                  </a:cubicBezTo>
                  <a:cubicBezTo>
                    <a:pt x="39" y="3"/>
                    <a:pt x="20" y="0"/>
                    <a:pt x="2" y="8"/>
                  </a:cubicBezTo>
                  <a:cubicBezTo>
                    <a:pt x="1" y="8"/>
                    <a:pt x="0" y="9"/>
                    <a:pt x="0" y="1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6"/>
                    <a:pt x="8" y="15"/>
                    <a:pt x="8" y="12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4" name="Freeform 50"/>
            <p:cNvSpPr/>
            <p:nvPr/>
          </p:nvSpPr>
          <p:spPr bwMode="auto">
            <a:xfrm>
              <a:off x="2599" y="2783"/>
              <a:ext cx="182" cy="282"/>
            </a:xfrm>
            <a:custGeom>
              <a:avLst/>
              <a:gdLst>
                <a:gd name="T0" fmla="*/ 67 w 77"/>
                <a:gd name="T1" fmla="*/ 3 h 119"/>
                <a:gd name="T2" fmla="*/ 34 w 77"/>
                <a:gd name="T3" fmla="*/ 66 h 119"/>
                <a:gd name="T4" fmla="*/ 7 w 77"/>
                <a:gd name="T5" fmla="*/ 115 h 119"/>
                <a:gd name="T6" fmla="*/ 6 w 77"/>
                <a:gd name="T7" fmla="*/ 118 h 119"/>
                <a:gd name="T8" fmla="*/ 35 w 77"/>
                <a:gd name="T9" fmla="*/ 87 h 119"/>
                <a:gd name="T10" fmla="*/ 75 w 77"/>
                <a:gd name="T11" fmla="*/ 2 h 119"/>
                <a:gd name="T12" fmla="*/ 67 w 77"/>
                <a:gd name="T13" fmla="*/ 3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7" h="119">
                  <a:moveTo>
                    <a:pt x="67" y="3"/>
                  </a:moveTo>
                  <a:cubicBezTo>
                    <a:pt x="52" y="22"/>
                    <a:pt x="41" y="43"/>
                    <a:pt x="34" y="66"/>
                  </a:cubicBezTo>
                  <a:cubicBezTo>
                    <a:pt x="30" y="79"/>
                    <a:pt x="25" y="113"/>
                    <a:pt x="7" y="115"/>
                  </a:cubicBezTo>
                  <a:cubicBezTo>
                    <a:pt x="4" y="116"/>
                    <a:pt x="0" y="119"/>
                    <a:pt x="6" y="118"/>
                  </a:cubicBezTo>
                  <a:cubicBezTo>
                    <a:pt x="23" y="116"/>
                    <a:pt x="30" y="102"/>
                    <a:pt x="35" y="87"/>
                  </a:cubicBezTo>
                  <a:cubicBezTo>
                    <a:pt x="47" y="57"/>
                    <a:pt x="54" y="29"/>
                    <a:pt x="75" y="2"/>
                  </a:cubicBezTo>
                  <a:cubicBezTo>
                    <a:pt x="77" y="0"/>
                    <a:pt x="69" y="1"/>
                    <a:pt x="67" y="3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5" name="Freeform 51"/>
            <p:cNvSpPr/>
            <p:nvPr/>
          </p:nvSpPr>
          <p:spPr bwMode="auto">
            <a:xfrm>
              <a:off x="2568" y="2871"/>
              <a:ext cx="253" cy="120"/>
            </a:xfrm>
            <a:custGeom>
              <a:avLst/>
              <a:gdLst>
                <a:gd name="T0" fmla="*/ 10 w 107"/>
                <a:gd name="T1" fmla="*/ 8 h 51"/>
                <a:gd name="T2" fmla="*/ 58 w 107"/>
                <a:gd name="T3" fmla="*/ 31 h 51"/>
                <a:gd name="T4" fmla="*/ 97 w 107"/>
                <a:gd name="T5" fmla="*/ 51 h 51"/>
                <a:gd name="T6" fmla="*/ 104 w 107"/>
                <a:gd name="T7" fmla="*/ 48 h 51"/>
                <a:gd name="T8" fmla="*/ 41 w 107"/>
                <a:gd name="T9" fmla="*/ 13 h 51"/>
                <a:gd name="T10" fmla="*/ 5 w 107"/>
                <a:gd name="T11" fmla="*/ 7 h 51"/>
                <a:gd name="T12" fmla="*/ 10 w 107"/>
                <a:gd name="T13" fmla="*/ 8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7" h="51">
                  <a:moveTo>
                    <a:pt x="10" y="8"/>
                  </a:moveTo>
                  <a:cubicBezTo>
                    <a:pt x="21" y="2"/>
                    <a:pt x="49" y="26"/>
                    <a:pt x="58" y="31"/>
                  </a:cubicBezTo>
                  <a:cubicBezTo>
                    <a:pt x="70" y="39"/>
                    <a:pt x="83" y="48"/>
                    <a:pt x="97" y="51"/>
                  </a:cubicBezTo>
                  <a:cubicBezTo>
                    <a:pt x="99" y="51"/>
                    <a:pt x="107" y="48"/>
                    <a:pt x="104" y="48"/>
                  </a:cubicBezTo>
                  <a:cubicBezTo>
                    <a:pt x="81" y="43"/>
                    <a:pt x="61" y="24"/>
                    <a:pt x="41" y="13"/>
                  </a:cubicBezTo>
                  <a:cubicBezTo>
                    <a:pt x="30" y="7"/>
                    <a:pt x="17" y="0"/>
                    <a:pt x="5" y="7"/>
                  </a:cubicBezTo>
                  <a:cubicBezTo>
                    <a:pt x="0" y="9"/>
                    <a:pt x="8" y="9"/>
                    <a:pt x="10" y="8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6" name="Freeform 52"/>
            <p:cNvSpPr/>
            <p:nvPr/>
          </p:nvSpPr>
          <p:spPr bwMode="auto">
            <a:xfrm>
              <a:off x="2838" y="2653"/>
              <a:ext cx="156" cy="201"/>
            </a:xfrm>
            <a:custGeom>
              <a:avLst/>
              <a:gdLst>
                <a:gd name="T0" fmla="*/ 11 w 66"/>
                <a:gd name="T1" fmla="*/ 16 h 85"/>
                <a:gd name="T2" fmla="*/ 27 w 66"/>
                <a:gd name="T3" fmla="*/ 14 h 85"/>
                <a:gd name="T4" fmla="*/ 27 w 66"/>
                <a:gd name="T5" fmla="*/ 31 h 85"/>
                <a:gd name="T6" fmla="*/ 26 w 66"/>
                <a:gd name="T7" fmla="*/ 55 h 85"/>
                <a:gd name="T8" fmla="*/ 56 w 66"/>
                <a:gd name="T9" fmla="*/ 83 h 85"/>
                <a:gd name="T10" fmla="*/ 62 w 66"/>
                <a:gd name="T11" fmla="*/ 78 h 85"/>
                <a:gd name="T12" fmla="*/ 35 w 66"/>
                <a:gd name="T13" fmla="*/ 55 h 85"/>
                <a:gd name="T14" fmla="*/ 36 w 66"/>
                <a:gd name="T15" fmla="*/ 19 h 85"/>
                <a:gd name="T16" fmla="*/ 24 w 66"/>
                <a:gd name="T17" fmla="*/ 1 h 85"/>
                <a:gd name="T18" fmla="*/ 3 w 66"/>
                <a:gd name="T19" fmla="*/ 15 h 85"/>
                <a:gd name="T20" fmla="*/ 11 w 66"/>
                <a:gd name="T21" fmla="*/ 16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6" h="85">
                  <a:moveTo>
                    <a:pt x="11" y="16"/>
                  </a:moveTo>
                  <a:cubicBezTo>
                    <a:pt x="14" y="11"/>
                    <a:pt x="24" y="3"/>
                    <a:pt x="27" y="14"/>
                  </a:cubicBezTo>
                  <a:cubicBezTo>
                    <a:pt x="28" y="19"/>
                    <a:pt x="28" y="25"/>
                    <a:pt x="27" y="31"/>
                  </a:cubicBezTo>
                  <a:cubicBezTo>
                    <a:pt x="27" y="39"/>
                    <a:pt x="25" y="47"/>
                    <a:pt x="26" y="55"/>
                  </a:cubicBezTo>
                  <a:cubicBezTo>
                    <a:pt x="28" y="68"/>
                    <a:pt x="46" y="75"/>
                    <a:pt x="56" y="83"/>
                  </a:cubicBezTo>
                  <a:cubicBezTo>
                    <a:pt x="59" y="85"/>
                    <a:pt x="66" y="81"/>
                    <a:pt x="62" y="78"/>
                  </a:cubicBezTo>
                  <a:cubicBezTo>
                    <a:pt x="53" y="72"/>
                    <a:pt x="40" y="66"/>
                    <a:pt x="35" y="55"/>
                  </a:cubicBezTo>
                  <a:cubicBezTo>
                    <a:pt x="31" y="44"/>
                    <a:pt x="37" y="30"/>
                    <a:pt x="36" y="19"/>
                  </a:cubicBezTo>
                  <a:cubicBezTo>
                    <a:pt x="35" y="11"/>
                    <a:pt x="34" y="2"/>
                    <a:pt x="24" y="1"/>
                  </a:cubicBezTo>
                  <a:cubicBezTo>
                    <a:pt x="14" y="0"/>
                    <a:pt x="7" y="8"/>
                    <a:pt x="3" y="15"/>
                  </a:cubicBezTo>
                  <a:cubicBezTo>
                    <a:pt x="0" y="19"/>
                    <a:pt x="9" y="19"/>
                    <a:pt x="11" y="16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7" name="Freeform 53"/>
            <p:cNvSpPr/>
            <p:nvPr/>
          </p:nvSpPr>
          <p:spPr bwMode="auto">
            <a:xfrm>
              <a:off x="3013" y="2823"/>
              <a:ext cx="69" cy="246"/>
            </a:xfrm>
            <a:custGeom>
              <a:avLst/>
              <a:gdLst>
                <a:gd name="T0" fmla="*/ 1 w 29"/>
                <a:gd name="T1" fmla="*/ 6 h 104"/>
                <a:gd name="T2" fmla="*/ 17 w 29"/>
                <a:gd name="T3" fmla="*/ 100 h 104"/>
                <a:gd name="T4" fmla="*/ 26 w 29"/>
                <a:gd name="T5" fmla="*/ 99 h 104"/>
                <a:gd name="T6" fmla="*/ 10 w 29"/>
                <a:gd name="T7" fmla="*/ 4 h 104"/>
                <a:gd name="T8" fmla="*/ 1 w 29"/>
                <a:gd name="T9" fmla="*/ 6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104">
                  <a:moveTo>
                    <a:pt x="1" y="6"/>
                  </a:moveTo>
                  <a:cubicBezTo>
                    <a:pt x="11" y="35"/>
                    <a:pt x="21" y="69"/>
                    <a:pt x="17" y="100"/>
                  </a:cubicBezTo>
                  <a:cubicBezTo>
                    <a:pt x="17" y="104"/>
                    <a:pt x="25" y="102"/>
                    <a:pt x="26" y="99"/>
                  </a:cubicBezTo>
                  <a:cubicBezTo>
                    <a:pt x="29" y="67"/>
                    <a:pt x="20" y="34"/>
                    <a:pt x="10" y="4"/>
                  </a:cubicBezTo>
                  <a:cubicBezTo>
                    <a:pt x="8" y="0"/>
                    <a:pt x="0" y="3"/>
                    <a:pt x="1" y="6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8" name="Freeform 54"/>
            <p:cNvSpPr/>
            <p:nvPr/>
          </p:nvSpPr>
          <p:spPr bwMode="auto">
            <a:xfrm>
              <a:off x="2942" y="2918"/>
              <a:ext cx="187" cy="66"/>
            </a:xfrm>
            <a:custGeom>
              <a:avLst/>
              <a:gdLst>
                <a:gd name="T0" fmla="*/ 10 w 79"/>
                <a:gd name="T1" fmla="*/ 26 h 28"/>
                <a:gd name="T2" fmla="*/ 70 w 79"/>
                <a:gd name="T3" fmla="*/ 5 h 28"/>
                <a:gd name="T4" fmla="*/ 73 w 79"/>
                <a:gd name="T5" fmla="*/ 0 h 28"/>
                <a:gd name="T6" fmla="*/ 4 w 79"/>
                <a:gd name="T7" fmla="*/ 25 h 28"/>
                <a:gd name="T8" fmla="*/ 10 w 79"/>
                <a:gd name="T9" fmla="*/ 26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" h="28">
                  <a:moveTo>
                    <a:pt x="10" y="26"/>
                  </a:moveTo>
                  <a:cubicBezTo>
                    <a:pt x="26" y="12"/>
                    <a:pt x="49" y="6"/>
                    <a:pt x="70" y="5"/>
                  </a:cubicBezTo>
                  <a:cubicBezTo>
                    <a:pt x="74" y="5"/>
                    <a:pt x="79" y="0"/>
                    <a:pt x="73" y="0"/>
                  </a:cubicBezTo>
                  <a:cubicBezTo>
                    <a:pt x="48" y="1"/>
                    <a:pt x="22" y="8"/>
                    <a:pt x="4" y="25"/>
                  </a:cubicBezTo>
                  <a:cubicBezTo>
                    <a:pt x="0" y="28"/>
                    <a:pt x="8" y="28"/>
                    <a:pt x="10" y="26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9" name="Freeform 55"/>
            <p:cNvSpPr/>
            <p:nvPr/>
          </p:nvSpPr>
          <p:spPr bwMode="auto">
            <a:xfrm>
              <a:off x="3155" y="2790"/>
              <a:ext cx="144" cy="234"/>
            </a:xfrm>
            <a:custGeom>
              <a:avLst/>
              <a:gdLst>
                <a:gd name="T0" fmla="*/ 10 w 61"/>
                <a:gd name="T1" fmla="*/ 23 h 99"/>
                <a:gd name="T2" fmla="*/ 16 w 61"/>
                <a:gd name="T3" fmla="*/ 13 h 99"/>
                <a:gd name="T4" fmla="*/ 34 w 61"/>
                <a:gd name="T5" fmla="*/ 22 h 99"/>
                <a:gd name="T6" fmla="*/ 29 w 61"/>
                <a:gd name="T7" fmla="*/ 40 h 99"/>
                <a:gd name="T8" fmla="*/ 13 w 61"/>
                <a:gd name="T9" fmla="*/ 74 h 99"/>
                <a:gd name="T10" fmla="*/ 54 w 61"/>
                <a:gd name="T11" fmla="*/ 94 h 99"/>
                <a:gd name="T12" fmla="*/ 55 w 61"/>
                <a:gd name="T13" fmla="*/ 88 h 99"/>
                <a:gd name="T14" fmla="*/ 30 w 61"/>
                <a:gd name="T15" fmla="*/ 89 h 99"/>
                <a:gd name="T16" fmla="*/ 26 w 61"/>
                <a:gd name="T17" fmla="*/ 63 h 99"/>
                <a:gd name="T18" fmla="*/ 42 w 61"/>
                <a:gd name="T19" fmla="*/ 25 h 99"/>
                <a:gd name="T20" fmla="*/ 27 w 61"/>
                <a:gd name="T21" fmla="*/ 4 h 99"/>
                <a:gd name="T22" fmla="*/ 2 w 61"/>
                <a:gd name="T23" fmla="*/ 22 h 99"/>
                <a:gd name="T24" fmla="*/ 10 w 61"/>
                <a:gd name="T25" fmla="*/ 23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1" h="99">
                  <a:moveTo>
                    <a:pt x="10" y="23"/>
                  </a:moveTo>
                  <a:cubicBezTo>
                    <a:pt x="11" y="19"/>
                    <a:pt x="13" y="16"/>
                    <a:pt x="16" y="13"/>
                  </a:cubicBezTo>
                  <a:cubicBezTo>
                    <a:pt x="25" y="0"/>
                    <a:pt x="34" y="15"/>
                    <a:pt x="34" y="22"/>
                  </a:cubicBezTo>
                  <a:cubicBezTo>
                    <a:pt x="34" y="28"/>
                    <a:pt x="31" y="35"/>
                    <a:pt x="29" y="40"/>
                  </a:cubicBezTo>
                  <a:cubicBezTo>
                    <a:pt x="25" y="52"/>
                    <a:pt x="17" y="62"/>
                    <a:pt x="13" y="74"/>
                  </a:cubicBezTo>
                  <a:cubicBezTo>
                    <a:pt x="5" y="99"/>
                    <a:pt x="37" y="94"/>
                    <a:pt x="54" y="94"/>
                  </a:cubicBezTo>
                  <a:cubicBezTo>
                    <a:pt x="59" y="93"/>
                    <a:pt x="61" y="88"/>
                    <a:pt x="55" y="88"/>
                  </a:cubicBezTo>
                  <a:cubicBezTo>
                    <a:pt x="47" y="89"/>
                    <a:pt x="38" y="89"/>
                    <a:pt x="30" y="89"/>
                  </a:cubicBezTo>
                  <a:cubicBezTo>
                    <a:pt x="13" y="88"/>
                    <a:pt x="22" y="71"/>
                    <a:pt x="26" y="63"/>
                  </a:cubicBezTo>
                  <a:cubicBezTo>
                    <a:pt x="33" y="50"/>
                    <a:pt x="39" y="39"/>
                    <a:pt x="42" y="25"/>
                  </a:cubicBezTo>
                  <a:cubicBezTo>
                    <a:pt x="44" y="14"/>
                    <a:pt x="40" y="5"/>
                    <a:pt x="27" y="4"/>
                  </a:cubicBezTo>
                  <a:cubicBezTo>
                    <a:pt x="14" y="3"/>
                    <a:pt x="6" y="12"/>
                    <a:pt x="2" y="22"/>
                  </a:cubicBezTo>
                  <a:cubicBezTo>
                    <a:pt x="0" y="26"/>
                    <a:pt x="9" y="26"/>
                    <a:pt x="10" y="23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0" name="Freeform 56"/>
            <p:cNvSpPr/>
            <p:nvPr/>
          </p:nvSpPr>
          <p:spPr bwMode="auto">
            <a:xfrm>
              <a:off x="3380" y="2766"/>
              <a:ext cx="165" cy="434"/>
            </a:xfrm>
            <a:custGeom>
              <a:avLst/>
              <a:gdLst>
                <a:gd name="T0" fmla="*/ 20 w 70"/>
                <a:gd name="T1" fmla="*/ 2 h 183"/>
                <a:gd name="T2" fmla="*/ 16 w 70"/>
                <a:gd name="T3" fmla="*/ 36 h 183"/>
                <a:gd name="T4" fmla="*/ 47 w 70"/>
                <a:gd name="T5" fmla="*/ 29 h 183"/>
                <a:gd name="T6" fmla="*/ 40 w 70"/>
                <a:gd name="T7" fmla="*/ 30 h 183"/>
                <a:gd name="T8" fmla="*/ 51 w 70"/>
                <a:gd name="T9" fmla="*/ 59 h 183"/>
                <a:gd name="T10" fmla="*/ 58 w 70"/>
                <a:gd name="T11" fmla="*/ 109 h 183"/>
                <a:gd name="T12" fmla="*/ 56 w 70"/>
                <a:gd name="T13" fmla="*/ 153 h 183"/>
                <a:gd name="T14" fmla="*/ 29 w 70"/>
                <a:gd name="T15" fmla="*/ 147 h 183"/>
                <a:gd name="T16" fmla="*/ 20 w 70"/>
                <a:gd name="T17" fmla="*/ 116 h 183"/>
                <a:gd name="T18" fmla="*/ 12 w 70"/>
                <a:gd name="T19" fmla="*/ 117 h 183"/>
                <a:gd name="T20" fmla="*/ 66 w 70"/>
                <a:gd name="T21" fmla="*/ 144 h 183"/>
                <a:gd name="T22" fmla="*/ 63 w 70"/>
                <a:gd name="T23" fmla="*/ 77 h 183"/>
                <a:gd name="T24" fmla="*/ 48 w 70"/>
                <a:gd name="T25" fmla="*/ 27 h 183"/>
                <a:gd name="T26" fmla="*/ 41 w 70"/>
                <a:gd name="T27" fmla="*/ 28 h 183"/>
                <a:gd name="T28" fmla="*/ 28 w 70"/>
                <a:gd name="T29" fmla="*/ 2 h 183"/>
                <a:gd name="T30" fmla="*/ 20 w 70"/>
                <a:gd name="T31" fmla="*/ 2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0" h="183">
                  <a:moveTo>
                    <a:pt x="20" y="2"/>
                  </a:moveTo>
                  <a:cubicBezTo>
                    <a:pt x="10" y="11"/>
                    <a:pt x="5" y="26"/>
                    <a:pt x="16" y="36"/>
                  </a:cubicBezTo>
                  <a:cubicBezTo>
                    <a:pt x="25" y="43"/>
                    <a:pt x="41" y="34"/>
                    <a:pt x="47" y="29"/>
                  </a:cubicBezTo>
                  <a:cubicBezTo>
                    <a:pt x="45" y="29"/>
                    <a:pt x="43" y="30"/>
                    <a:pt x="40" y="30"/>
                  </a:cubicBezTo>
                  <a:cubicBezTo>
                    <a:pt x="48" y="34"/>
                    <a:pt x="50" y="52"/>
                    <a:pt x="51" y="59"/>
                  </a:cubicBezTo>
                  <a:cubicBezTo>
                    <a:pt x="55" y="75"/>
                    <a:pt x="57" y="92"/>
                    <a:pt x="58" y="109"/>
                  </a:cubicBezTo>
                  <a:cubicBezTo>
                    <a:pt x="59" y="123"/>
                    <a:pt x="60" y="139"/>
                    <a:pt x="56" y="153"/>
                  </a:cubicBezTo>
                  <a:cubicBezTo>
                    <a:pt x="52" y="166"/>
                    <a:pt x="35" y="153"/>
                    <a:pt x="29" y="147"/>
                  </a:cubicBezTo>
                  <a:cubicBezTo>
                    <a:pt x="22" y="139"/>
                    <a:pt x="16" y="126"/>
                    <a:pt x="20" y="116"/>
                  </a:cubicBezTo>
                  <a:cubicBezTo>
                    <a:pt x="21" y="114"/>
                    <a:pt x="13" y="115"/>
                    <a:pt x="12" y="117"/>
                  </a:cubicBezTo>
                  <a:cubicBezTo>
                    <a:pt x="0" y="149"/>
                    <a:pt x="59" y="183"/>
                    <a:pt x="66" y="144"/>
                  </a:cubicBezTo>
                  <a:cubicBezTo>
                    <a:pt x="70" y="122"/>
                    <a:pt x="67" y="98"/>
                    <a:pt x="63" y="77"/>
                  </a:cubicBezTo>
                  <a:cubicBezTo>
                    <a:pt x="62" y="66"/>
                    <a:pt x="60" y="34"/>
                    <a:pt x="48" y="27"/>
                  </a:cubicBezTo>
                  <a:cubicBezTo>
                    <a:pt x="46" y="26"/>
                    <a:pt x="43" y="27"/>
                    <a:pt x="41" y="28"/>
                  </a:cubicBezTo>
                  <a:cubicBezTo>
                    <a:pt x="14" y="47"/>
                    <a:pt x="16" y="13"/>
                    <a:pt x="28" y="2"/>
                  </a:cubicBezTo>
                  <a:cubicBezTo>
                    <a:pt x="30" y="0"/>
                    <a:pt x="22" y="1"/>
                    <a:pt x="20" y="2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1" name="Freeform 57"/>
            <p:cNvSpPr/>
            <p:nvPr/>
          </p:nvSpPr>
          <p:spPr bwMode="auto">
            <a:xfrm>
              <a:off x="3486" y="2707"/>
              <a:ext cx="185" cy="190"/>
            </a:xfrm>
            <a:custGeom>
              <a:avLst/>
              <a:gdLst>
                <a:gd name="T0" fmla="*/ 9 w 78"/>
                <a:gd name="T1" fmla="*/ 26 h 80"/>
                <a:gd name="T2" fmla="*/ 39 w 78"/>
                <a:gd name="T3" fmla="*/ 57 h 80"/>
                <a:gd name="T4" fmla="*/ 73 w 78"/>
                <a:gd name="T5" fmla="*/ 76 h 80"/>
                <a:gd name="T6" fmla="*/ 71 w 78"/>
                <a:gd name="T7" fmla="*/ 70 h 80"/>
                <a:gd name="T8" fmla="*/ 5 w 78"/>
                <a:gd name="T9" fmla="*/ 21 h 80"/>
                <a:gd name="T10" fmla="*/ 9 w 78"/>
                <a:gd name="T11" fmla="*/ 26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8" h="80">
                  <a:moveTo>
                    <a:pt x="9" y="26"/>
                  </a:moveTo>
                  <a:cubicBezTo>
                    <a:pt x="28" y="17"/>
                    <a:pt x="33" y="46"/>
                    <a:pt x="39" y="57"/>
                  </a:cubicBezTo>
                  <a:cubicBezTo>
                    <a:pt x="45" y="71"/>
                    <a:pt x="56" y="80"/>
                    <a:pt x="73" y="76"/>
                  </a:cubicBezTo>
                  <a:cubicBezTo>
                    <a:pt x="78" y="74"/>
                    <a:pt x="76" y="69"/>
                    <a:pt x="71" y="70"/>
                  </a:cubicBezTo>
                  <a:cubicBezTo>
                    <a:pt x="35" y="79"/>
                    <a:pt x="48" y="0"/>
                    <a:pt x="5" y="21"/>
                  </a:cubicBezTo>
                  <a:cubicBezTo>
                    <a:pt x="0" y="23"/>
                    <a:pt x="5" y="28"/>
                    <a:pt x="9" y="26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2" name="Freeform 58"/>
            <p:cNvSpPr/>
            <p:nvPr/>
          </p:nvSpPr>
          <p:spPr bwMode="auto">
            <a:xfrm>
              <a:off x="3721" y="2871"/>
              <a:ext cx="172" cy="52"/>
            </a:xfrm>
            <a:custGeom>
              <a:avLst/>
              <a:gdLst>
                <a:gd name="T0" fmla="*/ 9 w 73"/>
                <a:gd name="T1" fmla="*/ 18 h 22"/>
                <a:gd name="T2" fmla="*/ 64 w 73"/>
                <a:gd name="T3" fmla="*/ 9 h 22"/>
                <a:gd name="T4" fmla="*/ 68 w 73"/>
                <a:gd name="T5" fmla="*/ 6 h 22"/>
                <a:gd name="T6" fmla="*/ 1 w 73"/>
                <a:gd name="T7" fmla="*/ 20 h 22"/>
                <a:gd name="T8" fmla="*/ 9 w 73"/>
                <a:gd name="T9" fmla="*/ 18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" h="22">
                  <a:moveTo>
                    <a:pt x="9" y="18"/>
                  </a:moveTo>
                  <a:cubicBezTo>
                    <a:pt x="15" y="4"/>
                    <a:pt x="51" y="9"/>
                    <a:pt x="64" y="9"/>
                  </a:cubicBezTo>
                  <a:cubicBezTo>
                    <a:pt x="67" y="9"/>
                    <a:pt x="73" y="6"/>
                    <a:pt x="68" y="6"/>
                  </a:cubicBezTo>
                  <a:cubicBezTo>
                    <a:pt x="51" y="5"/>
                    <a:pt x="8" y="0"/>
                    <a:pt x="1" y="20"/>
                  </a:cubicBezTo>
                  <a:cubicBezTo>
                    <a:pt x="0" y="22"/>
                    <a:pt x="9" y="21"/>
                    <a:pt x="9" y="18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3" name="Freeform 59"/>
            <p:cNvSpPr/>
            <p:nvPr/>
          </p:nvSpPr>
          <p:spPr bwMode="auto">
            <a:xfrm>
              <a:off x="3945" y="2728"/>
              <a:ext cx="197" cy="287"/>
            </a:xfrm>
            <a:custGeom>
              <a:avLst/>
              <a:gdLst>
                <a:gd name="T0" fmla="*/ 11 w 83"/>
                <a:gd name="T1" fmla="*/ 19 h 121"/>
                <a:gd name="T2" fmla="*/ 27 w 83"/>
                <a:gd name="T3" fmla="*/ 45 h 121"/>
                <a:gd name="T4" fmla="*/ 38 w 83"/>
                <a:gd name="T5" fmla="*/ 64 h 121"/>
                <a:gd name="T6" fmla="*/ 56 w 83"/>
                <a:gd name="T7" fmla="*/ 80 h 121"/>
                <a:gd name="T8" fmla="*/ 63 w 83"/>
                <a:gd name="T9" fmla="*/ 87 h 121"/>
                <a:gd name="T10" fmla="*/ 54 w 83"/>
                <a:gd name="T11" fmla="*/ 112 h 121"/>
                <a:gd name="T12" fmla="*/ 39 w 83"/>
                <a:gd name="T13" fmla="*/ 114 h 121"/>
                <a:gd name="T14" fmla="*/ 40 w 83"/>
                <a:gd name="T15" fmla="*/ 120 h 121"/>
                <a:gd name="T16" fmla="*/ 78 w 83"/>
                <a:gd name="T17" fmla="*/ 101 h 121"/>
                <a:gd name="T18" fmla="*/ 51 w 83"/>
                <a:gd name="T19" fmla="*/ 66 h 121"/>
                <a:gd name="T20" fmla="*/ 37 w 83"/>
                <a:gd name="T21" fmla="*/ 32 h 121"/>
                <a:gd name="T22" fmla="*/ 29 w 83"/>
                <a:gd name="T23" fmla="*/ 10 h 121"/>
                <a:gd name="T24" fmla="*/ 4 w 83"/>
                <a:gd name="T25" fmla="*/ 17 h 121"/>
                <a:gd name="T26" fmla="*/ 11 w 83"/>
                <a:gd name="T27" fmla="*/ 19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3" h="121">
                  <a:moveTo>
                    <a:pt x="11" y="19"/>
                  </a:moveTo>
                  <a:cubicBezTo>
                    <a:pt x="29" y="0"/>
                    <a:pt x="28" y="38"/>
                    <a:pt x="27" y="45"/>
                  </a:cubicBezTo>
                  <a:cubicBezTo>
                    <a:pt x="26" y="51"/>
                    <a:pt x="34" y="60"/>
                    <a:pt x="38" y="64"/>
                  </a:cubicBezTo>
                  <a:cubicBezTo>
                    <a:pt x="43" y="70"/>
                    <a:pt x="50" y="75"/>
                    <a:pt x="56" y="80"/>
                  </a:cubicBezTo>
                  <a:cubicBezTo>
                    <a:pt x="59" y="83"/>
                    <a:pt x="61" y="85"/>
                    <a:pt x="63" y="87"/>
                  </a:cubicBezTo>
                  <a:cubicBezTo>
                    <a:pt x="72" y="94"/>
                    <a:pt x="68" y="103"/>
                    <a:pt x="54" y="112"/>
                  </a:cubicBezTo>
                  <a:cubicBezTo>
                    <a:pt x="49" y="112"/>
                    <a:pt x="44" y="113"/>
                    <a:pt x="39" y="114"/>
                  </a:cubicBezTo>
                  <a:cubicBezTo>
                    <a:pt x="34" y="116"/>
                    <a:pt x="35" y="121"/>
                    <a:pt x="40" y="120"/>
                  </a:cubicBezTo>
                  <a:cubicBezTo>
                    <a:pt x="56" y="115"/>
                    <a:pt x="70" y="118"/>
                    <a:pt x="78" y="101"/>
                  </a:cubicBezTo>
                  <a:cubicBezTo>
                    <a:pt x="83" y="88"/>
                    <a:pt x="59" y="73"/>
                    <a:pt x="51" y="66"/>
                  </a:cubicBezTo>
                  <a:cubicBezTo>
                    <a:pt x="39" y="55"/>
                    <a:pt x="36" y="47"/>
                    <a:pt x="37" y="32"/>
                  </a:cubicBezTo>
                  <a:cubicBezTo>
                    <a:pt x="38" y="24"/>
                    <a:pt x="34" y="16"/>
                    <a:pt x="29" y="10"/>
                  </a:cubicBezTo>
                  <a:cubicBezTo>
                    <a:pt x="21" y="1"/>
                    <a:pt x="9" y="11"/>
                    <a:pt x="4" y="17"/>
                  </a:cubicBezTo>
                  <a:cubicBezTo>
                    <a:pt x="0" y="21"/>
                    <a:pt x="8" y="22"/>
                    <a:pt x="11" y="19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4" name="Freeform 60"/>
            <p:cNvSpPr/>
            <p:nvPr/>
          </p:nvSpPr>
          <p:spPr bwMode="auto">
            <a:xfrm>
              <a:off x="4165" y="2790"/>
              <a:ext cx="213" cy="62"/>
            </a:xfrm>
            <a:custGeom>
              <a:avLst/>
              <a:gdLst>
                <a:gd name="T0" fmla="*/ 9 w 90"/>
                <a:gd name="T1" fmla="*/ 24 h 26"/>
                <a:gd name="T2" fmla="*/ 80 w 90"/>
                <a:gd name="T3" fmla="*/ 20 h 26"/>
                <a:gd name="T4" fmla="*/ 88 w 90"/>
                <a:gd name="T5" fmla="*/ 17 h 26"/>
                <a:gd name="T6" fmla="*/ 5 w 90"/>
                <a:gd name="T7" fmla="*/ 21 h 26"/>
                <a:gd name="T8" fmla="*/ 9 w 90"/>
                <a:gd name="T9" fmla="*/ 24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26">
                  <a:moveTo>
                    <a:pt x="9" y="24"/>
                  </a:moveTo>
                  <a:cubicBezTo>
                    <a:pt x="28" y="16"/>
                    <a:pt x="62" y="6"/>
                    <a:pt x="80" y="20"/>
                  </a:cubicBezTo>
                  <a:cubicBezTo>
                    <a:pt x="82" y="22"/>
                    <a:pt x="90" y="19"/>
                    <a:pt x="88" y="17"/>
                  </a:cubicBezTo>
                  <a:cubicBezTo>
                    <a:pt x="67" y="0"/>
                    <a:pt x="28" y="11"/>
                    <a:pt x="5" y="21"/>
                  </a:cubicBezTo>
                  <a:cubicBezTo>
                    <a:pt x="0" y="23"/>
                    <a:pt x="5" y="26"/>
                    <a:pt x="9" y="24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5" name="Freeform 61"/>
            <p:cNvSpPr/>
            <p:nvPr/>
          </p:nvSpPr>
          <p:spPr bwMode="auto">
            <a:xfrm>
              <a:off x="4217" y="2899"/>
              <a:ext cx="173" cy="33"/>
            </a:xfrm>
            <a:custGeom>
              <a:avLst/>
              <a:gdLst>
                <a:gd name="T0" fmla="*/ 1 w 73"/>
                <a:gd name="T1" fmla="*/ 5 h 14"/>
                <a:gd name="T2" fmla="*/ 64 w 73"/>
                <a:gd name="T3" fmla="*/ 5 h 14"/>
                <a:gd name="T4" fmla="*/ 68 w 73"/>
                <a:gd name="T5" fmla="*/ 1 h 14"/>
                <a:gd name="T6" fmla="*/ 9 w 73"/>
                <a:gd name="T7" fmla="*/ 2 h 14"/>
                <a:gd name="T8" fmla="*/ 1 w 73"/>
                <a:gd name="T9" fmla="*/ 5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" h="14">
                  <a:moveTo>
                    <a:pt x="1" y="5"/>
                  </a:moveTo>
                  <a:cubicBezTo>
                    <a:pt x="19" y="14"/>
                    <a:pt x="45" y="5"/>
                    <a:pt x="64" y="5"/>
                  </a:cubicBezTo>
                  <a:cubicBezTo>
                    <a:pt x="67" y="5"/>
                    <a:pt x="73" y="1"/>
                    <a:pt x="68" y="1"/>
                  </a:cubicBezTo>
                  <a:cubicBezTo>
                    <a:pt x="50" y="2"/>
                    <a:pt x="26" y="10"/>
                    <a:pt x="9" y="2"/>
                  </a:cubicBezTo>
                  <a:cubicBezTo>
                    <a:pt x="7" y="0"/>
                    <a:pt x="0" y="4"/>
                    <a:pt x="1" y="5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6" name="Freeform 62"/>
            <p:cNvSpPr/>
            <p:nvPr/>
          </p:nvSpPr>
          <p:spPr bwMode="auto">
            <a:xfrm>
              <a:off x="4459" y="2740"/>
              <a:ext cx="234" cy="292"/>
            </a:xfrm>
            <a:custGeom>
              <a:avLst/>
              <a:gdLst>
                <a:gd name="T0" fmla="*/ 13 w 99"/>
                <a:gd name="T1" fmla="*/ 31 h 123"/>
                <a:gd name="T2" fmla="*/ 36 w 99"/>
                <a:gd name="T3" fmla="*/ 25 h 123"/>
                <a:gd name="T4" fmla="*/ 37 w 99"/>
                <a:gd name="T5" fmla="*/ 39 h 123"/>
                <a:gd name="T6" fmla="*/ 33 w 99"/>
                <a:gd name="T7" fmla="*/ 56 h 123"/>
                <a:gd name="T8" fmla="*/ 29 w 99"/>
                <a:gd name="T9" fmla="*/ 95 h 123"/>
                <a:gd name="T10" fmla="*/ 94 w 99"/>
                <a:gd name="T11" fmla="*/ 103 h 123"/>
                <a:gd name="T12" fmla="*/ 92 w 99"/>
                <a:gd name="T13" fmla="*/ 98 h 123"/>
                <a:gd name="T14" fmla="*/ 51 w 99"/>
                <a:gd name="T15" fmla="*/ 106 h 123"/>
                <a:gd name="T16" fmla="*/ 38 w 99"/>
                <a:gd name="T17" fmla="*/ 72 h 123"/>
                <a:gd name="T18" fmla="*/ 46 w 99"/>
                <a:gd name="T19" fmla="*/ 26 h 123"/>
                <a:gd name="T20" fmla="*/ 4 w 99"/>
                <a:gd name="T21" fmla="*/ 33 h 123"/>
                <a:gd name="T22" fmla="*/ 13 w 99"/>
                <a:gd name="T23" fmla="*/ 3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9" h="123">
                  <a:moveTo>
                    <a:pt x="13" y="31"/>
                  </a:moveTo>
                  <a:cubicBezTo>
                    <a:pt x="25" y="16"/>
                    <a:pt x="33" y="14"/>
                    <a:pt x="36" y="25"/>
                  </a:cubicBezTo>
                  <a:cubicBezTo>
                    <a:pt x="38" y="29"/>
                    <a:pt x="37" y="35"/>
                    <a:pt x="37" y="39"/>
                  </a:cubicBezTo>
                  <a:cubicBezTo>
                    <a:pt x="37" y="45"/>
                    <a:pt x="35" y="51"/>
                    <a:pt x="33" y="56"/>
                  </a:cubicBezTo>
                  <a:cubicBezTo>
                    <a:pt x="29" y="69"/>
                    <a:pt x="26" y="82"/>
                    <a:pt x="29" y="95"/>
                  </a:cubicBezTo>
                  <a:cubicBezTo>
                    <a:pt x="35" y="123"/>
                    <a:pt x="77" y="109"/>
                    <a:pt x="94" y="103"/>
                  </a:cubicBezTo>
                  <a:cubicBezTo>
                    <a:pt x="99" y="102"/>
                    <a:pt x="98" y="96"/>
                    <a:pt x="92" y="98"/>
                  </a:cubicBezTo>
                  <a:cubicBezTo>
                    <a:pt x="80" y="102"/>
                    <a:pt x="65" y="108"/>
                    <a:pt x="51" y="106"/>
                  </a:cubicBezTo>
                  <a:cubicBezTo>
                    <a:pt x="34" y="102"/>
                    <a:pt x="36" y="84"/>
                    <a:pt x="38" y="72"/>
                  </a:cubicBezTo>
                  <a:cubicBezTo>
                    <a:pt x="41" y="56"/>
                    <a:pt x="47" y="42"/>
                    <a:pt x="46" y="26"/>
                  </a:cubicBezTo>
                  <a:cubicBezTo>
                    <a:pt x="43" y="0"/>
                    <a:pt x="0" y="7"/>
                    <a:pt x="4" y="33"/>
                  </a:cubicBezTo>
                  <a:cubicBezTo>
                    <a:pt x="5" y="37"/>
                    <a:pt x="13" y="35"/>
                    <a:pt x="13" y="31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7" name="Freeform 63"/>
            <p:cNvSpPr/>
            <p:nvPr/>
          </p:nvSpPr>
          <p:spPr bwMode="auto">
            <a:xfrm>
              <a:off x="4646" y="2747"/>
              <a:ext cx="236" cy="247"/>
            </a:xfrm>
            <a:custGeom>
              <a:avLst/>
              <a:gdLst>
                <a:gd name="T0" fmla="*/ 10 w 100"/>
                <a:gd name="T1" fmla="*/ 17 h 104"/>
                <a:gd name="T2" fmla="*/ 38 w 100"/>
                <a:gd name="T3" fmla="*/ 34 h 104"/>
                <a:gd name="T4" fmla="*/ 47 w 100"/>
                <a:gd name="T5" fmla="*/ 70 h 104"/>
                <a:gd name="T6" fmla="*/ 99 w 100"/>
                <a:gd name="T7" fmla="*/ 82 h 104"/>
                <a:gd name="T8" fmla="*/ 91 w 100"/>
                <a:gd name="T9" fmla="*/ 83 h 104"/>
                <a:gd name="T10" fmla="*/ 54 w 100"/>
                <a:gd name="T11" fmla="*/ 63 h 104"/>
                <a:gd name="T12" fmla="*/ 44 w 100"/>
                <a:gd name="T13" fmla="*/ 24 h 104"/>
                <a:gd name="T14" fmla="*/ 2 w 100"/>
                <a:gd name="T15" fmla="*/ 18 h 104"/>
                <a:gd name="T16" fmla="*/ 10 w 100"/>
                <a:gd name="T17" fmla="*/ 17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0" h="104">
                  <a:moveTo>
                    <a:pt x="10" y="17"/>
                  </a:moveTo>
                  <a:cubicBezTo>
                    <a:pt x="28" y="0"/>
                    <a:pt x="34" y="19"/>
                    <a:pt x="38" y="34"/>
                  </a:cubicBezTo>
                  <a:cubicBezTo>
                    <a:pt x="41" y="46"/>
                    <a:pt x="42" y="59"/>
                    <a:pt x="47" y="70"/>
                  </a:cubicBezTo>
                  <a:cubicBezTo>
                    <a:pt x="54" y="83"/>
                    <a:pt x="92" y="104"/>
                    <a:pt x="99" y="82"/>
                  </a:cubicBezTo>
                  <a:cubicBezTo>
                    <a:pt x="100" y="80"/>
                    <a:pt x="92" y="81"/>
                    <a:pt x="91" y="83"/>
                  </a:cubicBezTo>
                  <a:cubicBezTo>
                    <a:pt x="86" y="98"/>
                    <a:pt x="56" y="71"/>
                    <a:pt x="54" y="63"/>
                  </a:cubicBezTo>
                  <a:cubicBezTo>
                    <a:pt x="49" y="51"/>
                    <a:pt x="48" y="37"/>
                    <a:pt x="44" y="24"/>
                  </a:cubicBezTo>
                  <a:cubicBezTo>
                    <a:pt x="37" y="0"/>
                    <a:pt x="18" y="2"/>
                    <a:pt x="2" y="18"/>
                  </a:cubicBezTo>
                  <a:cubicBezTo>
                    <a:pt x="0" y="20"/>
                    <a:pt x="9" y="19"/>
                    <a:pt x="10" y="17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8" name="Freeform 64"/>
            <p:cNvSpPr/>
            <p:nvPr/>
          </p:nvSpPr>
          <p:spPr bwMode="auto">
            <a:xfrm>
              <a:off x="4674" y="2816"/>
              <a:ext cx="211" cy="55"/>
            </a:xfrm>
            <a:custGeom>
              <a:avLst/>
              <a:gdLst>
                <a:gd name="T0" fmla="*/ 6 w 89"/>
                <a:gd name="T1" fmla="*/ 22 h 23"/>
                <a:gd name="T2" fmla="*/ 83 w 89"/>
                <a:gd name="T3" fmla="*/ 6 h 23"/>
                <a:gd name="T4" fmla="*/ 83 w 89"/>
                <a:gd name="T5" fmla="*/ 1 h 23"/>
                <a:gd name="T6" fmla="*/ 7 w 89"/>
                <a:gd name="T7" fmla="*/ 16 h 23"/>
                <a:gd name="T8" fmla="*/ 6 w 89"/>
                <a:gd name="T9" fmla="*/ 2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9" h="23">
                  <a:moveTo>
                    <a:pt x="6" y="22"/>
                  </a:moveTo>
                  <a:cubicBezTo>
                    <a:pt x="32" y="17"/>
                    <a:pt x="57" y="10"/>
                    <a:pt x="83" y="6"/>
                  </a:cubicBezTo>
                  <a:cubicBezTo>
                    <a:pt x="87" y="6"/>
                    <a:pt x="89" y="0"/>
                    <a:pt x="83" y="1"/>
                  </a:cubicBezTo>
                  <a:cubicBezTo>
                    <a:pt x="58" y="5"/>
                    <a:pt x="32" y="12"/>
                    <a:pt x="7" y="16"/>
                  </a:cubicBezTo>
                  <a:cubicBezTo>
                    <a:pt x="2" y="17"/>
                    <a:pt x="0" y="23"/>
                    <a:pt x="6" y="22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9" name="Freeform 65"/>
            <p:cNvSpPr/>
            <p:nvPr/>
          </p:nvSpPr>
          <p:spPr bwMode="auto">
            <a:xfrm>
              <a:off x="2365" y="2792"/>
              <a:ext cx="196" cy="320"/>
            </a:xfrm>
            <a:custGeom>
              <a:avLst/>
              <a:gdLst>
                <a:gd name="T0" fmla="*/ 9 w 83"/>
                <a:gd name="T1" fmla="*/ 25 h 135"/>
                <a:gd name="T2" fmla="*/ 39 w 83"/>
                <a:gd name="T3" fmla="*/ 19 h 135"/>
                <a:gd name="T4" fmla="*/ 32 w 83"/>
                <a:gd name="T5" fmla="*/ 41 h 135"/>
                <a:gd name="T6" fmla="*/ 40 w 83"/>
                <a:gd name="T7" fmla="*/ 72 h 135"/>
                <a:gd name="T8" fmla="*/ 72 w 83"/>
                <a:gd name="T9" fmla="*/ 102 h 135"/>
                <a:gd name="T10" fmla="*/ 19 w 83"/>
                <a:gd name="T11" fmla="*/ 131 h 135"/>
                <a:gd name="T12" fmla="*/ 22 w 83"/>
                <a:gd name="T13" fmla="*/ 133 h 135"/>
                <a:gd name="T14" fmla="*/ 62 w 83"/>
                <a:gd name="T15" fmla="*/ 129 h 135"/>
                <a:gd name="T16" fmla="*/ 80 w 83"/>
                <a:gd name="T17" fmla="*/ 103 h 135"/>
                <a:gd name="T18" fmla="*/ 39 w 83"/>
                <a:gd name="T19" fmla="*/ 59 h 135"/>
                <a:gd name="T20" fmla="*/ 40 w 83"/>
                <a:gd name="T21" fmla="*/ 3 h 135"/>
                <a:gd name="T22" fmla="*/ 0 w 83"/>
                <a:gd name="T23" fmla="*/ 26 h 135"/>
                <a:gd name="T24" fmla="*/ 9 w 83"/>
                <a:gd name="T25" fmla="*/ 25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3" h="135">
                  <a:moveTo>
                    <a:pt x="9" y="25"/>
                  </a:moveTo>
                  <a:cubicBezTo>
                    <a:pt x="12" y="12"/>
                    <a:pt x="42" y="0"/>
                    <a:pt x="39" y="19"/>
                  </a:cubicBezTo>
                  <a:cubicBezTo>
                    <a:pt x="38" y="27"/>
                    <a:pt x="35" y="34"/>
                    <a:pt x="32" y="41"/>
                  </a:cubicBezTo>
                  <a:cubicBezTo>
                    <a:pt x="28" y="53"/>
                    <a:pt x="29" y="63"/>
                    <a:pt x="40" y="72"/>
                  </a:cubicBezTo>
                  <a:cubicBezTo>
                    <a:pt x="51" y="82"/>
                    <a:pt x="67" y="87"/>
                    <a:pt x="72" y="102"/>
                  </a:cubicBezTo>
                  <a:cubicBezTo>
                    <a:pt x="79" y="127"/>
                    <a:pt x="36" y="125"/>
                    <a:pt x="19" y="131"/>
                  </a:cubicBezTo>
                  <a:cubicBezTo>
                    <a:pt x="14" y="133"/>
                    <a:pt x="19" y="134"/>
                    <a:pt x="22" y="133"/>
                  </a:cubicBezTo>
                  <a:cubicBezTo>
                    <a:pt x="35" y="129"/>
                    <a:pt x="50" y="135"/>
                    <a:pt x="62" y="129"/>
                  </a:cubicBezTo>
                  <a:cubicBezTo>
                    <a:pt x="72" y="124"/>
                    <a:pt x="79" y="113"/>
                    <a:pt x="80" y="103"/>
                  </a:cubicBezTo>
                  <a:cubicBezTo>
                    <a:pt x="83" y="84"/>
                    <a:pt x="48" y="73"/>
                    <a:pt x="39" y="59"/>
                  </a:cubicBezTo>
                  <a:cubicBezTo>
                    <a:pt x="33" y="49"/>
                    <a:pt x="61" y="5"/>
                    <a:pt x="40" y="3"/>
                  </a:cubicBezTo>
                  <a:cubicBezTo>
                    <a:pt x="25" y="2"/>
                    <a:pt x="4" y="11"/>
                    <a:pt x="0" y="26"/>
                  </a:cubicBezTo>
                  <a:cubicBezTo>
                    <a:pt x="0" y="28"/>
                    <a:pt x="8" y="27"/>
                    <a:pt x="9" y="25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0" name="Freeform 66"/>
            <p:cNvSpPr/>
            <p:nvPr/>
          </p:nvSpPr>
          <p:spPr bwMode="auto">
            <a:xfrm>
              <a:off x="1882" y="2608"/>
              <a:ext cx="135" cy="132"/>
            </a:xfrm>
            <a:custGeom>
              <a:avLst/>
              <a:gdLst>
                <a:gd name="T0" fmla="*/ 48 w 57"/>
                <a:gd name="T1" fmla="*/ 2 h 56"/>
                <a:gd name="T2" fmla="*/ 5 w 57"/>
                <a:gd name="T3" fmla="*/ 54 h 56"/>
                <a:gd name="T4" fmla="*/ 10 w 57"/>
                <a:gd name="T5" fmla="*/ 55 h 56"/>
                <a:gd name="T6" fmla="*/ 56 w 57"/>
                <a:gd name="T7" fmla="*/ 1 h 56"/>
                <a:gd name="T8" fmla="*/ 48 w 57"/>
                <a:gd name="T9" fmla="*/ 2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56">
                  <a:moveTo>
                    <a:pt x="48" y="2"/>
                  </a:moveTo>
                  <a:cubicBezTo>
                    <a:pt x="40" y="22"/>
                    <a:pt x="27" y="45"/>
                    <a:pt x="5" y="54"/>
                  </a:cubicBezTo>
                  <a:cubicBezTo>
                    <a:pt x="0" y="56"/>
                    <a:pt x="8" y="56"/>
                    <a:pt x="10" y="55"/>
                  </a:cubicBezTo>
                  <a:cubicBezTo>
                    <a:pt x="33" y="45"/>
                    <a:pt x="47" y="22"/>
                    <a:pt x="56" y="1"/>
                  </a:cubicBezTo>
                  <a:cubicBezTo>
                    <a:pt x="57" y="0"/>
                    <a:pt x="49" y="0"/>
                    <a:pt x="48" y="2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1" name="Freeform 67"/>
            <p:cNvSpPr/>
            <p:nvPr/>
          </p:nvSpPr>
          <p:spPr bwMode="auto">
            <a:xfrm>
              <a:off x="1898" y="2622"/>
              <a:ext cx="138" cy="95"/>
            </a:xfrm>
            <a:custGeom>
              <a:avLst/>
              <a:gdLst>
                <a:gd name="T0" fmla="*/ 1 w 58"/>
                <a:gd name="T1" fmla="*/ 4 h 40"/>
                <a:gd name="T2" fmla="*/ 49 w 58"/>
                <a:gd name="T3" fmla="*/ 39 h 40"/>
                <a:gd name="T4" fmla="*/ 57 w 58"/>
                <a:gd name="T5" fmla="*/ 36 h 40"/>
                <a:gd name="T6" fmla="*/ 9 w 58"/>
                <a:gd name="T7" fmla="*/ 2 h 40"/>
                <a:gd name="T8" fmla="*/ 1 w 58"/>
                <a:gd name="T9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40">
                  <a:moveTo>
                    <a:pt x="1" y="4"/>
                  </a:moveTo>
                  <a:cubicBezTo>
                    <a:pt x="17" y="16"/>
                    <a:pt x="35" y="25"/>
                    <a:pt x="49" y="39"/>
                  </a:cubicBezTo>
                  <a:cubicBezTo>
                    <a:pt x="51" y="40"/>
                    <a:pt x="58" y="37"/>
                    <a:pt x="57" y="36"/>
                  </a:cubicBezTo>
                  <a:cubicBezTo>
                    <a:pt x="43" y="23"/>
                    <a:pt x="25" y="13"/>
                    <a:pt x="9" y="2"/>
                  </a:cubicBezTo>
                  <a:cubicBezTo>
                    <a:pt x="7" y="0"/>
                    <a:pt x="0" y="4"/>
                    <a:pt x="1" y="4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2" name="Freeform 68"/>
            <p:cNvSpPr/>
            <p:nvPr/>
          </p:nvSpPr>
          <p:spPr bwMode="auto">
            <a:xfrm>
              <a:off x="2017" y="2638"/>
              <a:ext cx="120" cy="31"/>
            </a:xfrm>
            <a:custGeom>
              <a:avLst/>
              <a:gdLst>
                <a:gd name="T0" fmla="*/ 5 w 51"/>
                <a:gd name="T1" fmla="*/ 10 h 13"/>
                <a:gd name="T2" fmla="*/ 45 w 51"/>
                <a:gd name="T3" fmla="*/ 6 h 13"/>
                <a:gd name="T4" fmla="*/ 42 w 51"/>
                <a:gd name="T5" fmla="*/ 2 h 13"/>
                <a:gd name="T6" fmla="*/ 10 w 51"/>
                <a:gd name="T7" fmla="*/ 5 h 13"/>
                <a:gd name="T8" fmla="*/ 5 w 51"/>
                <a:gd name="T9" fmla="*/ 1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13">
                  <a:moveTo>
                    <a:pt x="5" y="10"/>
                  </a:moveTo>
                  <a:cubicBezTo>
                    <a:pt x="18" y="13"/>
                    <a:pt x="33" y="11"/>
                    <a:pt x="45" y="6"/>
                  </a:cubicBezTo>
                  <a:cubicBezTo>
                    <a:pt x="51" y="3"/>
                    <a:pt x="46" y="0"/>
                    <a:pt x="42" y="2"/>
                  </a:cubicBezTo>
                  <a:cubicBezTo>
                    <a:pt x="32" y="6"/>
                    <a:pt x="20" y="8"/>
                    <a:pt x="10" y="5"/>
                  </a:cubicBezTo>
                  <a:cubicBezTo>
                    <a:pt x="7" y="4"/>
                    <a:pt x="0" y="8"/>
                    <a:pt x="5" y="10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3" name="Freeform 69"/>
            <p:cNvSpPr/>
            <p:nvPr/>
          </p:nvSpPr>
          <p:spPr bwMode="auto">
            <a:xfrm>
              <a:off x="2064" y="2601"/>
              <a:ext cx="111" cy="125"/>
            </a:xfrm>
            <a:custGeom>
              <a:avLst/>
              <a:gdLst>
                <a:gd name="T0" fmla="*/ 24 w 47"/>
                <a:gd name="T1" fmla="*/ 6 h 53"/>
                <a:gd name="T2" fmla="*/ 30 w 47"/>
                <a:gd name="T3" fmla="*/ 33 h 53"/>
                <a:gd name="T4" fmla="*/ 4 w 47"/>
                <a:gd name="T5" fmla="*/ 49 h 53"/>
                <a:gd name="T6" fmla="*/ 11 w 47"/>
                <a:gd name="T7" fmla="*/ 51 h 53"/>
                <a:gd name="T8" fmla="*/ 41 w 47"/>
                <a:gd name="T9" fmla="*/ 28 h 53"/>
                <a:gd name="T10" fmla="*/ 32 w 47"/>
                <a:gd name="T11" fmla="*/ 3 h 53"/>
                <a:gd name="T12" fmla="*/ 24 w 47"/>
                <a:gd name="T13" fmla="*/ 6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7" h="53">
                  <a:moveTo>
                    <a:pt x="24" y="6"/>
                  </a:moveTo>
                  <a:cubicBezTo>
                    <a:pt x="31" y="15"/>
                    <a:pt x="41" y="22"/>
                    <a:pt x="30" y="33"/>
                  </a:cubicBezTo>
                  <a:cubicBezTo>
                    <a:pt x="23" y="40"/>
                    <a:pt x="12" y="43"/>
                    <a:pt x="4" y="49"/>
                  </a:cubicBezTo>
                  <a:cubicBezTo>
                    <a:pt x="0" y="52"/>
                    <a:pt x="9" y="53"/>
                    <a:pt x="11" y="51"/>
                  </a:cubicBezTo>
                  <a:cubicBezTo>
                    <a:pt x="21" y="43"/>
                    <a:pt x="35" y="41"/>
                    <a:pt x="41" y="28"/>
                  </a:cubicBezTo>
                  <a:cubicBezTo>
                    <a:pt x="47" y="17"/>
                    <a:pt x="38" y="12"/>
                    <a:pt x="32" y="3"/>
                  </a:cubicBezTo>
                  <a:cubicBezTo>
                    <a:pt x="30" y="0"/>
                    <a:pt x="22" y="3"/>
                    <a:pt x="24" y="6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4" name="Freeform 70"/>
            <p:cNvSpPr/>
            <p:nvPr/>
          </p:nvSpPr>
          <p:spPr bwMode="auto">
            <a:xfrm>
              <a:off x="2180" y="2582"/>
              <a:ext cx="118" cy="132"/>
            </a:xfrm>
            <a:custGeom>
              <a:avLst/>
              <a:gdLst>
                <a:gd name="T0" fmla="*/ 12 w 50"/>
                <a:gd name="T1" fmla="*/ 11 h 56"/>
                <a:gd name="T2" fmla="*/ 8 w 50"/>
                <a:gd name="T3" fmla="*/ 44 h 56"/>
                <a:gd name="T4" fmla="*/ 43 w 50"/>
                <a:gd name="T5" fmla="*/ 39 h 56"/>
                <a:gd name="T6" fmla="*/ 38 w 50"/>
                <a:gd name="T7" fmla="*/ 4 h 56"/>
                <a:gd name="T8" fmla="*/ 23 w 50"/>
                <a:gd name="T9" fmla="*/ 2 h 56"/>
                <a:gd name="T10" fmla="*/ 11 w 50"/>
                <a:gd name="T11" fmla="*/ 17 h 56"/>
                <a:gd name="T12" fmla="*/ 19 w 50"/>
                <a:gd name="T13" fmla="*/ 16 h 56"/>
                <a:gd name="T14" fmla="*/ 27 w 50"/>
                <a:gd name="T15" fmla="*/ 6 h 56"/>
                <a:gd name="T16" fmla="*/ 34 w 50"/>
                <a:gd name="T17" fmla="*/ 12 h 56"/>
                <a:gd name="T18" fmla="*/ 35 w 50"/>
                <a:gd name="T19" fmla="*/ 38 h 56"/>
                <a:gd name="T20" fmla="*/ 23 w 50"/>
                <a:gd name="T21" fmla="*/ 45 h 56"/>
                <a:gd name="T22" fmla="*/ 14 w 50"/>
                <a:gd name="T23" fmla="*/ 38 h 56"/>
                <a:gd name="T24" fmla="*/ 18 w 50"/>
                <a:gd name="T25" fmla="*/ 14 h 56"/>
                <a:gd name="T26" fmla="*/ 12 w 50"/>
                <a:gd name="T27" fmla="*/ 11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0" h="56">
                  <a:moveTo>
                    <a:pt x="12" y="11"/>
                  </a:moveTo>
                  <a:cubicBezTo>
                    <a:pt x="0" y="18"/>
                    <a:pt x="0" y="34"/>
                    <a:pt x="8" y="44"/>
                  </a:cubicBezTo>
                  <a:cubicBezTo>
                    <a:pt x="18" y="56"/>
                    <a:pt x="35" y="50"/>
                    <a:pt x="43" y="39"/>
                  </a:cubicBezTo>
                  <a:cubicBezTo>
                    <a:pt x="50" y="29"/>
                    <a:pt x="47" y="13"/>
                    <a:pt x="38" y="4"/>
                  </a:cubicBezTo>
                  <a:cubicBezTo>
                    <a:pt x="34" y="1"/>
                    <a:pt x="28" y="0"/>
                    <a:pt x="23" y="2"/>
                  </a:cubicBezTo>
                  <a:cubicBezTo>
                    <a:pt x="16" y="4"/>
                    <a:pt x="13" y="11"/>
                    <a:pt x="11" y="17"/>
                  </a:cubicBezTo>
                  <a:cubicBezTo>
                    <a:pt x="10" y="20"/>
                    <a:pt x="18" y="19"/>
                    <a:pt x="19" y="16"/>
                  </a:cubicBezTo>
                  <a:cubicBezTo>
                    <a:pt x="20" y="14"/>
                    <a:pt x="23" y="6"/>
                    <a:pt x="27" y="6"/>
                  </a:cubicBezTo>
                  <a:cubicBezTo>
                    <a:pt x="30" y="6"/>
                    <a:pt x="32" y="10"/>
                    <a:pt x="34" y="12"/>
                  </a:cubicBezTo>
                  <a:cubicBezTo>
                    <a:pt x="39" y="20"/>
                    <a:pt x="39" y="30"/>
                    <a:pt x="35" y="38"/>
                  </a:cubicBezTo>
                  <a:cubicBezTo>
                    <a:pt x="33" y="41"/>
                    <a:pt x="29" y="46"/>
                    <a:pt x="23" y="45"/>
                  </a:cubicBezTo>
                  <a:cubicBezTo>
                    <a:pt x="19" y="45"/>
                    <a:pt x="16" y="41"/>
                    <a:pt x="14" y="38"/>
                  </a:cubicBezTo>
                  <a:cubicBezTo>
                    <a:pt x="9" y="31"/>
                    <a:pt x="9" y="19"/>
                    <a:pt x="18" y="14"/>
                  </a:cubicBezTo>
                  <a:cubicBezTo>
                    <a:pt x="23" y="11"/>
                    <a:pt x="15" y="9"/>
                    <a:pt x="12" y="11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5" name="Freeform 71"/>
            <p:cNvSpPr/>
            <p:nvPr/>
          </p:nvSpPr>
          <p:spPr bwMode="auto">
            <a:xfrm>
              <a:off x="2502" y="3257"/>
              <a:ext cx="170" cy="163"/>
            </a:xfrm>
            <a:custGeom>
              <a:avLst/>
              <a:gdLst>
                <a:gd name="T0" fmla="*/ 6 w 72"/>
                <a:gd name="T1" fmla="*/ 6 h 69"/>
                <a:gd name="T2" fmla="*/ 61 w 72"/>
                <a:gd name="T3" fmla="*/ 67 h 69"/>
                <a:gd name="T4" fmla="*/ 68 w 72"/>
                <a:gd name="T5" fmla="*/ 62 h 69"/>
                <a:gd name="T6" fmla="*/ 10 w 72"/>
                <a:gd name="T7" fmla="*/ 1 h 69"/>
                <a:gd name="T8" fmla="*/ 6 w 72"/>
                <a:gd name="T9" fmla="*/ 6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69">
                  <a:moveTo>
                    <a:pt x="6" y="6"/>
                  </a:moveTo>
                  <a:cubicBezTo>
                    <a:pt x="32" y="16"/>
                    <a:pt x="40" y="50"/>
                    <a:pt x="61" y="67"/>
                  </a:cubicBezTo>
                  <a:cubicBezTo>
                    <a:pt x="64" y="69"/>
                    <a:pt x="72" y="65"/>
                    <a:pt x="68" y="62"/>
                  </a:cubicBezTo>
                  <a:cubicBezTo>
                    <a:pt x="46" y="45"/>
                    <a:pt x="39" y="11"/>
                    <a:pt x="10" y="1"/>
                  </a:cubicBezTo>
                  <a:cubicBezTo>
                    <a:pt x="7" y="0"/>
                    <a:pt x="0" y="5"/>
                    <a:pt x="6" y="6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6" name="Freeform 72"/>
            <p:cNvSpPr/>
            <p:nvPr/>
          </p:nvSpPr>
          <p:spPr bwMode="auto">
            <a:xfrm>
              <a:off x="3091" y="3271"/>
              <a:ext cx="147" cy="225"/>
            </a:xfrm>
            <a:custGeom>
              <a:avLst/>
              <a:gdLst>
                <a:gd name="T0" fmla="*/ 14 w 62"/>
                <a:gd name="T1" fmla="*/ 16 h 95"/>
                <a:gd name="T2" fmla="*/ 10 w 62"/>
                <a:gd name="T3" fmla="*/ 11 h 95"/>
                <a:gd name="T4" fmla="*/ 14 w 62"/>
                <a:gd name="T5" fmla="*/ 8 h 95"/>
                <a:gd name="T6" fmla="*/ 31 w 62"/>
                <a:gd name="T7" fmla="*/ 11 h 95"/>
                <a:gd name="T8" fmla="*/ 30 w 62"/>
                <a:gd name="T9" fmla="*/ 35 h 95"/>
                <a:gd name="T10" fmla="*/ 35 w 62"/>
                <a:gd name="T11" fmla="*/ 56 h 95"/>
                <a:gd name="T12" fmla="*/ 42 w 62"/>
                <a:gd name="T13" fmla="*/ 66 h 95"/>
                <a:gd name="T14" fmla="*/ 16 w 62"/>
                <a:gd name="T15" fmla="*/ 87 h 95"/>
                <a:gd name="T16" fmla="*/ 11 w 62"/>
                <a:gd name="T17" fmla="*/ 91 h 95"/>
                <a:gd name="T18" fmla="*/ 45 w 62"/>
                <a:gd name="T19" fmla="*/ 78 h 95"/>
                <a:gd name="T20" fmla="*/ 37 w 62"/>
                <a:gd name="T21" fmla="*/ 38 h 95"/>
                <a:gd name="T22" fmla="*/ 29 w 62"/>
                <a:gd name="T23" fmla="*/ 1 h 95"/>
                <a:gd name="T24" fmla="*/ 1 w 62"/>
                <a:gd name="T25" fmla="*/ 13 h 95"/>
                <a:gd name="T26" fmla="*/ 4 w 62"/>
                <a:gd name="T27" fmla="*/ 15 h 95"/>
                <a:gd name="T28" fmla="*/ 5 w 62"/>
                <a:gd name="T29" fmla="*/ 18 h 95"/>
                <a:gd name="T30" fmla="*/ 14 w 62"/>
                <a:gd name="T31" fmla="*/ 16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95">
                  <a:moveTo>
                    <a:pt x="14" y="16"/>
                  </a:moveTo>
                  <a:cubicBezTo>
                    <a:pt x="14" y="13"/>
                    <a:pt x="13" y="11"/>
                    <a:pt x="10" y="11"/>
                  </a:cubicBezTo>
                  <a:cubicBezTo>
                    <a:pt x="11" y="10"/>
                    <a:pt x="13" y="9"/>
                    <a:pt x="14" y="8"/>
                  </a:cubicBezTo>
                  <a:cubicBezTo>
                    <a:pt x="22" y="5"/>
                    <a:pt x="28" y="6"/>
                    <a:pt x="31" y="11"/>
                  </a:cubicBezTo>
                  <a:cubicBezTo>
                    <a:pt x="38" y="17"/>
                    <a:pt x="32" y="28"/>
                    <a:pt x="30" y="35"/>
                  </a:cubicBezTo>
                  <a:cubicBezTo>
                    <a:pt x="27" y="43"/>
                    <a:pt x="30" y="49"/>
                    <a:pt x="35" y="56"/>
                  </a:cubicBezTo>
                  <a:cubicBezTo>
                    <a:pt x="37" y="60"/>
                    <a:pt x="40" y="62"/>
                    <a:pt x="42" y="66"/>
                  </a:cubicBezTo>
                  <a:cubicBezTo>
                    <a:pt x="47" y="76"/>
                    <a:pt x="25" y="89"/>
                    <a:pt x="16" y="87"/>
                  </a:cubicBezTo>
                  <a:cubicBezTo>
                    <a:pt x="14" y="86"/>
                    <a:pt x="6" y="90"/>
                    <a:pt x="11" y="91"/>
                  </a:cubicBezTo>
                  <a:cubicBezTo>
                    <a:pt x="24" y="95"/>
                    <a:pt x="36" y="86"/>
                    <a:pt x="45" y="78"/>
                  </a:cubicBezTo>
                  <a:cubicBezTo>
                    <a:pt x="62" y="64"/>
                    <a:pt x="36" y="53"/>
                    <a:pt x="37" y="38"/>
                  </a:cubicBezTo>
                  <a:cubicBezTo>
                    <a:pt x="38" y="27"/>
                    <a:pt x="51" y="4"/>
                    <a:pt x="29" y="1"/>
                  </a:cubicBezTo>
                  <a:cubicBezTo>
                    <a:pt x="18" y="0"/>
                    <a:pt x="8" y="4"/>
                    <a:pt x="1" y="13"/>
                  </a:cubicBezTo>
                  <a:cubicBezTo>
                    <a:pt x="0" y="14"/>
                    <a:pt x="3" y="15"/>
                    <a:pt x="4" y="15"/>
                  </a:cubicBezTo>
                  <a:cubicBezTo>
                    <a:pt x="4" y="16"/>
                    <a:pt x="5" y="17"/>
                    <a:pt x="5" y="18"/>
                  </a:cubicBezTo>
                  <a:cubicBezTo>
                    <a:pt x="5" y="20"/>
                    <a:pt x="14" y="19"/>
                    <a:pt x="14" y="16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7" name="Freeform 73"/>
            <p:cNvSpPr/>
            <p:nvPr/>
          </p:nvSpPr>
          <p:spPr bwMode="auto">
            <a:xfrm>
              <a:off x="3652" y="3193"/>
              <a:ext cx="393" cy="319"/>
            </a:xfrm>
            <a:custGeom>
              <a:avLst/>
              <a:gdLst>
                <a:gd name="T0" fmla="*/ 11 w 166"/>
                <a:gd name="T1" fmla="*/ 96 h 135"/>
                <a:gd name="T2" fmla="*/ 47 w 166"/>
                <a:gd name="T3" fmla="*/ 4 h 135"/>
                <a:gd name="T4" fmla="*/ 39 w 166"/>
                <a:gd name="T5" fmla="*/ 4 h 135"/>
                <a:gd name="T6" fmla="*/ 39 w 166"/>
                <a:gd name="T7" fmla="*/ 113 h 135"/>
                <a:gd name="T8" fmla="*/ 104 w 166"/>
                <a:gd name="T9" fmla="*/ 80 h 135"/>
                <a:gd name="T10" fmla="*/ 95 w 166"/>
                <a:gd name="T11" fmla="*/ 81 h 135"/>
                <a:gd name="T12" fmla="*/ 116 w 166"/>
                <a:gd name="T13" fmla="*/ 93 h 135"/>
                <a:gd name="T14" fmla="*/ 136 w 166"/>
                <a:gd name="T15" fmla="*/ 78 h 135"/>
                <a:gd name="T16" fmla="*/ 156 w 166"/>
                <a:gd name="T17" fmla="*/ 100 h 135"/>
                <a:gd name="T18" fmla="*/ 165 w 166"/>
                <a:gd name="T19" fmla="*/ 98 h 135"/>
                <a:gd name="T20" fmla="*/ 145 w 166"/>
                <a:gd name="T21" fmla="*/ 66 h 135"/>
                <a:gd name="T22" fmla="*/ 104 w 166"/>
                <a:gd name="T23" fmla="*/ 80 h 135"/>
                <a:gd name="T24" fmla="*/ 96 w 166"/>
                <a:gd name="T25" fmla="*/ 80 h 135"/>
                <a:gd name="T26" fmla="*/ 76 w 166"/>
                <a:gd name="T27" fmla="*/ 104 h 135"/>
                <a:gd name="T28" fmla="*/ 34 w 166"/>
                <a:gd name="T29" fmla="*/ 85 h 135"/>
                <a:gd name="T30" fmla="*/ 47 w 166"/>
                <a:gd name="T31" fmla="*/ 4 h 135"/>
                <a:gd name="T32" fmla="*/ 39 w 166"/>
                <a:gd name="T33" fmla="*/ 5 h 135"/>
                <a:gd name="T34" fmla="*/ 3 w 166"/>
                <a:gd name="T35" fmla="*/ 95 h 135"/>
                <a:gd name="T36" fmla="*/ 11 w 166"/>
                <a:gd name="T37" fmla="*/ 96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6" h="135">
                  <a:moveTo>
                    <a:pt x="11" y="96"/>
                  </a:moveTo>
                  <a:cubicBezTo>
                    <a:pt x="31" y="68"/>
                    <a:pt x="43" y="37"/>
                    <a:pt x="47" y="4"/>
                  </a:cubicBezTo>
                  <a:cubicBezTo>
                    <a:pt x="48" y="0"/>
                    <a:pt x="40" y="2"/>
                    <a:pt x="39" y="4"/>
                  </a:cubicBezTo>
                  <a:cubicBezTo>
                    <a:pt x="26" y="35"/>
                    <a:pt x="11" y="85"/>
                    <a:pt x="39" y="113"/>
                  </a:cubicBezTo>
                  <a:cubicBezTo>
                    <a:pt x="63" y="135"/>
                    <a:pt x="92" y="96"/>
                    <a:pt x="104" y="80"/>
                  </a:cubicBezTo>
                  <a:cubicBezTo>
                    <a:pt x="101" y="81"/>
                    <a:pt x="98" y="81"/>
                    <a:pt x="95" y="81"/>
                  </a:cubicBezTo>
                  <a:cubicBezTo>
                    <a:pt x="94" y="96"/>
                    <a:pt x="102" y="100"/>
                    <a:pt x="116" y="93"/>
                  </a:cubicBezTo>
                  <a:cubicBezTo>
                    <a:pt x="123" y="89"/>
                    <a:pt x="131" y="83"/>
                    <a:pt x="136" y="78"/>
                  </a:cubicBezTo>
                  <a:cubicBezTo>
                    <a:pt x="152" y="63"/>
                    <a:pt x="153" y="92"/>
                    <a:pt x="156" y="100"/>
                  </a:cubicBezTo>
                  <a:cubicBezTo>
                    <a:pt x="157" y="104"/>
                    <a:pt x="166" y="101"/>
                    <a:pt x="165" y="98"/>
                  </a:cubicBezTo>
                  <a:cubicBezTo>
                    <a:pt x="159" y="85"/>
                    <a:pt x="163" y="68"/>
                    <a:pt x="145" y="66"/>
                  </a:cubicBezTo>
                  <a:cubicBezTo>
                    <a:pt x="135" y="64"/>
                    <a:pt x="102" y="108"/>
                    <a:pt x="104" y="80"/>
                  </a:cubicBezTo>
                  <a:cubicBezTo>
                    <a:pt x="104" y="76"/>
                    <a:pt x="97" y="78"/>
                    <a:pt x="96" y="80"/>
                  </a:cubicBezTo>
                  <a:cubicBezTo>
                    <a:pt x="89" y="88"/>
                    <a:pt x="83" y="96"/>
                    <a:pt x="76" y="104"/>
                  </a:cubicBezTo>
                  <a:cubicBezTo>
                    <a:pt x="55" y="125"/>
                    <a:pt x="38" y="104"/>
                    <a:pt x="34" y="85"/>
                  </a:cubicBezTo>
                  <a:cubicBezTo>
                    <a:pt x="28" y="59"/>
                    <a:pt x="37" y="28"/>
                    <a:pt x="47" y="4"/>
                  </a:cubicBezTo>
                  <a:cubicBezTo>
                    <a:pt x="44" y="4"/>
                    <a:pt x="42" y="4"/>
                    <a:pt x="39" y="5"/>
                  </a:cubicBezTo>
                  <a:cubicBezTo>
                    <a:pt x="34" y="38"/>
                    <a:pt x="23" y="68"/>
                    <a:pt x="3" y="95"/>
                  </a:cubicBezTo>
                  <a:cubicBezTo>
                    <a:pt x="0" y="99"/>
                    <a:pt x="9" y="98"/>
                    <a:pt x="11" y="96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8" name="Freeform 74"/>
            <p:cNvSpPr/>
            <p:nvPr/>
          </p:nvSpPr>
          <p:spPr bwMode="auto">
            <a:xfrm>
              <a:off x="4042" y="3285"/>
              <a:ext cx="131" cy="133"/>
            </a:xfrm>
            <a:custGeom>
              <a:avLst/>
              <a:gdLst>
                <a:gd name="T0" fmla="*/ 44 w 55"/>
                <a:gd name="T1" fmla="*/ 2 h 56"/>
                <a:gd name="T2" fmla="*/ 4 w 55"/>
                <a:gd name="T3" fmla="*/ 52 h 56"/>
                <a:gd name="T4" fmla="*/ 11 w 55"/>
                <a:gd name="T5" fmla="*/ 53 h 56"/>
                <a:gd name="T6" fmla="*/ 51 w 55"/>
                <a:gd name="T7" fmla="*/ 4 h 56"/>
                <a:gd name="T8" fmla="*/ 44 w 55"/>
                <a:gd name="T9" fmla="*/ 2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56">
                  <a:moveTo>
                    <a:pt x="44" y="2"/>
                  </a:moveTo>
                  <a:cubicBezTo>
                    <a:pt x="27" y="16"/>
                    <a:pt x="19" y="37"/>
                    <a:pt x="4" y="52"/>
                  </a:cubicBezTo>
                  <a:cubicBezTo>
                    <a:pt x="0" y="55"/>
                    <a:pt x="9" y="56"/>
                    <a:pt x="11" y="53"/>
                  </a:cubicBezTo>
                  <a:cubicBezTo>
                    <a:pt x="26" y="38"/>
                    <a:pt x="34" y="18"/>
                    <a:pt x="51" y="4"/>
                  </a:cubicBezTo>
                  <a:cubicBezTo>
                    <a:pt x="55" y="1"/>
                    <a:pt x="47" y="0"/>
                    <a:pt x="44" y="2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9" name="Freeform 75"/>
            <p:cNvSpPr/>
            <p:nvPr/>
          </p:nvSpPr>
          <p:spPr bwMode="auto">
            <a:xfrm>
              <a:off x="4920" y="2020"/>
              <a:ext cx="346" cy="929"/>
            </a:xfrm>
            <a:custGeom>
              <a:avLst/>
              <a:gdLst>
                <a:gd name="T0" fmla="*/ 11 w 146"/>
                <a:gd name="T1" fmla="*/ 29 h 392"/>
                <a:gd name="T2" fmla="*/ 62 w 146"/>
                <a:gd name="T3" fmla="*/ 50 h 392"/>
                <a:gd name="T4" fmla="*/ 66 w 146"/>
                <a:gd name="T5" fmla="*/ 88 h 392"/>
                <a:gd name="T6" fmla="*/ 82 w 146"/>
                <a:gd name="T7" fmla="*/ 158 h 392"/>
                <a:gd name="T8" fmla="*/ 137 w 146"/>
                <a:gd name="T9" fmla="*/ 180 h 392"/>
                <a:gd name="T10" fmla="*/ 128 w 146"/>
                <a:gd name="T11" fmla="*/ 181 h 392"/>
                <a:gd name="T12" fmla="*/ 133 w 146"/>
                <a:gd name="T13" fmla="*/ 299 h 392"/>
                <a:gd name="T14" fmla="*/ 131 w 146"/>
                <a:gd name="T15" fmla="*/ 362 h 392"/>
                <a:gd name="T16" fmla="*/ 94 w 146"/>
                <a:gd name="T17" fmla="*/ 388 h 392"/>
                <a:gd name="T18" fmla="*/ 99 w 146"/>
                <a:gd name="T19" fmla="*/ 391 h 392"/>
                <a:gd name="T20" fmla="*/ 145 w 146"/>
                <a:gd name="T21" fmla="*/ 331 h 392"/>
                <a:gd name="T22" fmla="*/ 137 w 146"/>
                <a:gd name="T23" fmla="*/ 180 h 392"/>
                <a:gd name="T24" fmla="*/ 128 w 146"/>
                <a:gd name="T25" fmla="*/ 181 h 392"/>
                <a:gd name="T26" fmla="*/ 104 w 146"/>
                <a:gd name="T27" fmla="*/ 174 h 392"/>
                <a:gd name="T28" fmla="*/ 82 w 146"/>
                <a:gd name="T29" fmla="*/ 133 h 392"/>
                <a:gd name="T30" fmla="*/ 73 w 146"/>
                <a:gd name="T31" fmla="*/ 64 h 392"/>
                <a:gd name="T32" fmla="*/ 48 w 146"/>
                <a:gd name="T33" fmla="*/ 16 h 392"/>
                <a:gd name="T34" fmla="*/ 4 w 146"/>
                <a:gd name="T35" fmla="*/ 27 h 392"/>
                <a:gd name="T36" fmla="*/ 11 w 146"/>
                <a:gd name="T37" fmla="*/ 29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46" h="392">
                  <a:moveTo>
                    <a:pt x="11" y="29"/>
                  </a:moveTo>
                  <a:cubicBezTo>
                    <a:pt x="45" y="0"/>
                    <a:pt x="58" y="30"/>
                    <a:pt x="62" y="50"/>
                  </a:cubicBezTo>
                  <a:cubicBezTo>
                    <a:pt x="65" y="63"/>
                    <a:pt x="65" y="75"/>
                    <a:pt x="66" y="88"/>
                  </a:cubicBezTo>
                  <a:cubicBezTo>
                    <a:pt x="68" y="111"/>
                    <a:pt x="72" y="136"/>
                    <a:pt x="82" y="158"/>
                  </a:cubicBezTo>
                  <a:cubicBezTo>
                    <a:pt x="88" y="171"/>
                    <a:pt x="133" y="218"/>
                    <a:pt x="137" y="180"/>
                  </a:cubicBezTo>
                  <a:cubicBezTo>
                    <a:pt x="137" y="176"/>
                    <a:pt x="129" y="178"/>
                    <a:pt x="128" y="181"/>
                  </a:cubicBezTo>
                  <a:cubicBezTo>
                    <a:pt x="117" y="220"/>
                    <a:pt x="127" y="260"/>
                    <a:pt x="133" y="299"/>
                  </a:cubicBezTo>
                  <a:cubicBezTo>
                    <a:pt x="137" y="319"/>
                    <a:pt x="140" y="342"/>
                    <a:pt x="131" y="362"/>
                  </a:cubicBezTo>
                  <a:cubicBezTo>
                    <a:pt x="124" y="375"/>
                    <a:pt x="106" y="381"/>
                    <a:pt x="94" y="388"/>
                  </a:cubicBezTo>
                  <a:cubicBezTo>
                    <a:pt x="89" y="391"/>
                    <a:pt x="96" y="392"/>
                    <a:pt x="99" y="391"/>
                  </a:cubicBezTo>
                  <a:cubicBezTo>
                    <a:pt x="127" y="376"/>
                    <a:pt x="146" y="365"/>
                    <a:pt x="145" y="331"/>
                  </a:cubicBezTo>
                  <a:cubicBezTo>
                    <a:pt x="144" y="280"/>
                    <a:pt x="122" y="230"/>
                    <a:pt x="137" y="180"/>
                  </a:cubicBezTo>
                  <a:cubicBezTo>
                    <a:pt x="134" y="180"/>
                    <a:pt x="131" y="180"/>
                    <a:pt x="128" y="181"/>
                  </a:cubicBezTo>
                  <a:cubicBezTo>
                    <a:pt x="127" y="197"/>
                    <a:pt x="109" y="180"/>
                    <a:pt x="104" y="174"/>
                  </a:cubicBezTo>
                  <a:cubicBezTo>
                    <a:pt x="92" y="164"/>
                    <a:pt x="86" y="148"/>
                    <a:pt x="82" y="133"/>
                  </a:cubicBezTo>
                  <a:cubicBezTo>
                    <a:pt x="76" y="111"/>
                    <a:pt x="75" y="87"/>
                    <a:pt x="73" y="64"/>
                  </a:cubicBezTo>
                  <a:cubicBezTo>
                    <a:pt x="71" y="46"/>
                    <a:pt x="68" y="23"/>
                    <a:pt x="48" y="16"/>
                  </a:cubicBezTo>
                  <a:cubicBezTo>
                    <a:pt x="32" y="10"/>
                    <a:pt x="16" y="18"/>
                    <a:pt x="4" y="27"/>
                  </a:cubicBezTo>
                  <a:cubicBezTo>
                    <a:pt x="0" y="30"/>
                    <a:pt x="8" y="30"/>
                    <a:pt x="11" y="29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0" name="Freeform 76"/>
            <p:cNvSpPr/>
            <p:nvPr/>
          </p:nvSpPr>
          <p:spPr bwMode="auto">
            <a:xfrm>
              <a:off x="2384" y="1386"/>
              <a:ext cx="1112" cy="504"/>
            </a:xfrm>
            <a:custGeom>
              <a:avLst/>
              <a:gdLst>
                <a:gd name="T0" fmla="*/ 175 w 470"/>
                <a:gd name="T1" fmla="*/ 75 h 213"/>
                <a:gd name="T2" fmla="*/ 70 w 470"/>
                <a:gd name="T3" fmla="*/ 184 h 213"/>
                <a:gd name="T4" fmla="*/ 203 w 470"/>
                <a:gd name="T5" fmla="*/ 210 h 213"/>
                <a:gd name="T6" fmla="*/ 349 w 470"/>
                <a:gd name="T7" fmla="*/ 175 h 213"/>
                <a:gd name="T8" fmla="*/ 448 w 470"/>
                <a:gd name="T9" fmla="*/ 109 h 213"/>
                <a:gd name="T10" fmla="*/ 428 w 470"/>
                <a:gd name="T11" fmla="*/ 17 h 213"/>
                <a:gd name="T12" fmla="*/ 306 w 470"/>
                <a:gd name="T13" fmla="*/ 11 h 213"/>
                <a:gd name="T14" fmla="*/ 161 w 470"/>
                <a:gd name="T15" fmla="*/ 46 h 213"/>
                <a:gd name="T16" fmla="*/ 166 w 470"/>
                <a:gd name="T17" fmla="*/ 47 h 213"/>
                <a:gd name="T18" fmla="*/ 294 w 470"/>
                <a:gd name="T19" fmla="*/ 16 h 213"/>
                <a:gd name="T20" fmla="*/ 401 w 470"/>
                <a:gd name="T21" fmla="*/ 13 h 213"/>
                <a:gd name="T22" fmla="*/ 453 w 470"/>
                <a:gd name="T23" fmla="*/ 82 h 213"/>
                <a:gd name="T24" fmla="*/ 376 w 470"/>
                <a:gd name="T25" fmla="*/ 160 h 213"/>
                <a:gd name="T26" fmla="*/ 266 w 470"/>
                <a:gd name="T27" fmla="*/ 196 h 213"/>
                <a:gd name="T28" fmla="*/ 137 w 470"/>
                <a:gd name="T29" fmla="*/ 204 h 213"/>
                <a:gd name="T30" fmla="*/ 56 w 470"/>
                <a:gd name="T31" fmla="*/ 135 h 213"/>
                <a:gd name="T32" fmla="*/ 168 w 470"/>
                <a:gd name="T33" fmla="*/ 79 h 213"/>
                <a:gd name="T34" fmla="*/ 175 w 470"/>
                <a:gd name="T35" fmla="*/ 75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70" h="213">
                  <a:moveTo>
                    <a:pt x="175" y="75"/>
                  </a:moveTo>
                  <a:cubicBezTo>
                    <a:pt x="112" y="53"/>
                    <a:pt x="0" y="127"/>
                    <a:pt x="70" y="184"/>
                  </a:cubicBezTo>
                  <a:cubicBezTo>
                    <a:pt x="105" y="213"/>
                    <a:pt x="160" y="213"/>
                    <a:pt x="203" y="210"/>
                  </a:cubicBezTo>
                  <a:cubicBezTo>
                    <a:pt x="253" y="205"/>
                    <a:pt x="303" y="192"/>
                    <a:pt x="349" y="175"/>
                  </a:cubicBezTo>
                  <a:cubicBezTo>
                    <a:pt x="385" y="162"/>
                    <a:pt x="427" y="142"/>
                    <a:pt x="448" y="109"/>
                  </a:cubicBezTo>
                  <a:cubicBezTo>
                    <a:pt x="469" y="76"/>
                    <a:pt x="470" y="37"/>
                    <a:pt x="428" y="17"/>
                  </a:cubicBezTo>
                  <a:cubicBezTo>
                    <a:pt x="391" y="0"/>
                    <a:pt x="346" y="5"/>
                    <a:pt x="306" y="11"/>
                  </a:cubicBezTo>
                  <a:cubicBezTo>
                    <a:pt x="256" y="18"/>
                    <a:pt x="206" y="23"/>
                    <a:pt x="161" y="46"/>
                  </a:cubicBezTo>
                  <a:cubicBezTo>
                    <a:pt x="156" y="48"/>
                    <a:pt x="163" y="48"/>
                    <a:pt x="166" y="47"/>
                  </a:cubicBezTo>
                  <a:cubicBezTo>
                    <a:pt x="206" y="27"/>
                    <a:pt x="249" y="24"/>
                    <a:pt x="294" y="16"/>
                  </a:cubicBezTo>
                  <a:cubicBezTo>
                    <a:pt x="329" y="10"/>
                    <a:pt x="366" y="6"/>
                    <a:pt x="401" y="13"/>
                  </a:cubicBezTo>
                  <a:cubicBezTo>
                    <a:pt x="437" y="21"/>
                    <a:pt x="460" y="47"/>
                    <a:pt x="453" y="82"/>
                  </a:cubicBezTo>
                  <a:cubicBezTo>
                    <a:pt x="445" y="119"/>
                    <a:pt x="409" y="143"/>
                    <a:pt x="376" y="160"/>
                  </a:cubicBezTo>
                  <a:cubicBezTo>
                    <a:pt x="341" y="177"/>
                    <a:pt x="304" y="187"/>
                    <a:pt x="266" y="196"/>
                  </a:cubicBezTo>
                  <a:cubicBezTo>
                    <a:pt x="224" y="205"/>
                    <a:pt x="180" y="211"/>
                    <a:pt x="137" y="204"/>
                  </a:cubicBezTo>
                  <a:cubicBezTo>
                    <a:pt x="100" y="199"/>
                    <a:pt x="51" y="177"/>
                    <a:pt x="56" y="135"/>
                  </a:cubicBezTo>
                  <a:cubicBezTo>
                    <a:pt x="60" y="93"/>
                    <a:pt x="130" y="65"/>
                    <a:pt x="168" y="79"/>
                  </a:cubicBezTo>
                  <a:cubicBezTo>
                    <a:pt x="170" y="79"/>
                    <a:pt x="178" y="76"/>
                    <a:pt x="175" y="75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1" name="Freeform 77"/>
            <p:cNvSpPr/>
            <p:nvPr/>
          </p:nvSpPr>
          <p:spPr bwMode="auto">
            <a:xfrm>
              <a:off x="2911" y="846"/>
              <a:ext cx="100" cy="679"/>
            </a:xfrm>
            <a:custGeom>
              <a:avLst/>
              <a:gdLst>
                <a:gd name="T0" fmla="*/ 1 w 42"/>
                <a:gd name="T1" fmla="*/ 5 h 287"/>
                <a:gd name="T2" fmla="*/ 17 w 42"/>
                <a:gd name="T3" fmla="*/ 136 h 287"/>
                <a:gd name="T4" fmla="*/ 33 w 42"/>
                <a:gd name="T5" fmla="*/ 283 h 287"/>
                <a:gd name="T6" fmla="*/ 41 w 42"/>
                <a:gd name="T7" fmla="*/ 281 h 287"/>
                <a:gd name="T8" fmla="*/ 27 w 42"/>
                <a:gd name="T9" fmla="*/ 149 h 287"/>
                <a:gd name="T10" fmla="*/ 9 w 42"/>
                <a:gd name="T11" fmla="*/ 4 h 287"/>
                <a:gd name="T12" fmla="*/ 1 w 42"/>
                <a:gd name="T13" fmla="*/ 5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" h="287">
                  <a:moveTo>
                    <a:pt x="1" y="5"/>
                  </a:moveTo>
                  <a:cubicBezTo>
                    <a:pt x="1" y="49"/>
                    <a:pt x="11" y="92"/>
                    <a:pt x="17" y="136"/>
                  </a:cubicBezTo>
                  <a:cubicBezTo>
                    <a:pt x="22" y="185"/>
                    <a:pt x="26" y="234"/>
                    <a:pt x="33" y="283"/>
                  </a:cubicBezTo>
                  <a:cubicBezTo>
                    <a:pt x="33" y="287"/>
                    <a:pt x="42" y="285"/>
                    <a:pt x="41" y="281"/>
                  </a:cubicBezTo>
                  <a:cubicBezTo>
                    <a:pt x="36" y="237"/>
                    <a:pt x="32" y="193"/>
                    <a:pt x="27" y="149"/>
                  </a:cubicBezTo>
                  <a:cubicBezTo>
                    <a:pt x="22" y="101"/>
                    <a:pt x="10" y="53"/>
                    <a:pt x="9" y="4"/>
                  </a:cubicBezTo>
                  <a:cubicBezTo>
                    <a:pt x="9" y="0"/>
                    <a:pt x="0" y="1"/>
                    <a:pt x="1" y="5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2" name="Freeform 78"/>
            <p:cNvSpPr/>
            <p:nvPr/>
          </p:nvSpPr>
          <p:spPr bwMode="auto">
            <a:xfrm>
              <a:off x="2556" y="834"/>
              <a:ext cx="360" cy="739"/>
            </a:xfrm>
            <a:custGeom>
              <a:avLst/>
              <a:gdLst>
                <a:gd name="T0" fmla="*/ 143 w 152"/>
                <a:gd name="T1" fmla="*/ 2 h 312"/>
                <a:gd name="T2" fmla="*/ 1 w 152"/>
                <a:gd name="T3" fmla="*/ 311 h 312"/>
                <a:gd name="T4" fmla="*/ 9 w 152"/>
                <a:gd name="T5" fmla="*/ 309 h 312"/>
                <a:gd name="T6" fmla="*/ 151 w 152"/>
                <a:gd name="T7" fmla="*/ 1 h 312"/>
                <a:gd name="T8" fmla="*/ 143 w 152"/>
                <a:gd name="T9" fmla="*/ 2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2" h="312">
                  <a:moveTo>
                    <a:pt x="143" y="2"/>
                  </a:moveTo>
                  <a:cubicBezTo>
                    <a:pt x="87" y="101"/>
                    <a:pt x="54" y="210"/>
                    <a:pt x="1" y="311"/>
                  </a:cubicBezTo>
                  <a:cubicBezTo>
                    <a:pt x="0" y="312"/>
                    <a:pt x="8" y="311"/>
                    <a:pt x="9" y="309"/>
                  </a:cubicBezTo>
                  <a:cubicBezTo>
                    <a:pt x="62" y="209"/>
                    <a:pt x="95" y="100"/>
                    <a:pt x="151" y="1"/>
                  </a:cubicBezTo>
                  <a:cubicBezTo>
                    <a:pt x="152" y="0"/>
                    <a:pt x="144" y="0"/>
                    <a:pt x="143" y="2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3" name="Freeform 79"/>
            <p:cNvSpPr/>
            <p:nvPr/>
          </p:nvSpPr>
          <p:spPr bwMode="auto">
            <a:xfrm>
              <a:off x="2899" y="801"/>
              <a:ext cx="554" cy="776"/>
            </a:xfrm>
            <a:custGeom>
              <a:avLst/>
              <a:gdLst>
                <a:gd name="T0" fmla="*/ 2 w 234"/>
                <a:gd name="T1" fmla="*/ 6 h 328"/>
                <a:gd name="T2" fmla="*/ 224 w 234"/>
                <a:gd name="T3" fmla="*/ 326 h 328"/>
                <a:gd name="T4" fmla="*/ 232 w 234"/>
                <a:gd name="T5" fmla="*/ 322 h 328"/>
                <a:gd name="T6" fmla="*/ 10 w 234"/>
                <a:gd name="T7" fmla="*/ 3 h 328"/>
                <a:gd name="T8" fmla="*/ 2 w 234"/>
                <a:gd name="T9" fmla="*/ 6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328">
                  <a:moveTo>
                    <a:pt x="2" y="6"/>
                  </a:moveTo>
                  <a:cubicBezTo>
                    <a:pt x="70" y="116"/>
                    <a:pt x="144" y="223"/>
                    <a:pt x="224" y="326"/>
                  </a:cubicBezTo>
                  <a:cubicBezTo>
                    <a:pt x="226" y="328"/>
                    <a:pt x="234" y="325"/>
                    <a:pt x="232" y="322"/>
                  </a:cubicBezTo>
                  <a:cubicBezTo>
                    <a:pt x="151" y="220"/>
                    <a:pt x="78" y="112"/>
                    <a:pt x="10" y="3"/>
                  </a:cubicBezTo>
                  <a:cubicBezTo>
                    <a:pt x="8" y="0"/>
                    <a:pt x="0" y="3"/>
                    <a:pt x="2" y="6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4" name="Freeform 80"/>
            <p:cNvSpPr/>
            <p:nvPr/>
          </p:nvSpPr>
          <p:spPr bwMode="auto">
            <a:xfrm>
              <a:off x="2880" y="874"/>
              <a:ext cx="43" cy="123"/>
            </a:xfrm>
            <a:custGeom>
              <a:avLst/>
              <a:gdLst>
                <a:gd name="T0" fmla="*/ 1 w 18"/>
                <a:gd name="T1" fmla="*/ 5 h 52"/>
                <a:gd name="T2" fmla="*/ 1 w 18"/>
                <a:gd name="T3" fmla="*/ 50 h 52"/>
                <a:gd name="T4" fmla="*/ 10 w 18"/>
                <a:gd name="T5" fmla="*/ 49 h 52"/>
                <a:gd name="T6" fmla="*/ 10 w 18"/>
                <a:gd name="T7" fmla="*/ 3 h 52"/>
                <a:gd name="T8" fmla="*/ 1 w 18"/>
                <a:gd name="T9" fmla="*/ 5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52">
                  <a:moveTo>
                    <a:pt x="1" y="5"/>
                  </a:moveTo>
                  <a:cubicBezTo>
                    <a:pt x="10" y="18"/>
                    <a:pt x="6" y="36"/>
                    <a:pt x="1" y="50"/>
                  </a:cubicBezTo>
                  <a:cubicBezTo>
                    <a:pt x="1" y="52"/>
                    <a:pt x="9" y="51"/>
                    <a:pt x="10" y="49"/>
                  </a:cubicBezTo>
                  <a:cubicBezTo>
                    <a:pt x="15" y="35"/>
                    <a:pt x="18" y="16"/>
                    <a:pt x="10" y="3"/>
                  </a:cubicBezTo>
                  <a:cubicBezTo>
                    <a:pt x="8" y="0"/>
                    <a:pt x="0" y="3"/>
                    <a:pt x="1" y="5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5" name="Freeform 81"/>
            <p:cNvSpPr/>
            <p:nvPr/>
          </p:nvSpPr>
          <p:spPr bwMode="auto">
            <a:xfrm>
              <a:off x="2864" y="1236"/>
              <a:ext cx="21" cy="60"/>
            </a:xfrm>
            <a:custGeom>
              <a:avLst/>
              <a:gdLst>
                <a:gd name="T0" fmla="*/ 0 w 9"/>
                <a:gd name="T1" fmla="*/ 4 h 25"/>
                <a:gd name="T2" fmla="*/ 0 w 9"/>
                <a:gd name="T3" fmla="*/ 23 h 25"/>
                <a:gd name="T4" fmla="*/ 9 w 9"/>
                <a:gd name="T5" fmla="*/ 21 h 25"/>
                <a:gd name="T6" fmla="*/ 9 w 9"/>
                <a:gd name="T7" fmla="*/ 2 h 25"/>
                <a:gd name="T8" fmla="*/ 0 w 9"/>
                <a:gd name="T9" fmla="*/ 4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25">
                  <a:moveTo>
                    <a:pt x="0" y="4"/>
                  </a:moveTo>
                  <a:cubicBezTo>
                    <a:pt x="0" y="23"/>
                    <a:pt x="0" y="23"/>
                    <a:pt x="0" y="23"/>
                  </a:cubicBezTo>
                  <a:cubicBezTo>
                    <a:pt x="0" y="25"/>
                    <a:pt x="9" y="23"/>
                    <a:pt x="9" y="21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0"/>
                    <a:pt x="0" y="1"/>
                    <a:pt x="0" y="4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6" name="Freeform 82"/>
            <p:cNvSpPr/>
            <p:nvPr/>
          </p:nvSpPr>
          <p:spPr bwMode="auto">
            <a:xfrm>
              <a:off x="2836" y="1454"/>
              <a:ext cx="30" cy="64"/>
            </a:xfrm>
            <a:custGeom>
              <a:avLst/>
              <a:gdLst>
                <a:gd name="T0" fmla="*/ 4 w 13"/>
                <a:gd name="T1" fmla="*/ 3 h 27"/>
                <a:gd name="T2" fmla="*/ 0 w 13"/>
                <a:gd name="T3" fmla="*/ 26 h 27"/>
                <a:gd name="T4" fmla="*/ 9 w 13"/>
                <a:gd name="T5" fmla="*/ 24 h 27"/>
                <a:gd name="T6" fmla="*/ 13 w 13"/>
                <a:gd name="T7" fmla="*/ 1 h 27"/>
                <a:gd name="T8" fmla="*/ 4 w 13"/>
                <a:gd name="T9" fmla="*/ 3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27">
                  <a:moveTo>
                    <a:pt x="4" y="3"/>
                  </a:moveTo>
                  <a:cubicBezTo>
                    <a:pt x="4" y="11"/>
                    <a:pt x="1" y="18"/>
                    <a:pt x="0" y="26"/>
                  </a:cubicBezTo>
                  <a:cubicBezTo>
                    <a:pt x="0" y="27"/>
                    <a:pt x="9" y="26"/>
                    <a:pt x="9" y="24"/>
                  </a:cubicBezTo>
                  <a:cubicBezTo>
                    <a:pt x="9" y="16"/>
                    <a:pt x="12" y="9"/>
                    <a:pt x="13" y="1"/>
                  </a:cubicBezTo>
                  <a:cubicBezTo>
                    <a:pt x="13" y="0"/>
                    <a:pt x="4" y="1"/>
                    <a:pt x="4" y="3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7" name="Freeform 83"/>
            <p:cNvSpPr/>
            <p:nvPr/>
          </p:nvSpPr>
          <p:spPr bwMode="auto">
            <a:xfrm>
              <a:off x="2826" y="1632"/>
              <a:ext cx="31" cy="78"/>
            </a:xfrm>
            <a:custGeom>
              <a:avLst/>
              <a:gdLst>
                <a:gd name="T0" fmla="*/ 4 w 13"/>
                <a:gd name="T1" fmla="*/ 4 h 33"/>
                <a:gd name="T2" fmla="*/ 0 w 13"/>
                <a:gd name="T3" fmla="*/ 31 h 33"/>
                <a:gd name="T4" fmla="*/ 9 w 13"/>
                <a:gd name="T5" fmla="*/ 29 h 33"/>
                <a:gd name="T6" fmla="*/ 13 w 13"/>
                <a:gd name="T7" fmla="*/ 2 h 33"/>
                <a:gd name="T8" fmla="*/ 4 w 13"/>
                <a:gd name="T9" fmla="*/ 4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33">
                  <a:moveTo>
                    <a:pt x="4" y="4"/>
                  </a:moveTo>
                  <a:cubicBezTo>
                    <a:pt x="4" y="13"/>
                    <a:pt x="0" y="22"/>
                    <a:pt x="0" y="31"/>
                  </a:cubicBezTo>
                  <a:cubicBezTo>
                    <a:pt x="0" y="33"/>
                    <a:pt x="9" y="32"/>
                    <a:pt x="9" y="29"/>
                  </a:cubicBezTo>
                  <a:cubicBezTo>
                    <a:pt x="9" y="20"/>
                    <a:pt x="12" y="11"/>
                    <a:pt x="13" y="2"/>
                  </a:cubicBezTo>
                  <a:cubicBezTo>
                    <a:pt x="13" y="0"/>
                    <a:pt x="4" y="2"/>
                    <a:pt x="4" y="4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8" name="Freeform 84"/>
            <p:cNvSpPr/>
            <p:nvPr/>
          </p:nvSpPr>
          <p:spPr bwMode="auto">
            <a:xfrm>
              <a:off x="2779" y="1847"/>
              <a:ext cx="19" cy="52"/>
            </a:xfrm>
            <a:custGeom>
              <a:avLst/>
              <a:gdLst>
                <a:gd name="T0" fmla="*/ 0 w 8"/>
                <a:gd name="T1" fmla="*/ 5 h 22"/>
                <a:gd name="T2" fmla="*/ 0 w 8"/>
                <a:gd name="T3" fmla="*/ 20 h 22"/>
                <a:gd name="T4" fmla="*/ 8 w 8"/>
                <a:gd name="T5" fmla="*/ 18 h 22"/>
                <a:gd name="T6" fmla="*/ 8 w 8"/>
                <a:gd name="T7" fmla="*/ 3 h 22"/>
                <a:gd name="T8" fmla="*/ 0 w 8"/>
                <a:gd name="T9" fmla="*/ 5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22">
                  <a:moveTo>
                    <a:pt x="0" y="5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22"/>
                    <a:pt x="8" y="21"/>
                    <a:pt x="8" y="18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0"/>
                    <a:pt x="0" y="2"/>
                    <a:pt x="0" y="5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9" name="Freeform 85"/>
            <p:cNvSpPr/>
            <p:nvPr/>
          </p:nvSpPr>
          <p:spPr bwMode="auto">
            <a:xfrm>
              <a:off x="3820" y="1165"/>
              <a:ext cx="227" cy="320"/>
            </a:xfrm>
            <a:custGeom>
              <a:avLst/>
              <a:gdLst>
                <a:gd name="T0" fmla="*/ 9 w 96"/>
                <a:gd name="T1" fmla="*/ 29 h 135"/>
                <a:gd name="T2" fmla="*/ 13 w 96"/>
                <a:gd name="T3" fmla="*/ 7 h 135"/>
                <a:gd name="T4" fmla="*/ 4 w 96"/>
                <a:gd name="T5" fmla="*/ 7 h 135"/>
                <a:gd name="T6" fmla="*/ 23 w 96"/>
                <a:gd name="T7" fmla="*/ 77 h 135"/>
                <a:gd name="T8" fmla="*/ 41 w 96"/>
                <a:gd name="T9" fmla="*/ 133 h 135"/>
                <a:gd name="T10" fmla="*/ 48 w 96"/>
                <a:gd name="T11" fmla="*/ 133 h 135"/>
                <a:gd name="T12" fmla="*/ 68 w 96"/>
                <a:gd name="T13" fmla="*/ 67 h 135"/>
                <a:gd name="T14" fmla="*/ 72 w 96"/>
                <a:gd name="T15" fmla="*/ 37 h 135"/>
                <a:gd name="T16" fmla="*/ 77 w 96"/>
                <a:gd name="T17" fmla="*/ 16 h 135"/>
                <a:gd name="T18" fmla="*/ 86 w 96"/>
                <a:gd name="T19" fmla="*/ 19 h 135"/>
                <a:gd name="T20" fmla="*/ 93 w 96"/>
                <a:gd name="T21" fmla="*/ 16 h 135"/>
                <a:gd name="T22" fmla="*/ 77 w 96"/>
                <a:gd name="T23" fmla="*/ 5 h 135"/>
                <a:gd name="T24" fmla="*/ 64 w 96"/>
                <a:gd name="T25" fmla="*/ 33 h 135"/>
                <a:gd name="T26" fmla="*/ 58 w 96"/>
                <a:gd name="T27" fmla="*/ 76 h 135"/>
                <a:gd name="T28" fmla="*/ 42 w 96"/>
                <a:gd name="T29" fmla="*/ 131 h 135"/>
                <a:gd name="T30" fmla="*/ 49 w 96"/>
                <a:gd name="T31" fmla="*/ 130 h 135"/>
                <a:gd name="T32" fmla="*/ 31 w 96"/>
                <a:gd name="T33" fmla="*/ 75 h 135"/>
                <a:gd name="T34" fmla="*/ 13 w 96"/>
                <a:gd name="T35" fmla="*/ 5 h 135"/>
                <a:gd name="T36" fmla="*/ 5 w 96"/>
                <a:gd name="T37" fmla="*/ 6 h 135"/>
                <a:gd name="T38" fmla="*/ 0 w 96"/>
                <a:gd name="T39" fmla="*/ 29 h 135"/>
                <a:gd name="T40" fmla="*/ 9 w 96"/>
                <a:gd name="T41" fmla="*/ 29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6" h="135">
                  <a:moveTo>
                    <a:pt x="9" y="29"/>
                  </a:moveTo>
                  <a:cubicBezTo>
                    <a:pt x="9" y="21"/>
                    <a:pt x="9" y="14"/>
                    <a:pt x="13" y="7"/>
                  </a:cubicBezTo>
                  <a:cubicBezTo>
                    <a:pt x="10" y="7"/>
                    <a:pt x="7" y="7"/>
                    <a:pt x="4" y="7"/>
                  </a:cubicBezTo>
                  <a:cubicBezTo>
                    <a:pt x="15" y="29"/>
                    <a:pt x="20" y="54"/>
                    <a:pt x="23" y="77"/>
                  </a:cubicBezTo>
                  <a:cubicBezTo>
                    <a:pt x="25" y="95"/>
                    <a:pt x="26" y="120"/>
                    <a:pt x="41" y="133"/>
                  </a:cubicBezTo>
                  <a:cubicBezTo>
                    <a:pt x="43" y="135"/>
                    <a:pt x="47" y="134"/>
                    <a:pt x="48" y="133"/>
                  </a:cubicBezTo>
                  <a:cubicBezTo>
                    <a:pt x="66" y="117"/>
                    <a:pt x="65" y="88"/>
                    <a:pt x="68" y="67"/>
                  </a:cubicBezTo>
                  <a:cubicBezTo>
                    <a:pt x="69" y="57"/>
                    <a:pt x="70" y="47"/>
                    <a:pt x="72" y="37"/>
                  </a:cubicBezTo>
                  <a:cubicBezTo>
                    <a:pt x="73" y="29"/>
                    <a:pt x="75" y="22"/>
                    <a:pt x="77" y="16"/>
                  </a:cubicBezTo>
                  <a:cubicBezTo>
                    <a:pt x="81" y="7"/>
                    <a:pt x="83" y="16"/>
                    <a:pt x="86" y="19"/>
                  </a:cubicBezTo>
                  <a:cubicBezTo>
                    <a:pt x="87" y="22"/>
                    <a:pt x="96" y="19"/>
                    <a:pt x="93" y="16"/>
                  </a:cubicBezTo>
                  <a:cubicBezTo>
                    <a:pt x="89" y="9"/>
                    <a:pt x="87" y="0"/>
                    <a:pt x="77" y="5"/>
                  </a:cubicBezTo>
                  <a:cubicBezTo>
                    <a:pt x="68" y="10"/>
                    <a:pt x="66" y="24"/>
                    <a:pt x="64" y="33"/>
                  </a:cubicBezTo>
                  <a:cubicBezTo>
                    <a:pt x="61" y="47"/>
                    <a:pt x="60" y="62"/>
                    <a:pt x="58" y="76"/>
                  </a:cubicBezTo>
                  <a:cubicBezTo>
                    <a:pt x="56" y="94"/>
                    <a:pt x="56" y="118"/>
                    <a:pt x="42" y="131"/>
                  </a:cubicBezTo>
                  <a:cubicBezTo>
                    <a:pt x="44" y="131"/>
                    <a:pt x="46" y="130"/>
                    <a:pt x="49" y="130"/>
                  </a:cubicBezTo>
                  <a:cubicBezTo>
                    <a:pt x="34" y="117"/>
                    <a:pt x="34" y="93"/>
                    <a:pt x="31" y="75"/>
                  </a:cubicBezTo>
                  <a:cubicBezTo>
                    <a:pt x="29" y="52"/>
                    <a:pt x="23" y="27"/>
                    <a:pt x="13" y="5"/>
                  </a:cubicBezTo>
                  <a:cubicBezTo>
                    <a:pt x="12" y="3"/>
                    <a:pt x="6" y="3"/>
                    <a:pt x="5" y="6"/>
                  </a:cubicBezTo>
                  <a:cubicBezTo>
                    <a:pt x="1" y="14"/>
                    <a:pt x="0" y="21"/>
                    <a:pt x="0" y="29"/>
                  </a:cubicBezTo>
                  <a:cubicBezTo>
                    <a:pt x="0" y="33"/>
                    <a:pt x="9" y="32"/>
                    <a:pt x="9" y="29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0" name="Freeform 86"/>
            <p:cNvSpPr/>
            <p:nvPr/>
          </p:nvSpPr>
          <p:spPr bwMode="auto">
            <a:xfrm>
              <a:off x="4099" y="1203"/>
              <a:ext cx="180" cy="26"/>
            </a:xfrm>
            <a:custGeom>
              <a:avLst/>
              <a:gdLst>
                <a:gd name="T0" fmla="*/ 6 w 76"/>
                <a:gd name="T1" fmla="*/ 11 h 11"/>
                <a:gd name="T2" fmla="*/ 66 w 76"/>
                <a:gd name="T3" fmla="*/ 7 h 11"/>
                <a:gd name="T4" fmla="*/ 71 w 76"/>
                <a:gd name="T5" fmla="*/ 4 h 11"/>
                <a:gd name="T6" fmla="*/ 10 w 76"/>
                <a:gd name="T7" fmla="*/ 7 h 11"/>
                <a:gd name="T8" fmla="*/ 6 w 76"/>
                <a:gd name="T9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6" h="11">
                  <a:moveTo>
                    <a:pt x="6" y="11"/>
                  </a:moveTo>
                  <a:cubicBezTo>
                    <a:pt x="26" y="11"/>
                    <a:pt x="46" y="4"/>
                    <a:pt x="66" y="7"/>
                  </a:cubicBezTo>
                  <a:cubicBezTo>
                    <a:pt x="68" y="8"/>
                    <a:pt x="76" y="4"/>
                    <a:pt x="71" y="4"/>
                  </a:cubicBezTo>
                  <a:cubicBezTo>
                    <a:pt x="50" y="0"/>
                    <a:pt x="30" y="7"/>
                    <a:pt x="10" y="7"/>
                  </a:cubicBezTo>
                  <a:cubicBezTo>
                    <a:pt x="7" y="7"/>
                    <a:pt x="0" y="11"/>
                    <a:pt x="6" y="11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1" name="Freeform 87"/>
            <p:cNvSpPr/>
            <p:nvPr/>
          </p:nvSpPr>
          <p:spPr bwMode="auto">
            <a:xfrm>
              <a:off x="4156" y="1265"/>
              <a:ext cx="130" cy="50"/>
            </a:xfrm>
            <a:custGeom>
              <a:avLst/>
              <a:gdLst>
                <a:gd name="T0" fmla="*/ 0 w 55"/>
                <a:gd name="T1" fmla="*/ 3 h 21"/>
                <a:gd name="T2" fmla="*/ 46 w 55"/>
                <a:gd name="T3" fmla="*/ 19 h 21"/>
                <a:gd name="T4" fmla="*/ 51 w 55"/>
                <a:gd name="T5" fmla="*/ 16 h 21"/>
                <a:gd name="T6" fmla="*/ 8 w 55"/>
                <a:gd name="T7" fmla="*/ 1 h 21"/>
                <a:gd name="T8" fmla="*/ 0 w 55"/>
                <a:gd name="T9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21">
                  <a:moveTo>
                    <a:pt x="0" y="3"/>
                  </a:moveTo>
                  <a:cubicBezTo>
                    <a:pt x="1" y="21"/>
                    <a:pt x="33" y="19"/>
                    <a:pt x="46" y="19"/>
                  </a:cubicBezTo>
                  <a:cubicBezTo>
                    <a:pt x="47" y="19"/>
                    <a:pt x="55" y="16"/>
                    <a:pt x="51" y="16"/>
                  </a:cubicBezTo>
                  <a:cubicBezTo>
                    <a:pt x="39" y="16"/>
                    <a:pt x="9" y="17"/>
                    <a:pt x="8" y="1"/>
                  </a:cubicBezTo>
                  <a:cubicBezTo>
                    <a:pt x="8" y="0"/>
                    <a:pt x="0" y="1"/>
                    <a:pt x="0" y="3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2" name="Freeform 88"/>
            <p:cNvSpPr/>
            <p:nvPr/>
          </p:nvSpPr>
          <p:spPr bwMode="auto">
            <a:xfrm>
              <a:off x="4442" y="1113"/>
              <a:ext cx="59" cy="206"/>
            </a:xfrm>
            <a:custGeom>
              <a:avLst/>
              <a:gdLst>
                <a:gd name="T0" fmla="*/ 8 w 25"/>
                <a:gd name="T1" fmla="*/ 85 h 87"/>
                <a:gd name="T2" fmla="*/ 25 w 25"/>
                <a:gd name="T3" fmla="*/ 1 h 87"/>
                <a:gd name="T4" fmla="*/ 16 w 25"/>
                <a:gd name="T5" fmla="*/ 3 h 87"/>
                <a:gd name="T6" fmla="*/ 8 w 25"/>
                <a:gd name="T7" fmla="*/ 86 h 87"/>
                <a:gd name="T8" fmla="*/ 17 w 25"/>
                <a:gd name="T9" fmla="*/ 84 h 87"/>
                <a:gd name="T10" fmla="*/ 25 w 25"/>
                <a:gd name="T11" fmla="*/ 1 h 87"/>
                <a:gd name="T12" fmla="*/ 16 w 25"/>
                <a:gd name="T13" fmla="*/ 2 h 87"/>
                <a:gd name="T14" fmla="*/ 0 w 25"/>
                <a:gd name="T15" fmla="*/ 86 h 87"/>
                <a:gd name="T16" fmla="*/ 8 w 25"/>
                <a:gd name="T17" fmla="*/ 85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87">
                  <a:moveTo>
                    <a:pt x="8" y="85"/>
                  </a:moveTo>
                  <a:cubicBezTo>
                    <a:pt x="16" y="57"/>
                    <a:pt x="17" y="28"/>
                    <a:pt x="25" y="1"/>
                  </a:cubicBezTo>
                  <a:cubicBezTo>
                    <a:pt x="22" y="1"/>
                    <a:pt x="19" y="2"/>
                    <a:pt x="16" y="3"/>
                  </a:cubicBezTo>
                  <a:cubicBezTo>
                    <a:pt x="12" y="31"/>
                    <a:pt x="8" y="58"/>
                    <a:pt x="8" y="86"/>
                  </a:cubicBezTo>
                  <a:cubicBezTo>
                    <a:pt x="8" y="87"/>
                    <a:pt x="16" y="86"/>
                    <a:pt x="17" y="84"/>
                  </a:cubicBezTo>
                  <a:cubicBezTo>
                    <a:pt x="17" y="56"/>
                    <a:pt x="20" y="28"/>
                    <a:pt x="25" y="1"/>
                  </a:cubicBezTo>
                  <a:cubicBezTo>
                    <a:pt x="25" y="0"/>
                    <a:pt x="17" y="1"/>
                    <a:pt x="16" y="2"/>
                  </a:cubicBezTo>
                  <a:cubicBezTo>
                    <a:pt x="8" y="30"/>
                    <a:pt x="8" y="59"/>
                    <a:pt x="0" y="86"/>
                  </a:cubicBezTo>
                  <a:cubicBezTo>
                    <a:pt x="0" y="87"/>
                    <a:pt x="8" y="86"/>
                    <a:pt x="8" y="85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3" name="Freeform 89"/>
            <p:cNvSpPr/>
            <p:nvPr/>
          </p:nvSpPr>
          <p:spPr bwMode="auto">
            <a:xfrm>
              <a:off x="4516" y="1191"/>
              <a:ext cx="123" cy="313"/>
            </a:xfrm>
            <a:custGeom>
              <a:avLst/>
              <a:gdLst>
                <a:gd name="T0" fmla="*/ 42 w 52"/>
                <a:gd name="T1" fmla="*/ 3 h 132"/>
                <a:gd name="T2" fmla="*/ 21 w 52"/>
                <a:gd name="T3" fmla="*/ 53 h 132"/>
                <a:gd name="T4" fmla="*/ 1 w 52"/>
                <a:gd name="T5" fmla="*/ 129 h 132"/>
                <a:gd name="T6" fmla="*/ 10 w 52"/>
                <a:gd name="T7" fmla="*/ 128 h 132"/>
                <a:gd name="T8" fmla="*/ 28 w 52"/>
                <a:gd name="T9" fmla="*/ 59 h 132"/>
                <a:gd name="T10" fmla="*/ 50 w 52"/>
                <a:gd name="T11" fmla="*/ 3 h 132"/>
                <a:gd name="T12" fmla="*/ 42 w 52"/>
                <a:gd name="T13" fmla="*/ 3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132">
                  <a:moveTo>
                    <a:pt x="42" y="3"/>
                  </a:moveTo>
                  <a:cubicBezTo>
                    <a:pt x="29" y="17"/>
                    <a:pt x="26" y="35"/>
                    <a:pt x="21" y="53"/>
                  </a:cubicBezTo>
                  <a:cubicBezTo>
                    <a:pt x="15" y="78"/>
                    <a:pt x="10" y="104"/>
                    <a:pt x="1" y="129"/>
                  </a:cubicBezTo>
                  <a:cubicBezTo>
                    <a:pt x="0" y="132"/>
                    <a:pt x="9" y="131"/>
                    <a:pt x="10" y="128"/>
                  </a:cubicBezTo>
                  <a:cubicBezTo>
                    <a:pt x="17" y="105"/>
                    <a:pt x="22" y="82"/>
                    <a:pt x="28" y="59"/>
                  </a:cubicBezTo>
                  <a:cubicBezTo>
                    <a:pt x="33" y="40"/>
                    <a:pt x="36" y="18"/>
                    <a:pt x="50" y="3"/>
                  </a:cubicBezTo>
                  <a:cubicBezTo>
                    <a:pt x="52" y="0"/>
                    <a:pt x="44" y="1"/>
                    <a:pt x="42" y="3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4" name="Freeform 90"/>
            <p:cNvSpPr/>
            <p:nvPr/>
          </p:nvSpPr>
          <p:spPr bwMode="auto">
            <a:xfrm>
              <a:off x="4613" y="1267"/>
              <a:ext cx="144" cy="303"/>
            </a:xfrm>
            <a:custGeom>
              <a:avLst/>
              <a:gdLst>
                <a:gd name="T0" fmla="*/ 16 w 61"/>
                <a:gd name="T1" fmla="*/ 18 h 128"/>
                <a:gd name="T2" fmla="*/ 27 w 61"/>
                <a:gd name="T3" fmla="*/ 39 h 128"/>
                <a:gd name="T4" fmla="*/ 22 w 61"/>
                <a:gd name="T5" fmla="*/ 55 h 128"/>
                <a:gd name="T6" fmla="*/ 31 w 61"/>
                <a:gd name="T7" fmla="*/ 81 h 128"/>
                <a:gd name="T8" fmla="*/ 38 w 61"/>
                <a:gd name="T9" fmla="*/ 87 h 128"/>
                <a:gd name="T10" fmla="*/ 23 w 61"/>
                <a:gd name="T11" fmla="*/ 110 h 128"/>
                <a:gd name="T12" fmla="*/ 21 w 61"/>
                <a:gd name="T13" fmla="*/ 124 h 128"/>
                <a:gd name="T14" fmla="*/ 29 w 61"/>
                <a:gd name="T15" fmla="*/ 122 h 128"/>
                <a:gd name="T16" fmla="*/ 50 w 61"/>
                <a:gd name="T17" fmla="*/ 87 h 128"/>
                <a:gd name="T18" fmla="*/ 31 w 61"/>
                <a:gd name="T19" fmla="*/ 64 h 128"/>
                <a:gd name="T20" fmla="*/ 41 w 61"/>
                <a:gd name="T21" fmla="*/ 27 h 128"/>
                <a:gd name="T22" fmla="*/ 10 w 61"/>
                <a:gd name="T23" fmla="*/ 23 h 128"/>
                <a:gd name="T24" fmla="*/ 16 w 61"/>
                <a:gd name="T25" fmla="*/ 1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1" h="128">
                  <a:moveTo>
                    <a:pt x="16" y="18"/>
                  </a:moveTo>
                  <a:cubicBezTo>
                    <a:pt x="33" y="32"/>
                    <a:pt x="34" y="27"/>
                    <a:pt x="27" y="39"/>
                  </a:cubicBezTo>
                  <a:cubicBezTo>
                    <a:pt x="25" y="44"/>
                    <a:pt x="23" y="49"/>
                    <a:pt x="22" y="55"/>
                  </a:cubicBezTo>
                  <a:cubicBezTo>
                    <a:pt x="20" y="64"/>
                    <a:pt x="26" y="74"/>
                    <a:pt x="31" y="81"/>
                  </a:cubicBezTo>
                  <a:cubicBezTo>
                    <a:pt x="33" y="82"/>
                    <a:pt x="36" y="85"/>
                    <a:pt x="38" y="87"/>
                  </a:cubicBezTo>
                  <a:cubicBezTo>
                    <a:pt x="49" y="95"/>
                    <a:pt x="27" y="106"/>
                    <a:pt x="23" y="110"/>
                  </a:cubicBezTo>
                  <a:cubicBezTo>
                    <a:pt x="18" y="114"/>
                    <a:pt x="18" y="119"/>
                    <a:pt x="21" y="124"/>
                  </a:cubicBezTo>
                  <a:cubicBezTo>
                    <a:pt x="23" y="128"/>
                    <a:pt x="31" y="125"/>
                    <a:pt x="29" y="122"/>
                  </a:cubicBezTo>
                  <a:cubicBezTo>
                    <a:pt x="24" y="110"/>
                    <a:pt x="61" y="98"/>
                    <a:pt x="50" y="87"/>
                  </a:cubicBezTo>
                  <a:cubicBezTo>
                    <a:pt x="42" y="79"/>
                    <a:pt x="36" y="74"/>
                    <a:pt x="31" y="64"/>
                  </a:cubicBezTo>
                  <a:cubicBezTo>
                    <a:pt x="25" y="51"/>
                    <a:pt x="39" y="39"/>
                    <a:pt x="41" y="27"/>
                  </a:cubicBezTo>
                  <a:cubicBezTo>
                    <a:pt x="46" y="0"/>
                    <a:pt x="0" y="15"/>
                    <a:pt x="10" y="23"/>
                  </a:cubicBezTo>
                  <a:cubicBezTo>
                    <a:pt x="13" y="25"/>
                    <a:pt x="20" y="21"/>
                    <a:pt x="16" y="18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5" name="Freeform 91"/>
            <p:cNvSpPr/>
            <p:nvPr/>
          </p:nvSpPr>
          <p:spPr bwMode="auto">
            <a:xfrm>
              <a:off x="4849" y="1189"/>
              <a:ext cx="88" cy="234"/>
            </a:xfrm>
            <a:custGeom>
              <a:avLst/>
              <a:gdLst>
                <a:gd name="T0" fmla="*/ 2 w 37"/>
                <a:gd name="T1" fmla="*/ 5 h 99"/>
                <a:gd name="T2" fmla="*/ 14 w 37"/>
                <a:gd name="T3" fmla="*/ 96 h 99"/>
                <a:gd name="T4" fmla="*/ 22 w 37"/>
                <a:gd name="T5" fmla="*/ 94 h 99"/>
                <a:gd name="T6" fmla="*/ 10 w 37"/>
                <a:gd name="T7" fmla="*/ 2 h 99"/>
                <a:gd name="T8" fmla="*/ 2 w 37"/>
                <a:gd name="T9" fmla="*/ 5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99">
                  <a:moveTo>
                    <a:pt x="2" y="5"/>
                  </a:moveTo>
                  <a:cubicBezTo>
                    <a:pt x="29" y="25"/>
                    <a:pt x="6" y="69"/>
                    <a:pt x="14" y="96"/>
                  </a:cubicBezTo>
                  <a:cubicBezTo>
                    <a:pt x="15" y="99"/>
                    <a:pt x="23" y="97"/>
                    <a:pt x="22" y="94"/>
                  </a:cubicBezTo>
                  <a:cubicBezTo>
                    <a:pt x="15" y="67"/>
                    <a:pt x="37" y="22"/>
                    <a:pt x="10" y="2"/>
                  </a:cubicBezTo>
                  <a:cubicBezTo>
                    <a:pt x="7" y="0"/>
                    <a:pt x="0" y="4"/>
                    <a:pt x="2" y="5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6" name="Freeform 92"/>
            <p:cNvSpPr/>
            <p:nvPr/>
          </p:nvSpPr>
          <p:spPr bwMode="auto">
            <a:xfrm>
              <a:off x="4840" y="1146"/>
              <a:ext cx="158" cy="263"/>
            </a:xfrm>
            <a:custGeom>
              <a:avLst/>
              <a:gdLst>
                <a:gd name="T0" fmla="*/ 10 w 67"/>
                <a:gd name="T1" fmla="*/ 18 h 111"/>
                <a:gd name="T2" fmla="*/ 35 w 67"/>
                <a:gd name="T3" fmla="*/ 27 h 111"/>
                <a:gd name="T4" fmla="*/ 31 w 67"/>
                <a:gd name="T5" fmla="*/ 46 h 111"/>
                <a:gd name="T6" fmla="*/ 32 w 67"/>
                <a:gd name="T7" fmla="*/ 68 h 111"/>
                <a:gd name="T8" fmla="*/ 50 w 67"/>
                <a:gd name="T9" fmla="*/ 88 h 111"/>
                <a:gd name="T10" fmla="*/ 16 w 67"/>
                <a:gd name="T11" fmla="*/ 107 h 111"/>
                <a:gd name="T12" fmla="*/ 12 w 67"/>
                <a:gd name="T13" fmla="*/ 111 h 111"/>
                <a:gd name="T14" fmla="*/ 51 w 67"/>
                <a:gd name="T15" fmla="*/ 102 h 111"/>
                <a:gd name="T16" fmla="*/ 43 w 67"/>
                <a:gd name="T17" fmla="*/ 69 h 111"/>
                <a:gd name="T18" fmla="*/ 43 w 67"/>
                <a:gd name="T19" fmla="*/ 30 h 111"/>
                <a:gd name="T20" fmla="*/ 34 w 67"/>
                <a:gd name="T21" fmla="*/ 9 h 111"/>
                <a:gd name="T22" fmla="*/ 2 w 67"/>
                <a:gd name="T23" fmla="*/ 18 h 111"/>
                <a:gd name="T24" fmla="*/ 10 w 67"/>
                <a:gd name="T25" fmla="*/ 18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7" h="111">
                  <a:moveTo>
                    <a:pt x="10" y="18"/>
                  </a:moveTo>
                  <a:cubicBezTo>
                    <a:pt x="26" y="4"/>
                    <a:pt x="33" y="17"/>
                    <a:pt x="35" y="27"/>
                  </a:cubicBezTo>
                  <a:cubicBezTo>
                    <a:pt x="35" y="33"/>
                    <a:pt x="33" y="40"/>
                    <a:pt x="31" y="46"/>
                  </a:cubicBezTo>
                  <a:cubicBezTo>
                    <a:pt x="29" y="53"/>
                    <a:pt x="28" y="61"/>
                    <a:pt x="32" y="68"/>
                  </a:cubicBezTo>
                  <a:cubicBezTo>
                    <a:pt x="36" y="76"/>
                    <a:pt x="45" y="81"/>
                    <a:pt x="50" y="88"/>
                  </a:cubicBezTo>
                  <a:cubicBezTo>
                    <a:pt x="59" y="103"/>
                    <a:pt x="24" y="107"/>
                    <a:pt x="16" y="107"/>
                  </a:cubicBezTo>
                  <a:cubicBezTo>
                    <a:pt x="13" y="108"/>
                    <a:pt x="7" y="111"/>
                    <a:pt x="12" y="111"/>
                  </a:cubicBezTo>
                  <a:cubicBezTo>
                    <a:pt x="25" y="111"/>
                    <a:pt x="41" y="109"/>
                    <a:pt x="51" y="102"/>
                  </a:cubicBezTo>
                  <a:cubicBezTo>
                    <a:pt x="67" y="90"/>
                    <a:pt x="53" y="80"/>
                    <a:pt x="43" y="69"/>
                  </a:cubicBezTo>
                  <a:cubicBezTo>
                    <a:pt x="32" y="59"/>
                    <a:pt x="41" y="42"/>
                    <a:pt x="43" y="30"/>
                  </a:cubicBezTo>
                  <a:cubicBezTo>
                    <a:pt x="44" y="21"/>
                    <a:pt x="41" y="15"/>
                    <a:pt x="34" y="9"/>
                  </a:cubicBezTo>
                  <a:cubicBezTo>
                    <a:pt x="26" y="0"/>
                    <a:pt x="8" y="13"/>
                    <a:pt x="2" y="18"/>
                  </a:cubicBezTo>
                  <a:cubicBezTo>
                    <a:pt x="0" y="20"/>
                    <a:pt x="8" y="19"/>
                    <a:pt x="10" y="18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7" name="Freeform 93"/>
            <p:cNvSpPr/>
            <p:nvPr/>
          </p:nvSpPr>
          <p:spPr bwMode="auto">
            <a:xfrm>
              <a:off x="5055" y="1234"/>
              <a:ext cx="40" cy="45"/>
            </a:xfrm>
            <a:custGeom>
              <a:avLst/>
              <a:gdLst>
                <a:gd name="T0" fmla="*/ 10 w 17"/>
                <a:gd name="T1" fmla="*/ 1 h 19"/>
                <a:gd name="T2" fmla="*/ 1 w 17"/>
                <a:gd name="T3" fmla="*/ 9 h 19"/>
                <a:gd name="T4" fmla="*/ 4 w 17"/>
                <a:gd name="T5" fmla="*/ 17 h 19"/>
                <a:gd name="T6" fmla="*/ 10 w 17"/>
                <a:gd name="T7" fmla="*/ 18 h 19"/>
                <a:gd name="T8" fmla="*/ 12 w 17"/>
                <a:gd name="T9" fmla="*/ 13 h 19"/>
                <a:gd name="T10" fmla="*/ 9 w 17"/>
                <a:gd name="T11" fmla="*/ 10 h 19"/>
                <a:gd name="T12" fmla="*/ 14 w 17"/>
                <a:gd name="T13" fmla="*/ 6 h 19"/>
                <a:gd name="T14" fmla="*/ 16 w 17"/>
                <a:gd name="T15" fmla="*/ 2 h 19"/>
                <a:gd name="T16" fmla="*/ 10 w 17"/>
                <a:gd name="T17" fmla="*/ 1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19">
                  <a:moveTo>
                    <a:pt x="10" y="1"/>
                  </a:moveTo>
                  <a:cubicBezTo>
                    <a:pt x="7" y="3"/>
                    <a:pt x="2" y="5"/>
                    <a:pt x="1" y="9"/>
                  </a:cubicBezTo>
                  <a:cubicBezTo>
                    <a:pt x="0" y="12"/>
                    <a:pt x="2" y="15"/>
                    <a:pt x="4" y="17"/>
                  </a:cubicBezTo>
                  <a:cubicBezTo>
                    <a:pt x="5" y="19"/>
                    <a:pt x="8" y="19"/>
                    <a:pt x="10" y="18"/>
                  </a:cubicBezTo>
                  <a:cubicBezTo>
                    <a:pt x="11" y="17"/>
                    <a:pt x="13" y="15"/>
                    <a:pt x="12" y="13"/>
                  </a:cubicBezTo>
                  <a:cubicBezTo>
                    <a:pt x="11" y="12"/>
                    <a:pt x="9" y="11"/>
                    <a:pt x="9" y="10"/>
                  </a:cubicBezTo>
                  <a:cubicBezTo>
                    <a:pt x="10" y="8"/>
                    <a:pt x="12" y="7"/>
                    <a:pt x="14" y="6"/>
                  </a:cubicBezTo>
                  <a:cubicBezTo>
                    <a:pt x="15" y="6"/>
                    <a:pt x="17" y="4"/>
                    <a:pt x="16" y="2"/>
                  </a:cubicBezTo>
                  <a:cubicBezTo>
                    <a:pt x="14" y="0"/>
                    <a:pt x="12" y="1"/>
                    <a:pt x="10" y="1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8" name="Freeform 94"/>
            <p:cNvSpPr/>
            <p:nvPr/>
          </p:nvSpPr>
          <p:spPr bwMode="auto">
            <a:xfrm>
              <a:off x="5140" y="1125"/>
              <a:ext cx="55" cy="235"/>
            </a:xfrm>
            <a:custGeom>
              <a:avLst/>
              <a:gdLst>
                <a:gd name="T0" fmla="*/ 0 w 23"/>
                <a:gd name="T1" fmla="*/ 5 h 99"/>
                <a:gd name="T2" fmla="*/ 8 w 23"/>
                <a:gd name="T3" fmla="*/ 96 h 99"/>
                <a:gd name="T4" fmla="*/ 16 w 23"/>
                <a:gd name="T5" fmla="*/ 95 h 99"/>
                <a:gd name="T6" fmla="*/ 8 w 23"/>
                <a:gd name="T7" fmla="*/ 4 h 99"/>
                <a:gd name="T8" fmla="*/ 0 w 23"/>
                <a:gd name="T9" fmla="*/ 5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99">
                  <a:moveTo>
                    <a:pt x="0" y="5"/>
                  </a:moveTo>
                  <a:cubicBezTo>
                    <a:pt x="1" y="35"/>
                    <a:pt x="14" y="65"/>
                    <a:pt x="8" y="96"/>
                  </a:cubicBezTo>
                  <a:cubicBezTo>
                    <a:pt x="7" y="99"/>
                    <a:pt x="16" y="98"/>
                    <a:pt x="16" y="95"/>
                  </a:cubicBezTo>
                  <a:cubicBezTo>
                    <a:pt x="23" y="64"/>
                    <a:pt x="9" y="35"/>
                    <a:pt x="8" y="4"/>
                  </a:cubicBezTo>
                  <a:cubicBezTo>
                    <a:pt x="8" y="0"/>
                    <a:pt x="0" y="2"/>
                    <a:pt x="0" y="5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9" name="Freeform 95"/>
            <p:cNvSpPr/>
            <p:nvPr/>
          </p:nvSpPr>
          <p:spPr bwMode="auto">
            <a:xfrm>
              <a:off x="5124" y="1116"/>
              <a:ext cx="170" cy="265"/>
            </a:xfrm>
            <a:custGeom>
              <a:avLst/>
              <a:gdLst>
                <a:gd name="T0" fmla="*/ 10 w 72"/>
                <a:gd name="T1" fmla="*/ 78 h 112"/>
                <a:gd name="T2" fmla="*/ 68 w 72"/>
                <a:gd name="T3" fmla="*/ 4 h 112"/>
                <a:gd name="T4" fmla="*/ 59 w 72"/>
                <a:gd name="T5" fmla="*/ 5 h 112"/>
                <a:gd name="T6" fmla="*/ 63 w 72"/>
                <a:gd name="T7" fmla="*/ 107 h 112"/>
                <a:gd name="T8" fmla="*/ 72 w 72"/>
                <a:gd name="T9" fmla="*/ 107 h 112"/>
                <a:gd name="T10" fmla="*/ 68 w 72"/>
                <a:gd name="T11" fmla="*/ 4 h 112"/>
                <a:gd name="T12" fmla="*/ 59 w 72"/>
                <a:gd name="T13" fmla="*/ 5 h 112"/>
                <a:gd name="T14" fmla="*/ 4 w 72"/>
                <a:gd name="T15" fmla="*/ 75 h 112"/>
                <a:gd name="T16" fmla="*/ 10 w 72"/>
                <a:gd name="T17" fmla="*/ 7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" h="112">
                  <a:moveTo>
                    <a:pt x="10" y="78"/>
                  </a:moveTo>
                  <a:cubicBezTo>
                    <a:pt x="36" y="57"/>
                    <a:pt x="59" y="37"/>
                    <a:pt x="68" y="4"/>
                  </a:cubicBezTo>
                  <a:cubicBezTo>
                    <a:pt x="65" y="4"/>
                    <a:pt x="62" y="5"/>
                    <a:pt x="59" y="5"/>
                  </a:cubicBezTo>
                  <a:cubicBezTo>
                    <a:pt x="56" y="39"/>
                    <a:pt x="63" y="73"/>
                    <a:pt x="63" y="107"/>
                  </a:cubicBezTo>
                  <a:cubicBezTo>
                    <a:pt x="63" y="112"/>
                    <a:pt x="72" y="110"/>
                    <a:pt x="72" y="107"/>
                  </a:cubicBezTo>
                  <a:cubicBezTo>
                    <a:pt x="71" y="72"/>
                    <a:pt x="65" y="38"/>
                    <a:pt x="68" y="4"/>
                  </a:cubicBezTo>
                  <a:cubicBezTo>
                    <a:pt x="68" y="0"/>
                    <a:pt x="60" y="2"/>
                    <a:pt x="59" y="5"/>
                  </a:cubicBezTo>
                  <a:cubicBezTo>
                    <a:pt x="51" y="36"/>
                    <a:pt x="29" y="55"/>
                    <a:pt x="4" y="75"/>
                  </a:cubicBezTo>
                  <a:cubicBezTo>
                    <a:pt x="0" y="78"/>
                    <a:pt x="7" y="81"/>
                    <a:pt x="10" y="78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0" name="Freeform 96"/>
            <p:cNvSpPr/>
            <p:nvPr/>
          </p:nvSpPr>
          <p:spPr bwMode="auto">
            <a:xfrm>
              <a:off x="2973" y="917"/>
              <a:ext cx="1999" cy="241"/>
            </a:xfrm>
            <a:custGeom>
              <a:avLst/>
              <a:gdLst>
                <a:gd name="T0" fmla="*/ 10 w 845"/>
                <a:gd name="T1" fmla="*/ 100 h 102"/>
                <a:gd name="T2" fmla="*/ 62 w 845"/>
                <a:gd name="T3" fmla="*/ 84 h 102"/>
                <a:gd name="T4" fmla="*/ 117 w 845"/>
                <a:gd name="T5" fmla="*/ 70 h 102"/>
                <a:gd name="T6" fmla="*/ 220 w 845"/>
                <a:gd name="T7" fmla="*/ 47 h 102"/>
                <a:gd name="T8" fmla="*/ 446 w 845"/>
                <a:gd name="T9" fmla="*/ 12 h 102"/>
                <a:gd name="T10" fmla="*/ 661 w 845"/>
                <a:gd name="T11" fmla="*/ 12 h 102"/>
                <a:gd name="T12" fmla="*/ 762 w 845"/>
                <a:gd name="T13" fmla="*/ 36 h 102"/>
                <a:gd name="T14" fmla="*/ 840 w 845"/>
                <a:gd name="T15" fmla="*/ 48 h 102"/>
                <a:gd name="T16" fmla="*/ 839 w 845"/>
                <a:gd name="T17" fmla="*/ 45 h 102"/>
                <a:gd name="T18" fmla="*/ 726 w 845"/>
                <a:gd name="T19" fmla="*/ 19 h 102"/>
                <a:gd name="T20" fmla="*/ 627 w 845"/>
                <a:gd name="T21" fmla="*/ 5 h 102"/>
                <a:gd name="T22" fmla="*/ 415 w 845"/>
                <a:gd name="T23" fmla="*/ 11 h 102"/>
                <a:gd name="T24" fmla="*/ 195 w 845"/>
                <a:gd name="T25" fmla="*/ 48 h 102"/>
                <a:gd name="T26" fmla="*/ 84 w 845"/>
                <a:gd name="T27" fmla="*/ 74 h 102"/>
                <a:gd name="T28" fmla="*/ 32 w 845"/>
                <a:gd name="T29" fmla="*/ 88 h 102"/>
                <a:gd name="T30" fmla="*/ 4 w 845"/>
                <a:gd name="T31" fmla="*/ 99 h 102"/>
                <a:gd name="T32" fmla="*/ 10 w 845"/>
                <a:gd name="T33" fmla="*/ 10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45" h="102">
                  <a:moveTo>
                    <a:pt x="10" y="100"/>
                  </a:moveTo>
                  <a:cubicBezTo>
                    <a:pt x="23" y="91"/>
                    <a:pt x="47" y="88"/>
                    <a:pt x="62" y="84"/>
                  </a:cubicBezTo>
                  <a:cubicBezTo>
                    <a:pt x="80" y="79"/>
                    <a:pt x="99" y="75"/>
                    <a:pt x="117" y="70"/>
                  </a:cubicBezTo>
                  <a:cubicBezTo>
                    <a:pt x="151" y="62"/>
                    <a:pt x="185" y="54"/>
                    <a:pt x="220" y="47"/>
                  </a:cubicBezTo>
                  <a:cubicBezTo>
                    <a:pt x="295" y="33"/>
                    <a:pt x="370" y="19"/>
                    <a:pt x="446" y="12"/>
                  </a:cubicBezTo>
                  <a:cubicBezTo>
                    <a:pt x="517" y="4"/>
                    <a:pt x="590" y="5"/>
                    <a:pt x="661" y="12"/>
                  </a:cubicBezTo>
                  <a:cubicBezTo>
                    <a:pt x="695" y="16"/>
                    <a:pt x="731" y="22"/>
                    <a:pt x="762" y="36"/>
                  </a:cubicBezTo>
                  <a:cubicBezTo>
                    <a:pt x="787" y="48"/>
                    <a:pt x="812" y="54"/>
                    <a:pt x="840" y="48"/>
                  </a:cubicBezTo>
                  <a:cubicBezTo>
                    <a:pt x="845" y="47"/>
                    <a:pt x="844" y="44"/>
                    <a:pt x="839" y="45"/>
                  </a:cubicBezTo>
                  <a:cubicBezTo>
                    <a:pt x="799" y="53"/>
                    <a:pt x="763" y="28"/>
                    <a:pt x="726" y="19"/>
                  </a:cubicBezTo>
                  <a:cubicBezTo>
                    <a:pt x="694" y="10"/>
                    <a:pt x="660" y="7"/>
                    <a:pt x="627" y="5"/>
                  </a:cubicBezTo>
                  <a:cubicBezTo>
                    <a:pt x="556" y="0"/>
                    <a:pt x="485" y="3"/>
                    <a:pt x="415" y="11"/>
                  </a:cubicBezTo>
                  <a:cubicBezTo>
                    <a:pt x="341" y="20"/>
                    <a:pt x="268" y="34"/>
                    <a:pt x="195" y="48"/>
                  </a:cubicBezTo>
                  <a:cubicBezTo>
                    <a:pt x="158" y="56"/>
                    <a:pt x="121" y="65"/>
                    <a:pt x="84" y="74"/>
                  </a:cubicBezTo>
                  <a:cubicBezTo>
                    <a:pt x="66" y="79"/>
                    <a:pt x="49" y="84"/>
                    <a:pt x="32" y="88"/>
                  </a:cubicBezTo>
                  <a:cubicBezTo>
                    <a:pt x="21" y="91"/>
                    <a:pt x="13" y="93"/>
                    <a:pt x="4" y="99"/>
                  </a:cubicBezTo>
                  <a:cubicBezTo>
                    <a:pt x="0" y="102"/>
                    <a:pt x="8" y="102"/>
                    <a:pt x="10" y="100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1" name="Freeform 97"/>
            <p:cNvSpPr/>
            <p:nvPr/>
          </p:nvSpPr>
          <p:spPr bwMode="auto">
            <a:xfrm>
              <a:off x="4863" y="969"/>
              <a:ext cx="124" cy="116"/>
            </a:xfrm>
            <a:custGeom>
              <a:avLst/>
              <a:gdLst>
                <a:gd name="T0" fmla="*/ 13 w 52"/>
                <a:gd name="T1" fmla="*/ 4 h 49"/>
                <a:gd name="T2" fmla="*/ 40 w 52"/>
                <a:gd name="T3" fmla="*/ 28 h 49"/>
                <a:gd name="T4" fmla="*/ 5 w 52"/>
                <a:gd name="T5" fmla="*/ 47 h 49"/>
                <a:gd name="T6" fmla="*/ 11 w 52"/>
                <a:gd name="T7" fmla="*/ 48 h 49"/>
                <a:gd name="T8" fmla="*/ 48 w 52"/>
                <a:gd name="T9" fmla="*/ 25 h 49"/>
                <a:gd name="T10" fmla="*/ 19 w 52"/>
                <a:gd name="T11" fmla="*/ 0 h 49"/>
                <a:gd name="T12" fmla="*/ 13 w 52"/>
                <a:gd name="T13" fmla="*/ 4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49">
                  <a:moveTo>
                    <a:pt x="13" y="4"/>
                  </a:moveTo>
                  <a:cubicBezTo>
                    <a:pt x="22" y="4"/>
                    <a:pt x="43" y="18"/>
                    <a:pt x="40" y="28"/>
                  </a:cubicBezTo>
                  <a:cubicBezTo>
                    <a:pt x="36" y="38"/>
                    <a:pt x="15" y="42"/>
                    <a:pt x="5" y="47"/>
                  </a:cubicBezTo>
                  <a:cubicBezTo>
                    <a:pt x="0" y="49"/>
                    <a:pt x="8" y="49"/>
                    <a:pt x="11" y="48"/>
                  </a:cubicBezTo>
                  <a:cubicBezTo>
                    <a:pt x="22" y="43"/>
                    <a:pt x="44" y="39"/>
                    <a:pt x="48" y="25"/>
                  </a:cubicBezTo>
                  <a:cubicBezTo>
                    <a:pt x="52" y="15"/>
                    <a:pt x="28" y="1"/>
                    <a:pt x="19" y="0"/>
                  </a:cubicBezTo>
                  <a:cubicBezTo>
                    <a:pt x="17" y="0"/>
                    <a:pt x="9" y="3"/>
                    <a:pt x="13" y="4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2" name="Freeform 98"/>
            <p:cNvSpPr/>
            <p:nvPr/>
          </p:nvSpPr>
          <p:spPr bwMode="auto">
            <a:xfrm>
              <a:off x="3555" y="1478"/>
              <a:ext cx="1339" cy="443"/>
            </a:xfrm>
            <a:custGeom>
              <a:avLst/>
              <a:gdLst>
                <a:gd name="T0" fmla="*/ 557 w 566"/>
                <a:gd name="T1" fmla="*/ 4 h 187"/>
                <a:gd name="T2" fmla="*/ 497 w 566"/>
                <a:gd name="T3" fmla="*/ 129 h 187"/>
                <a:gd name="T4" fmla="*/ 358 w 566"/>
                <a:gd name="T5" fmla="*/ 173 h 187"/>
                <a:gd name="T6" fmla="*/ 10 w 566"/>
                <a:gd name="T7" fmla="*/ 127 h 187"/>
                <a:gd name="T8" fmla="*/ 4 w 566"/>
                <a:gd name="T9" fmla="*/ 131 h 187"/>
                <a:gd name="T10" fmla="*/ 5 w 566"/>
                <a:gd name="T11" fmla="*/ 131 h 187"/>
                <a:gd name="T12" fmla="*/ 10 w 566"/>
                <a:gd name="T13" fmla="*/ 134 h 187"/>
                <a:gd name="T14" fmla="*/ 13 w 566"/>
                <a:gd name="T15" fmla="*/ 133 h 187"/>
                <a:gd name="T16" fmla="*/ 14 w 566"/>
                <a:gd name="T17" fmla="*/ 129 h 187"/>
                <a:gd name="T18" fmla="*/ 11 w 566"/>
                <a:gd name="T19" fmla="*/ 127 h 187"/>
                <a:gd name="T20" fmla="*/ 5 w 566"/>
                <a:gd name="T21" fmla="*/ 132 h 187"/>
                <a:gd name="T22" fmla="*/ 381 w 566"/>
                <a:gd name="T23" fmla="*/ 176 h 187"/>
                <a:gd name="T24" fmla="*/ 500 w 566"/>
                <a:gd name="T25" fmla="*/ 135 h 187"/>
                <a:gd name="T26" fmla="*/ 565 w 566"/>
                <a:gd name="T27" fmla="*/ 3 h 187"/>
                <a:gd name="T28" fmla="*/ 557 w 566"/>
                <a:gd name="T29" fmla="*/ 4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66" h="187">
                  <a:moveTo>
                    <a:pt x="557" y="4"/>
                  </a:moveTo>
                  <a:cubicBezTo>
                    <a:pt x="547" y="50"/>
                    <a:pt x="533" y="95"/>
                    <a:pt x="497" y="129"/>
                  </a:cubicBezTo>
                  <a:cubicBezTo>
                    <a:pt x="461" y="163"/>
                    <a:pt x="406" y="171"/>
                    <a:pt x="358" y="173"/>
                  </a:cubicBezTo>
                  <a:cubicBezTo>
                    <a:pt x="242" y="178"/>
                    <a:pt x="121" y="157"/>
                    <a:pt x="10" y="127"/>
                  </a:cubicBezTo>
                  <a:cubicBezTo>
                    <a:pt x="8" y="126"/>
                    <a:pt x="0" y="129"/>
                    <a:pt x="4" y="131"/>
                  </a:cubicBezTo>
                  <a:cubicBezTo>
                    <a:pt x="4" y="131"/>
                    <a:pt x="5" y="131"/>
                    <a:pt x="5" y="131"/>
                  </a:cubicBezTo>
                  <a:cubicBezTo>
                    <a:pt x="0" y="135"/>
                    <a:pt x="7" y="136"/>
                    <a:pt x="10" y="134"/>
                  </a:cubicBezTo>
                  <a:cubicBezTo>
                    <a:pt x="11" y="134"/>
                    <a:pt x="12" y="133"/>
                    <a:pt x="13" y="133"/>
                  </a:cubicBezTo>
                  <a:cubicBezTo>
                    <a:pt x="15" y="132"/>
                    <a:pt x="16" y="130"/>
                    <a:pt x="14" y="129"/>
                  </a:cubicBezTo>
                  <a:cubicBezTo>
                    <a:pt x="13" y="128"/>
                    <a:pt x="12" y="128"/>
                    <a:pt x="11" y="127"/>
                  </a:cubicBezTo>
                  <a:cubicBezTo>
                    <a:pt x="9" y="129"/>
                    <a:pt x="7" y="130"/>
                    <a:pt x="5" y="132"/>
                  </a:cubicBezTo>
                  <a:cubicBezTo>
                    <a:pt x="124" y="164"/>
                    <a:pt x="256" y="187"/>
                    <a:pt x="381" y="176"/>
                  </a:cubicBezTo>
                  <a:cubicBezTo>
                    <a:pt x="424" y="173"/>
                    <a:pt x="466" y="161"/>
                    <a:pt x="500" y="135"/>
                  </a:cubicBezTo>
                  <a:cubicBezTo>
                    <a:pt x="541" y="102"/>
                    <a:pt x="555" y="50"/>
                    <a:pt x="565" y="3"/>
                  </a:cubicBezTo>
                  <a:cubicBezTo>
                    <a:pt x="566" y="0"/>
                    <a:pt x="557" y="1"/>
                    <a:pt x="557" y="4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3" name="Freeform 99"/>
            <p:cNvSpPr/>
            <p:nvPr/>
          </p:nvSpPr>
          <p:spPr bwMode="auto">
            <a:xfrm>
              <a:off x="3496" y="1679"/>
              <a:ext cx="142" cy="185"/>
            </a:xfrm>
            <a:custGeom>
              <a:avLst/>
              <a:gdLst>
                <a:gd name="T0" fmla="*/ 0 w 60"/>
                <a:gd name="T1" fmla="*/ 30 h 78"/>
                <a:gd name="T2" fmla="*/ 20 w 60"/>
                <a:gd name="T3" fmla="*/ 76 h 78"/>
                <a:gd name="T4" fmla="*/ 29 w 60"/>
                <a:gd name="T5" fmla="*/ 74 h 78"/>
                <a:gd name="T6" fmla="*/ 54 w 60"/>
                <a:gd name="T7" fmla="*/ 3 h 78"/>
                <a:gd name="T8" fmla="*/ 51 w 60"/>
                <a:gd name="T9" fmla="*/ 1 h 78"/>
                <a:gd name="T10" fmla="*/ 16 w 60"/>
                <a:gd name="T11" fmla="*/ 25 h 78"/>
                <a:gd name="T12" fmla="*/ 20 w 60"/>
                <a:gd name="T13" fmla="*/ 76 h 78"/>
                <a:gd name="T14" fmla="*/ 29 w 60"/>
                <a:gd name="T15" fmla="*/ 74 h 78"/>
                <a:gd name="T16" fmla="*/ 8 w 60"/>
                <a:gd name="T17" fmla="*/ 28 h 78"/>
                <a:gd name="T18" fmla="*/ 0 w 60"/>
                <a:gd name="T19" fmla="*/ 3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0" h="78">
                  <a:moveTo>
                    <a:pt x="0" y="30"/>
                  </a:moveTo>
                  <a:cubicBezTo>
                    <a:pt x="5" y="46"/>
                    <a:pt x="12" y="61"/>
                    <a:pt x="20" y="76"/>
                  </a:cubicBezTo>
                  <a:cubicBezTo>
                    <a:pt x="23" y="75"/>
                    <a:pt x="26" y="74"/>
                    <a:pt x="29" y="74"/>
                  </a:cubicBezTo>
                  <a:cubicBezTo>
                    <a:pt x="12" y="44"/>
                    <a:pt x="18" y="15"/>
                    <a:pt x="54" y="3"/>
                  </a:cubicBezTo>
                  <a:cubicBezTo>
                    <a:pt x="60" y="1"/>
                    <a:pt x="54" y="0"/>
                    <a:pt x="51" y="1"/>
                  </a:cubicBezTo>
                  <a:cubicBezTo>
                    <a:pt x="37" y="6"/>
                    <a:pt x="24" y="13"/>
                    <a:pt x="16" y="25"/>
                  </a:cubicBezTo>
                  <a:cubicBezTo>
                    <a:pt x="5" y="41"/>
                    <a:pt x="12" y="61"/>
                    <a:pt x="20" y="76"/>
                  </a:cubicBezTo>
                  <a:cubicBezTo>
                    <a:pt x="21" y="78"/>
                    <a:pt x="29" y="75"/>
                    <a:pt x="29" y="74"/>
                  </a:cubicBezTo>
                  <a:cubicBezTo>
                    <a:pt x="21" y="59"/>
                    <a:pt x="13" y="44"/>
                    <a:pt x="8" y="28"/>
                  </a:cubicBezTo>
                  <a:cubicBezTo>
                    <a:pt x="8" y="26"/>
                    <a:pt x="0" y="28"/>
                    <a:pt x="0" y="30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4" name="Freeform 100"/>
            <p:cNvSpPr/>
            <p:nvPr/>
          </p:nvSpPr>
          <p:spPr bwMode="auto">
            <a:xfrm>
              <a:off x="5313" y="1899"/>
              <a:ext cx="55" cy="74"/>
            </a:xfrm>
            <a:custGeom>
              <a:avLst/>
              <a:gdLst>
                <a:gd name="T0" fmla="*/ 2 w 23"/>
                <a:gd name="T1" fmla="*/ 7 h 31"/>
                <a:gd name="T2" fmla="*/ 13 w 23"/>
                <a:gd name="T3" fmla="*/ 28 h 31"/>
                <a:gd name="T4" fmla="*/ 21 w 23"/>
                <a:gd name="T5" fmla="*/ 24 h 31"/>
                <a:gd name="T6" fmla="*/ 9 w 23"/>
                <a:gd name="T7" fmla="*/ 3 h 31"/>
                <a:gd name="T8" fmla="*/ 2 w 23"/>
                <a:gd name="T9" fmla="*/ 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31">
                  <a:moveTo>
                    <a:pt x="2" y="7"/>
                  </a:moveTo>
                  <a:cubicBezTo>
                    <a:pt x="5" y="14"/>
                    <a:pt x="9" y="21"/>
                    <a:pt x="13" y="28"/>
                  </a:cubicBezTo>
                  <a:cubicBezTo>
                    <a:pt x="15" y="31"/>
                    <a:pt x="23" y="28"/>
                    <a:pt x="21" y="24"/>
                  </a:cubicBezTo>
                  <a:cubicBezTo>
                    <a:pt x="17" y="17"/>
                    <a:pt x="13" y="10"/>
                    <a:pt x="9" y="3"/>
                  </a:cubicBezTo>
                  <a:cubicBezTo>
                    <a:pt x="8" y="0"/>
                    <a:pt x="0" y="3"/>
                    <a:pt x="2" y="7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5" name="Freeform 101"/>
            <p:cNvSpPr/>
            <p:nvPr/>
          </p:nvSpPr>
          <p:spPr bwMode="auto">
            <a:xfrm>
              <a:off x="5183" y="1573"/>
              <a:ext cx="213" cy="125"/>
            </a:xfrm>
            <a:custGeom>
              <a:avLst/>
              <a:gdLst>
                <a:gd name="T0" fmla="*/ 9 w 90"/>
                <a:gd name="T1" fmla="*/ 49 h 53"/>
                <a:gd name="T2" fmla="*/ 57 w 90"/>
                <a:gd name="T3" fmla="*/ 6 h 53"/>
                <a:gd name="T4" fmla="*/ 74 w 90"/>
                <a:gd name="T5" fmla="*/ 25 h 53"/>
                <a:gd name="T6" fmla="*/ 51 w 90"/>
                <a:gd name="T7" fmla="*/ 45 h 53"/>
                <a:gd name="T8" fmla="*/ 56 w 90"/>
                <a:gd name="T9" fmla="*/ 47 h 53"/>
                <a:gd name="T10" fmla="*/ 84 w 90"/>
                <a:gd name="T11" fmla="*/ 20 h 53"/>
                <a:gd name="T12" fmla="*/ 69 w 90"/>
                <a:gd name="T13" fmla="*/ 1 h 53"/>
                <a:gd name="T14" fmla="*/ 1 w 90"/>
                <a:gd name="T15" fmla="*/ 50 h 53"/>
                <a:gd name="T16" fmla="*/ 9 w 90"/>
                <a:gd name="T17" fmla="*/ 49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" h="53">
                  <a:moveTo>
                    <a:pt x="9" y="49"/>
                  </a:moveTo>
                  <a:cubicBezTo>
                    <a:pt x="14" y="29"/>
                    <a:pt x="37" y="11"/>
                    <a:pt x="57" y="6"/>
                  </a:cubicBezTo>
                  <a:cubicBezTo>
                    <a:pt x="73" y="2"/>
                    <a:pt x="82" y="13"/>
                    <a:pt x="74" y="25"/>
                  </a:cubicBezTo>
                  <a:cubicBezTo>
                    <a:pt x="69" y="33"/>
                    <a:pt x="60" y="40"/>
                    <a:pt x="51" y="45"/>
                  </a:cubicBezTo>
                  <a:cubicBezTo>
                    <a:pt x="46" y="47"/>
                    <a:pt x="53" y="48"/>
                    <a:pt x="56" y="47"/>
                  </a:cubicBezTo>
                  <a:cubicBezTo>
                    <a:pt x="68" y="41"/>
                    <a:pt x="78" y="31"/>
                    <a:pt x="84" y="20"/>
                  </a:cubicBezTo>
                  <a:cubicBezTo>
                    <a:pt x="90" y="9"/>
                    <a:pt x="80" y="1"/>
                    <a:pt x="69" y="1"/>
                  </a:cubicBezTo>
                  <a:cubicBezTo>
                    <a:pt x="42" y="0"/>
                    <a:pt x="7" y="25"/>
                    <a:pt x="1" y="50"/>
                  </a:cubicBezTo>
                  <a:cubicBezTo>
                    <a:pt x="0" y="53"/>
                    <a:pt x="9" y="51"/>
                    <a:pt x="9" y="49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6" name="Freeform 102"/>
            <p:cNvSpPr/>
            <p:nvPr/>
          </p:nvSpPr>
          <p:spPr bwMode="auto">
            <a:xfrm>
              <a:off x="5218" y="1708"/>
              <a:ext cx="138" cy="267"/>
            </a:xfrm>
            <a:custGeom>
              <a:avLst/>
              <a:gdLst>
                <a:gd name="T0" fmla="*/ 1 w 58"/>
                <a:gd name="T1" fmla="*/ 4 h 113"/>
                <a:gd name="T2" fmla="*/ 49 w 58"/>
                <a:gd name="T3" fmla="*/ 112 h 113"/>
                <a:gd name="T4" fmla="*/ 57 w 58"/>
                <a:gd name="T5" fmla="*/ 109 h 113"/>
                <a:gd name="T6" fmla="*/ 9 w 58"/>
                <a:gd name="T7" fmla="*/ 2 h 113"/>
                <a:gd name="T8" fmla="*/ 1 w 58"/>
                <a:gd name="T9" fmla="*/ 4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113">
                  <a:moveTo>
                    <a:pt x="1" y="4"/>
                  </a:moveTo>
                  <a:cubicBezTo>
                    <a:pt x="20" y="38"/>
                    <a:pt x="31" y="76"/>
                    <a:pt x="49" y="112"/>
                  </a:cubicBezTo>
                  <a:cubicBezTo>
                    <a:pt x="50" y="113"/>
                    <a:pt x="58" y="111"/>
                    <a:pt x="57" y="109"/>
                  </a:cubicBezTo>
                  <a:cubicBezTo>
                    <a:pt x="39" y="74"/>
                    <a:pt x="29" y="36"/>
                    <a:pt x="9" y="2"/>
                  </a:cubicBezTo>
                  <a:cubicBezTo>
                    <a:pt x="8" y="0"/>
                    <a:pt x="0" y="2"/>
                    <a:pt x="1" y="4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7" name="Freeform 103"/>
            <p:cNvSpPr/>
            <p:nvPr/>
          </p:nvSpPr>
          <p:spPr bwMode="auto">
            <a:xfrm>
              <a:off x="5465" y="1608"/>
              <a:ext cx="156" cy="126"/>
            </a:xfrm>
            <a:custGeom>
              <a:avLst/>
              <a:gdLst>
                <a:gd name="T0" fmla="*/ 9 w 66"/>
                <a:gd name="T1" fmla="*/ 48 h 53"/>
                <a:gd name="T2" fmla="*/ 31 w 66"/>
                <a:gd name="T3" fmla="*/ 22 h 53"/>
                <a:gd name="T4" fmla="*/ 59 w 66"/>
                <a:gd name="T5" fmla="*/ 6 h 53"/>
                <a:gd name="T6" fmla="*/ 60 w 66"/>
                <a:gd name="T7" fmla="*/ 0 h 53"/>
                <a:gd name="T8" fmla="*/ 25 w 66"/>
                <a:gd name="T9" fmla="*/ 18 h 53"/>
                <a:gd name="T10" fmla="*/ 0 w 66"/>
                <a:gd name="T11" fmla="*/ 48 h 53"/>
                <a:gd name="T12" fmla="*/ 9 w 66"/>
                <a:gd name="T13" fmla="*/ 48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6" h="53">
                  <a:moveTo>
                    <a:pt x="9" y="48"/>
                  </a:moveTo>
                  <a:cubicBezTo>
                    <a:pt x="10" y="38"/>
                    <a:pt x="23" y="28"/>
                    <a:pt x="31" y="22"/>
                  </a:cubicBezTo>
                  <a:cubicBezTo>
                    <a:pt x="38" y="16"/>
                    <a:pt x="50" y="6"/>
                    <a:pt x="59" y="6"/>
                  </a:cubicBezTo>
                  <a:cubicBezTo>
                    <a:pt x="64" y="5"/>
                    <a:pt x="66" y="0"/>
                    <a:pt x="60" y="0"/>
                  </a:cubicBezTo>
                  <a:cubicBezTo>
                    <a:pt x="47" y="1"/>
                    <a:pt x="35" y="11"/>
                    <a:pt x="25" y="18"/>
                  </a:cubicBezTo>
                  <a:cubicBezTo>
                    <a:pt x="16" y="25"/>
                    <a:pt x="1" y="36"/>
                    <a:pt x="0" y="48"/>
                  </a:cubicBezTo>
                  <a:cubicBezTo>
                    <a:pt x="0" y="53"/>
                    <a:pt x="8" y="51"/>
                    <a:pt x="9" y="48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8" name="Freeform 104"/>
            <p:cNvSpPr/>
            <p:nvPr/>
          </p:nvSpPr>
          <p:spPr bwMode="auto">
            <a:xfrm>
              <a:off x="5467" y="1599"/>
              <a:ext cx="270" cy="189"/>
            </a:xfrm>
            <a:custGeom>
              <a:avLst/>
              <a:gdLst>
                <a:gd name="T0" fmla="*/ 11 w 114"/>
                <a:gd name="T1" fmla="*/ 77 h 80"/>
                <a:gd name="T2" fmla="*/ 110 w 114"/>
                <a:gd name="T3" fmla="*/ 5 h 80"/>
                <a:gd name="T4" fmla="*/ 104 w 114"/>
                <a:gd name="T5" fmla="*/ 2 h 80"/>
                <a:gd name="T6" fmla="*/ 4 w 114"/>
                <a:gd name="T7" fmla="*/ 75 h 80"/>
                <a:gd name="T8" fmla="*/ 11 w 114"/>
                <a:gd name="T9" fmla="*/ 77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80">
                  <a:moveTo>
                    <a:pt x="11" y="77"/>
                  </a:moveTo>
                  <a:cubicBezTo>
                    <a:pt x="41" y="50"/>
                    <a:pt x="75" y="27"/>
                    <a:pt x="110" y="5"/>
                  </a:cubicBezTo>
                  <a:cubicBezTo>
                    <a:pt x="114" y="2"/>
                    <a:pt x="107" y="0"/>
                    <a:pt x="104" y="2"/>
                  </a:cubicBezTo>
                  <a:cubicBezTo>
                    <a:pt x="69" y="24"/>
                    <a:pt x="34" y="47"/>
                    <a:pt x="4" y="75"/>
                  </a:cubicBezTo>
                  <a:cubicBezTo>
                    <a:pt x="0" y="79"/>
                    <a:pt x="8" y="80"/>
                    <a:pt x="11" y="77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9" name="Freeform 105"/>
            <p:cNvSpPr/>
            <p:nvPr/>
          </p:nvSpPr>
          <p:spPr bwMode="auto">
            <a:xfrm>
              <a:off x="5751" y="1374"/>
              <a:ext cx="113" cy="227"/>
            </a:xfrm>
            <a:custGeom>
              <a:avLst/>
              <a:gdLst>
                <a:gd name="T0" fmla="*/ 1 w 48"/>
                <a:gd name="T1" fmla="*/ 6 h 96"/>
                <a:gd name="T2" fmla="*/ 38 w 48"/>
                <a:gd name="T3" fmla="*/ 93 h 96"/>
                <a:gd name="T4" fmla="*/ 46 w 48"/>
                <a:gd name="T5" fmla="*/ 90 h 96"/>
                <a:gd name="T6" fmla="*/ 10 w 48"/>
                <a:gd name="T7" fmla="*/ 3 h 96"/>
                <a:gd name="T8" fmla="*/ 1 w 48"/>
                <a:gd name="T9" fmla="*/ 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96">
                  <a:moveTo>
                    <a:pt x="1" y="6"/>
                  </a:moveTo>
                  <a:cubicBezTo>
                    <a:pt x="9" y="36"/>
                    <a:pt x="26" y="63"/>
                    <a:pt x="38" y="93"/>
                  </a:cubicBezTo>
                  <a:cubicBezTo>
                    <a:pt x="39" y="96"/>
                    <a:pt x="48" y="93"/>
                    <a:pt x="46" y="90"/>
                  </a:cubicBezTo>
                  <a:cubicBezTo>
                    <a:pt x="34" y="61"/>
                    <a:pt x="17" y="34"/>
                    <a:pt x="10" y="3"/>
                  </a:cubicBezTo>
                  <a:cubicBezTo>
                    <a:pt x="9" y="0"/>
                    <a:pt x="0" y="2"/>
                    <a:pt x="1" y="6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0" name="Freeform 106"/>
            <p:cNvSpPr/>
            <p:nvPr/>
          </p:nvSpPr>
          <p:spPr bwMode="auto">
            <a:xfrm>
              <a:off x="5737" y="1260"/>
              <a:ext cx="260" cy="346"/>
            </a:xfrm>
            <a:custGeom>
              <a:avLst/>
              <a:gdLst>
                <a:gd name="T0" fmla="*/ 12 w 110"/>
                <a:gd name="T1" fmla="*/ 44 h 146"/>
                <a:gd name="T2" fmla="*/ 16 w 110"/>
                <a:gd name="T3" fmla="*/ 19 h 146"/>
                <a:gd name="T4" fmla="*/ 39 w 110"/>
                <a:gd name="T5" fmla="*/ 14 h 146"/>
                <a:gd name="T6" fmla="*/ 39 w 110"/>
                <a:gd name="T7" fmla="*/ 31 h 146"/>
                <a:gd name="T8" fmla="*/ 38 w 110"/>
                <a:gd name="T9" fmla="*/ 81 h 146"/>
                <a:gd name="T10" fmla="*/ 77 w 110"/>
                <a:gd name="T11" fmla="*/ 104 h 146"/>
                <a:gd name="T12" fmla="*/ 51 w 110"/>
                <a:gd name="T13" fmla="*/ 143 h 146"/>
                <a:gd name="T14" fmla="*/ 60 w 110"/>
                <a:gd name="T15" fmla="*/ 142 h 146"/>
                <a:gd name="T16" fmla="*/ 82 w 110"/>
                <a:gd name="T17" fmla="*/ 100 h 146"/>
                <a:gd name="T18" fmla="*/ 51 w 110"/>
                <a:gd name="T19" fmla="*/ 83 h 146"/>
                <a:gd name="T20" fmla="*/ 45 w 110"/>
                <a:gd name="T21" fmla="*/ 43 h 146"/>
                <a:gd name="T22" fmla="*/ 30 w 110"/>
                <a:gd name="T23" fmla="*/ 3 h 146"/>
                <a:gd name="T24" fmla="*/ 3 w 110"/>
                <a:gd name="T25" fmla="*/ 47 h 146"/>
                <a:gd name="T26" fmla="*/ 12 w 110"/>
                <a:gd name="T27" fmla="*/ 44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0" h="146">
                  <a:moveTo>
                    <a:pt x="12" y="44"/>
                  </a:moveTo>
                  <a:cubicBezTo>
                    <a:pt x="10" y="35"/>
                    <a:pt x="12" y="27"/>
                    <a:pt x="16" y="19"/>
                  </a:cubicBezTo>
                  <a:cubicBezTo>
                    <a:pt x="20" y="10"/>
                    <a:pt x="33" y="3"/>
                    <a:pt x="39" y="14"/>
                  </a:cubicBezTo>
                  <a:cubicBezTo>
                    <a:pt x="41" y="19"/>
                    <a:pt x="40" y="26"/>
                    <a:pt x="39" y="31"/>
                  </a:cubicBezTo>
                  <a:cubicBezTo>
                    <a:pt x="37" y="48"/>
                    <a:pt x="29" y="65"/>
                    <a:pt x="38" y="81"/>
                  </a:cubicBezTo>
                  <a:cubicBezTo>
                    <a:pt x="45" y="93"/>
                    <a:pt x="66" y="97"/>
                    <a:pt x="77" y="104"/>
                  </a:cubicBezTo>
                  <a:cubicBezTo>
                    <a:pt x="97" y="118"/>
                    <a:pt x="54" y="129"/>
                    <a:pt x="51" y="143"/>
                  </a:cubicBezTo>
                  <a:cubicBezTo>
                    <a:pt x="51" y="146"/>
                    <a:pt x="59" y="145"/>
                    <a:pt x="60" y="142"/>
                  </a:cubicBezTo>
                  <a:cubicBezTo>
                    <a:pt x="62" y="127"/>
                    <a:pt x="110" y="120"/>
                    <a:pt x="82" y="100"/>
                  </a:cubicBezTo>
                  <a:cubicBezTo>
                    <a:pt x="73" y="93"/>
                    <a:pt x="61" y="89"/>
                    <a:pt x="51" y="83"/>
                  </a:cubicBezTo>
                  <a:cubicBezTo>
                    <a:pt x="38" y="73"/>
                    <a:pt x="43" y="56"/>
                    <a:pt x="45" y="43"/>
                  </a:cubicBezTo>
                  <a:cubicBezTo>
                    <a:pt x="48" y="31"/>
                    <a:pt x="55" y="0"/>
                    <a:pt x="30" y="3"/>
                  </a:cubicBezTo>
                  <a:cubicBezTo>
                    <a:pt x="9" y="6"/>
                    <a:pt x="0" y="29"/>
                    <a:pt x="3" y="47"/>
                  </a:cubicBezTo>
                  <a:cubicBezTo>
                    <a:pt x="4" y="49"/>
                    <a:pt x="12" y="47"/>
                    <a:pt x="12" y="44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1" name="Freeform 107"/>
            <p:cNvSpPr/>
            <p:nvPr/>
          </p:nvSpPr>
          <p:spPr bwMode="auto">
            <a:xfrm>
              <a:off x="1688" y="2056"/>
              <a:ext cx="331" cy="158"/>
            </a:xfrm>
            <a:custGeom>
              <a:avLst/>
              <a:gdLst>
                <a:gd name="T0" fmla="*/ 45 w 140"/>
                <a:gd name="T1" fmla="*/ 2 h 67"/>
                <a:gd name="T2" fmla="*/ 30 w 140"/>
                <a:gd name="T3" fmla="*/ 52 h 67"/>
                <a:gd name="T4" fmla="*/ 103 w 140"/>
                <a:gd name="T5" fmla="*/ 34 h 67"/>
                <a:gd name="T6" fmla="*/ 96 w 140"/>
                <a:gd name="T7" fmla="*/ 35 h 67"/>
                <a:gd name="T8" fmla="*/ 137 w 140"/>
                <a:gd name="T9" fmla="*/ 29 h 67"/>
                <a:gd name="T10" fmla="*/ 99 w 140"/>
                <a:gd name="T11" fmla="*/ 34 h 67"/>
                <a:gd name="T12" fmla="*/ 108 w 140"/>
                <a:gd name="T13" fmla="*/ 33 h 67"/>
                <a:gd name="T14" fmla="*/ 129 w 140"/>
                <a:gd name="T15" fmla="*/ 27 h 67"/>
                <a:gd name="T16" fmla="*/ 104 w 140"/>
                <a:gd name="T17" fmla="*/ 32 h 67"/>
                <a:gd name="T18" fmla="*/ 97 w 140"/>
                <a:gd name="T19" fmla="*/ 33 h 67"/>
                <a:gd name="T20" fmla="*/ 27 w 140"/>
                <a:gd name="T21" fmla="*/ 37 h 67"/>
                <a:gd name="T22" fmla="*/ 51 w 140"/>
                <a:gd name="T23" fmla="*/ 2 h 67"/>
                <a:gd name="T24" fmla="*/ 45 w 140"/>
                <a:gd name="T25" fmla="*/ 2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0" h="67">
                  <a:moveTo>
                    <a:pt x="45" y="2"/>
                  </a:moveTo>
                  <a:cubicBezTo>
                    <a:pt x="30" y="11"/>
                    <a:pt x="0" y="39"/>
                    <a:pt x="30" y="52"/>
                  </a:cubicBezTo>
                  <a:cubicBezTo>
                    <a:pt x="58" y="65"/>
                    <a:pt x="81" y="50"/>
                    <a:pt x="103" y="34"/>
                  </a:cubicBezTo>
                  <a:cubicBezTo>
                    <a:pt x="101" y="34"/>
                    <a:pt x="98" y="34"/>
                    <a:pt x="96" y="35"/>
                  </a:cubicBezTo>
                  <a:cubicBezTo>
                    <a:pt x="107" y="47"/>
                    <a:pt x="136" y="51"/>
                    <a:pt x="137" y="29"/>
                  </a:cubicBezTo>
                  <a:cubicBezTo>
                    <a:pt x="140" y="3"/>
                    <a:pt x="106" y="24"/>
                    <a:pt x="99" y="34"/>
                  </a:cubicBezTo>
                  <a:cubicBezTo>
                    <a:pt x="99" y="35"/>
                    <a:pt x="106" y="35"/>
                    <a:pt x="108" y="33"/>
                  </a:cubicBezTo>
                  <a:cubicBezTo>
                    <a:pt x="111" y="28"/>
                    <a:pt x="127" y="13"/>
                    <a:pt x="129" y="27"/>
                  </a:cubicBezTo>
                  <a:cubicBezTo>
                    <a:pt x="132" y="43"/>
                    <a:pt x="111" y="41"/>
                    <a:pt x="104" y="32"/>
                  </a:cubicBezTo>
                  <a:cubicBezTo>
                    <a:pt x="103" y="31"/>
                    <a:pt x="98" y="32"/>
                    <a:pt x="97" y="33"/>
                  </a:cubicBezTo>
                  <a:cubicBezTo>
                    <a:pt x="77" y="48"/>
                    <a:pt x="42" y="67"/>
                    <a:pt x="27" y="37"/>
                  </a:cubicBezTo>
                  <a:cubicBezTo>
                    <a:pt x="19" y="23"/>
                    <a:pt x="41" y="9"/>
                    <a:pt x="51" y="2"/>
                  </a:cubicBezTo>
                  <a:cubicBezTo>
                    <a:pt x="55" y="0"/>
                    <a:pt x="47" y="1"/>
                    <a:pt x="45" y="2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2" name="Freeform 108"/>
            <p:cNvSpPr/>
            <p:nvPr/>
          </p:nvSpPr>
          <p:spPr bwMode="auto">
            <a:xfrm>
              <a:off x="2005" y="2058"/>
              <a:ext cx="142" cy="90"/>
            </a:xfrm>
            <a:custGeom>
              <a:avLst/>
              <a:gdLst>
                <a:gd name="T0" fmla="*/ 17 w 60"/>
                <a:gd name="T1" fmla="*/ 2 h 38"/>
                <a:gd name="T2" fmla="*/ 19 w 60"/>
                <a:gd name="T3" fmla="*/ 27 h 38"/>
                <a:gd name="T4" fmla="*/ 38 w 60"/>
                <a:gd name="T5" fmla="*/ 23 h 38"/>
                <a:gd name="T6" fmla="*/ 45 w 60"/>
                <a:gd name="T7" fmla="*/ 31 h 38"/>
                <a:gd name="T8" fmla="*/ 51 w 60"/>
                <a:gd name="T9" fmla="*/ 37 h 38"/>
                <a:gd name="T10" fmla="*/ 58 w 60"/>
                <a:gd name="T11" fmla="*/ 34 h 38"/>
                <a:gd name="T12" fmla="*/ 51 w 60"/>
                <a:gd name="T13" fmla="*/ 21 h 38"/>
                <a:gd name="T14" fmla="*/ 51 w 60"/>
                <a:gd name="T15" fmla="*/ 21 h 38"/>
                <a:gd name="T16" fmla="*/ 26 w 60"/>
                <a:gd name="T17" fmla="*/ 24 h 38"/>
                <a:gd name="T18" fmla="*/ 26 w 60"/>
                <a:gd name="T19" fmla="*/ 0 h 38"/>
                <a:gd name="T20" fmla="*/ 17 w 60"/>
                <a:gd name="T21" fmla="*/ 2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0" h="38">
                  <a:moveTo>
                    <a:pt x="17" y="2"/>
                  </a:moveTo>
                  <a:cubicBezTo>
                    <a:pt x="11" y="9"/>
                    <a:pt x="0" y="29"/>
                    <a:pt x="19" y="27"/>
                  </a:cubicBezTo>
                  <a:cubicBezTo>
                    <a:pt x="26" y="27"/>
                    <a:pt x="32" y="26"/>
                    <a:pt x="38" y="23"/>
                  </a:cubicBezTo>
                  <a:cubicBezTo>
                    <a:pt x="44" y="20"/>
                    <a:pt x="44" y="28"/>
                    <a:pt x="45" y="31"/>
                  </a:cubicBezTo>
                  <a:cubicBezTo>
                    <a:pt x="46" y="34"/>
                    <a:pt x="48" y="37"/>
                    <a:pt x="51" y="37"/>
                  </a:cubicBezTo>
                  <a:cubicBezTo>
                    <a:pt x="53" y="38"/>
                    <a:pt x="60" y="35"/>
                    <a:pt x="58" y="34"/>
                  </a:cubicBezTo>
                  <a:cubicBezTo>
                    <a:pt x="54" y="33"/>
                    <a:pt x="52" y="25"/>
                    <a:pt x="51" y="21"/>
                  </a:cubicBezTo>
                  <a:cubicBezTo>
                    <a:pt x="51" y="21"/>
                    <a:pt x="51" y="21"/>
                    <a:pt x="51" y="21"/>
                  </a:cubicBezTo>
                  <a:cubicBezTo>
                    <a:pt x="41" y="18"/>
                    <a:pt x="35" y="23"/>
                    <a:pt x="26" y="24"/>
                  </a:cubicBezTo>
                  <a:cubicBezTo>
                    <a:pt x="8" y="27"/>
                    <a:pt x="21" y="6"/>
                    <a:pt x="26" y="0"/>
                  </a:cubicBezTo>
                  <a:cubicBezTo>
                    <a:pt x="26" y="0"/>
                    <a:pt x="19" y="0"/>
                    <a:pt x="17" y="2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3" name="Freeform 109"/>
            <p:cNvSpPr/>
            <p:nvPr/>
          </p:nvSpPr>
          <p:spPr bwMode="auto">
            <a:xfrm>
              <a:off x="2152" y="2056"/>
              <a:ext cx="144" cy="125"/>
            </a:xfrm>
            <a:custGeom>
              <a:avLst/>
              <a:gdLst>
                <a:gd name="T0" fmla="*/ 55 w 61"/>
                <a:gd name="T1" fmla="*/ 1 h 53"/>
                <a:gd name="T2" fmla="*/ 29 w 61"/>
                <a:gd name="T3" fmla="*/ 24 h 53"/>
                <a:gd name="T4" fmla="*/ 31 w 61"/>
                <a:gd name="T5" fmla="*/ 37 h 53"/>
                <a:gd name="T6" fmla="*/ 9 w 61"/>
                <a:gd name="T7" fmla="*/ 49 h 53"/>
                <a:gd name="T8" fmla="*/ 6 w 61"/>
                <a:gd name="T9" fmla="*/ 52 h 53"/>
                <a:gd name="T10" fmla="*/ 38 w 61"/>
                <a:gd name="T11" fmla="*/ 39 h 53"/>
                <a:gd name="T12" fmla="*/ 38 w 61"/>
                <a:gd name="T13" fmla="*/ 29 h 53"/>
                <a:gd name="T14" fmla="*/ 56 w 61"/>
                <a:gd name="T15" fmla="*/ 3 h 53"/>
                <a:gd name="T16" fmla="*/ 55 w 61"/>
                <a:gd name="T17" fmla="*/ 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1" h="53">
                  <a:moveTo>
                    <a:pt x="55" y="1"/>
                  </a:moveTo>
                  <a:cubicBezTo>
                    <a:pt x="41" y="5"/>
                    <a:pt x="34" y="11"/>
                    <a:pt x="29" y="24"/>
                  </a:cubicBezTo>
                  <a:cubicBezTo>
                    <a:pt x="28" y="28"/>
                    <a:pt x="31" y="33"/>
                    <a:pt x="31" y="37"/>
                  </a:cubicBezTo>
                  <a:cubicBezTo>
                    <a:pt x="32" y="45"/>
                    <a:pt x="15" y="49"/>
                    <a:pt x="9" y="49"/>
                  </a:cubicBezTo>
                  <a:cubicBezTo>
                    <a:pt x="7" y="49"/>
                    <a:pt x="0" y="53"/>
                    <a:pt x="6" y="52"/>
                  </a:cubicBezTo>
                  <a:cubicBezTo>
                    <a:pt x="18" y="52"/>
                    <a:pt x="31" y="48"/>
                    <a:pt x="38" y="39"/>
                  </a:cubicBezTo>
                  <a:cubicBezTo>
                    <a:pt x="41" y="35"/>
                    <a:pt x="39" y="32"/>
                    <a:pt x="38" y="29"/>
                  </a:cubicBezTo>
                  <a:cubicBezTo>
                    <a:pt x="35" y="17"/>
                    <a:pt x="45" y="6"/>
                    <a:pt x="56" y="3"/>
                  </a:cubicBezTo>
                  <a:cubicBezTo>
                    <a:pt x="61" y="2"/>
                    <a:pt x="60" y="0"/>
                    <a:pt x="55" y="1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4" name="Freeform 110"/>
            <p:cNvSpPr/>
            <p:nvPr/>
          </p:nvSpPr>
          <p:spPr bwMode="auto">
            <a:xfrm>
              <a:off x="2348" y="1954"/>
              <a:ext cx="135" cy="225"/>
            </a:xfrm>
            <a:custGeom>
              <a:avLst/>
              <a:gdLst>
                <a:gd name="T0" fmla="*/ 9 w 57"/>
                <a:gd name="T1" fmla="*/ 3 h 95"/>
                <a:gd name="T2" fmla="*/ 0 w 57"/>
                <a:gd name="T3" fmla="*/ 45 h 95"/>
                <a:gd name="T4" fmla="*/ 10 w 57"/>
                <a:gd name="T5" fmla="*/ 83 h 95"/>
                <a:gd name="T6" fmla="*/ 51 w 57"/>
                <a:gd name="T7" fmla="*/ 65 h 95"/>
                <a:gd name="T8" fmla="*/ 42 w 57"/>
                <a:gd name="T9" fmla="*/ 67 h 95"/>
                <a:gd name="T10" fmla="*/ 15 w 57"/>
                <a:gd name="T11" fmla="*/ 77 h 95"/>
                <a:gd name="T12" fmla="*/ 9 w 57"/>
                <a:gd name="T13" fmla="*/ 54 h 95"/>
                <a:gd name="T14" fmla="*/ 17 w 57"/>
                <a:gd name="T15" fmla="*/ 4 h 95"/>
                <a:gd name="T16" fmla="*/ 9 w 57"/>
                <a:gd name="T17" fmla="*/ 3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" h="95">
                  <a:moveTo>
                    <a:pt x="9" y="3"/>
                  </a:moveTo>
                  <a:cubicBezTo>
                    <a:pt x="1" y="15"/>
                    <a:pt x="0" y="31"/>
                    <a:pt x="0" y="45"/>
                  </a:cubicBezTo>
                  <a:cubicBezTo>
                    <a:pt x="0" y="57"/>
                    <a:pt x="0" y="74"/>
                    <a:pt x="10" y="83"/>
                  </a:cubicBezTo>
                  <a:cubicBezTo>
                    <a:pt x="23" y="95"/>
                    <a:pt x="57" y="85"/>
                    <a:pt x="51" y="65"/>
                  </a:cubicBezTo>
                  <a:cubicBezTo>
                    <a:pt x="49" y="61"/>
                    <a:pt x="41" y="64"/>
                    <a:pt x="42" y="67"/>
                  </a:cubicBezTo>
                  <a:cubicBezTo>
                    <a:pt x="47" y="83"/>
                    <a:pt x="25" y="86"/>
                    <a:pt x="15" y="77"/>
                  </a:cubicBezTo>
                  <a:cubicBezTo>
                    <a:pt x="10" y="72"/>
                    <a:pt x="10" y="61"/>
                    <a:pt x="9" y="54"/>
                  </a:cubicBezTo>
                  <a:cubicBezTo>
                    <a:pt x="7" y="38"/>
                    <a:pt x="7" y="17"/>
                    <a:pt x="17" y="4"/>
                  </a:cubicBezTo>
                  <a:cubicBezTo>
                    <a:pt x="20" y="0"/>
                    <a:pt x="11" y="0"/>
                    <a:pt x="9" y="3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5" name="Freeform 111"/>
            <p:cNvSpPr/>
            <p:nvPr/>
          </p:nvSpPr>
          <p:spPr bwMode="auto">
            <a:xfrm>
              <a:off x="2282" y="2023"/>
              <a:ext cx="154" cy="33"/>
            </a:xfrm>
            <a:custGeom>
              <a:avLst/>
              <a:gdLst>
                <a:gd name="T0" fmla="*/ 10 w 65"/>
                <a:gd name="T1" fmla="*/ 13 h 14"/>
                <a:gd name="T2" fmla="*/ 60 w 65"/>
                <a:gd name="T3" fmla="*/ 4 h 14"/>
                <a:gd name="T4" fmla="*/ 59 w 65"/>
                <a:gd name="T5" fmla="*/ 1 h 14"/>
                <a:gd name="T6" fmla="*/ 5 w 65"/>
                <a:gd name="T7" fmla="*/ 12 h 14"/>
                <a:gd name="T8" fmla="*/ 10 w 65"/>
                <a:gd name="T9" fmla="*/ 1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14">
                  <a:moveTo>
                    <a:pt x="10" y="13"/>
                  </a:moveTo>
                  <a:cubicBezTo>
                    <a:pt x="26" y="7"/>
                    <a:pt x="44" y="7"/>
                    <a:pt x="60" y="4"/>
                  </a:cubicBezTo>
                  <a:cubicBezTo>
                    <a:pt x="65" y="3"/>
                    <a:pt x="64" y="0"/>
                    <a:pt x="59" y="1"/>
                  </a:cubicBezTo>
                  <a:cubicBezTo>
                    <a:pt x="41" y="5"/>
                    <a:pt x="22" y="5"/>
                    <a:pt x="5" y="12"/>
                  </a:cubicBezTo>
                  <a:cubicBezTo>
                    <a:pt x="0" y="14"/>
                    <a:pt x="8" y="14"/>
                    <a:pt x="10" y="13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6" name="Freeform 112"/>
            <p:cNvSpPr/>
            <p:nvPr/>
          </p:nvSpPr>
          <p:spPr bwMode="auto">
            <a:xfrm>
              <a:off x="2481" y="2151"/>
              <a:ext cx="30" cy="30"/>
            </a:xfrm>
            <a:custGeom>
              <a:avLst/>
              <a:gdLst>
                <a:gd name="T0" fmla="*/ 8 w 13"/>
                <a:gd name="T1" fmla="*/ 12 h 13"/>
                <a:gd name="T2" fmla="*/ 12 w 13"/>
                <a:gd name="T3" fmla="*/ 7 h 13"/>
                <a:gd name="T4" fmla="*/ 13 w 13"/>
                <a:gd name="T5" fmla="*/ 3 h 13"/>
                <a:gd name="T6" fmla="*/ 5 w 13"/>
                <a:gd name="T7" fmla="*/ 4 h 13"/>
                <a:gd name="T8" fmla="*/ 4 w 13"/>
                <a:gd name="T9" fmla="*/ 7 h 13"/>
                <a:gd name="T10" fmla="*/ 2 w 13"/>
                <a:gd name="T11" fmla="*/ 10 h 13"/>
                <a:gd name="T12" fmla="*/ 2 w 13"/>
                <a:gd name="T13" fmla="*/ 13 h 13"/>
                <a:gd name="T14" fmla="*/ 8 w 13"/>
                <a:gd name="T15" fmla="*/ 1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" h="13">
                  <a:moveTo>
                    <a:pt x="8" y="12"/>
                  </a:moveTo>
                  <a:cubicBezTo>
                    <a:pt x="10" y="10"/>
                    <a:pt x="11" y="9"/>
                    <a:pt x="12" y="7"/>
                  </a:cubicBezTo>
                  <a:cubicBezTo>
                    <a:pt x="13" y="6"/>
                    <a:pt x="13" y="5"/>
                    <a:pt x="13" y="3"/>
                  </a:cubicBezTo>
                  <a:cubicBezTo>
                    <a:pt x="13" y="0"/>
                    <a:pt x="5" y="2"/>
                    <a:pt x="5" y="4"/>
                  </a:cubicBezTo>
                  <a:cubicBezTo>
                    <a:pt x="5" y="5"/>
                    <a:pt x="5" y="7"/>
                    <a:pt x="4" y="7"/>
                  </a:cubicBezTo>
                  <a:cubicBezTo>
                    <a:pt x="4" y="8"/>
                    <a:pt x="3" y="9"/>
                    <a:pt x="2" y="10"/>
                  </a:cubicBezTo>
                  <a:cubicBezTo>
                    <a:pt x="0" y="11"/>
                    <a:pt x="1" y="13"/>
                    <a:pt x="2" y="13"/>
                  </a:cubicBezTo>
                  <a:cubicBezTo>
                    <a:pt x="4" y="13"/>
                    <a:pt x="7" y="13"/>
                    <a:pt x="8" y="12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956733" y="1322861"/>
            <a:ext cx="6165887" cy="3407600"/>
            <a:chOff x="956733" y="1322861"/>
            <a:chExt cx="6165887" cy="3407600"/>
          </a:xfrm>
        </p:grpSpPr>
        <p:sp>
          <p:nvSpPr>
            <p:cNvPr id="26" name="TextBox 25"/>
            <p:cNvSpPr txBox="1"/>
            <p:nvPr/>
          </p:nvSpPr>
          <p:spPr>
            <a:xfrm>
              <a:off x="956733" y="1729640"/>
              <a:ext cx="6165887" cy="30008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zh-CN" altLang="en-US" dirty="0" smtClean="0">
                  <a:latin typeface="华文行楷" pitchFamily="2" charset="-122"/>
                  <a:ea typeface="华文行楷" pitchFamily="2" charset="-122"/>
                </a:rPr>
                <a:t>       </a:t>
              </a:r>
              <a:r>
                <a:rPr lang="zh-CN" altLang="en-US" b="1" dirty="0" smtClean="0">
                  <a:latin typeface="华文楷体" pitchFamily="2" charset="-122"/>
                  <a:ea typeface="华文楷体" pitchFamily="2" charset="-122"/>
                </a:rPr>
                <a:t>在</a:t>
              </a:r>
              <a:r>
                <a:rPr lang="zh-CN" altLang="en-US" b="1" dirty="0">
                  <a:latin typeface="华文楷体" pitchFamily="2" charset="-122"/>
                  <a:ea typeface="华文楷体" pitchFamily="2" charset="-122"/>
                </a:rPr>
                <a:t>古印度，有个名叫西萨的人，发明了国际象棋，当时的印度国王大为赞赏，对他说：我可以满足你的任何要求．西萨说：请给我棋盘的</a:t>
              </a:r>
              <a:r>
                <a:rPr lang="en-US" altLang="zh-CN" b="1" dirty="0">
                  <a:latin typeface="华文楷体" pitchFamily="2" charset="-122"/>
                  <a:ea typeface="华文楷体" pitchFamily="2" charset="-122"/>
                </a:rPr>
                <a:t>64</a:t>
              </a:r>
              <a:r>
                <a:rPr lang="zh-CN" altLang="en-US" b="1" dirty="0">
                  <a:latin typeface="华文楷体" pitchFamily="2" charset="-122"/>
                  <a:ea typeface="华文楷体" pitchFamily="2" charset="-122"/>
                </a:rPr>
                <a:t>个方格上，第一格放</a:t>
              </a:r>
              <a:r>
                <a:rPr lang="en-US" altLang="zh-CN" b="1" dirty="0">
                  <a:latin typeface="华文楷体" pitchFamily="2" charset="-122"/>
                  <a:ea typeface="华文楷体" pitchFamily="2" charset="-122"/>
                </a:rPr>
                <a:t>1</a:t>
              </a:r>
              <a:r>
                <a:rPr lang="zh-CN" altLang="en-US" b="1" dirty="0">
                  <a:latin typeface="华文楷体" pitchFamily="2" charset="-122"/>
                  <a:ea typeface="华文楷体" pitchFamily="2" charset="-122"/>
                </a:rPr>
                <a:t>粒小麦，第二格放</a:t>
              </a:r>
              <a:r>
                <a:rPr lang="en-US" altLang="zh-CN" b="1" dirty="0">
                  <a:latin typeface="华文楷体" pitchFamily="2" charset="-122"/>
                  <a:ea typeface="华文楷体" pitchFamily="2" charset="-122"/>
                </a:rPr>
                <a:t>2</a:t>
              </a:r>
              <a:r>
                <a:rPr lang="zh-CN" altLang="en-US" b="1" dirty="0">
                  <a:latin typeface="华文楷体" pitchFamily="2" charset="-122"/>
                  <a:ea typeface="华文楷体" pitchFamily="2" charset="-122"/>
                </a:rPr>
                <a:t>粒，第三格放</a:t>
              </a:r>
              <a:r>
                <a:rPr lang="en-US" altLang="zh-CN" b="1" dirty="0">
                  <a:latin typeface="华文楷体" pitchFamily="2" charset="-122"/>
                  <a:ea typeface="华文楷体" pitchFamily="2" charset="-122"/>
                </a:rPr>
                <a:t>4</a:t>
              </a:r>
              <a:r>
                <a:rPr lang="zh-CN" altLang="en-US" b="1" dirty="0">
                  <a:latin typeface="华文楷体" pitchFamily="2" charset="-122"/>
                  <a:ea typeface="华文楷体" pitchFamily="2" charset="-122"/>
                </a:rPr>
                <a:t>粒，往后每一格都是前一格的两倍，直至第</a:t>
              </a:r>
              <a:r>
                <a:rPr lang="en-US" altLang="zh-CN" b="1" dirty="0">
                  <a:latin typeface="华文楷体" pitchFamily="2" charset="-122"/>
                  <a:ea typeface="华文楷体" pitchFamily="2" charset="-122"/>
                </a:rPr>
                <a:t>64</a:t>
              </a:r>
              <a:r>
                <a:rPr lang="zh-CN" altLang="en-US" b="1" dirty="0">
                  <a:latin typeface="华文楷体" pitchFamily="2" charset="-122"/>
                  <a:ea typeface="华文楷体" pitchFamily="2" charset="-122"/>
                </a:rPr>
                <a:t>格．国王觉得，这个要求太低了</a:t>
              </a:r>
              <a:r>
                <a:rPr lang="zh-CN" altLang="en-US" b="1" dirty="0" smtClean="0">
                  <a:latin typeface="华文楷体" pitchFamily="2" charset="-122"/>
                  <a:ea typeface="华文楷体" pitchFamily="2" charset="-122"/>
                </a:rPr>
                <a:t>，欣然答应。第二天</a:t>
              </a:r>
              <a:r>
                <a:rPr lang="zh-CN" altLang="en-US" b="1" dirty="0">
                  <a:latin typeface="华文楷体" pitchFamily="2" charset="-122"/>
                  <a:ea typeface="华文楷体" pitchFamily="2" charset="-122"/>
                </a:rPr>
                <a:t>，管理粮仓的</a:t>
              </a:r>
              <a:r>
                <a:rPr lang="zh-CN" altLang="en-US" b="1" dirty="0" smtClean="0">
                  <a:latin typeface="华文楷体" pitchFamily="2" charset="-122"/>
                  <a:ea typeface="华文楷体" pitchFamily="2" charset="-122"/>
                </a:rPr>
                <a:t>大臣向国王</a:t>
              </a:r>
              <a:r>
                <a:rPr lang="zh-CN" altLang="en-US" b="1" dirty="0">
                  <a:latin typeface="华文楷体" pitchFamily="2" charset="-122"/>
                  <a:ea typeface="华文楷体" pitchFamily="2" charset="-122"/>
                </a:rPr>
                <a:t>报告了一个数字，国王</a:t>
              </a:r>
              <a:r>
                <a:rPr lang="zh-CN" altLang="en-US" b="1" dirty="0" smtClean="0">
                  <a:latin typeface="华文楷体" pitchFamily="2" charset="-122"/>
                  <a:ea typeface="华文楷体" pitchFamily="2" charset="-122"/>
                </a:rPr>
                <a:t>大吃一惊，因为计算结果是当时小麦一年产量的很多倍。</a:t>
              </a:r>
              <a:endParaRPr lang="zh-CN" altLang="en-US" b="1" dirty="0">
                <a:latin typeface="华文楷体" pitchFamily="2" charset="-122"/>
                <a:ea typeface="华文楷体" pitchFamily="2" charset="-122"/>
              </a:endParaRPr>
            </a:p>
          </p:txBody>
        </p:sp>
        <p:sp>
          <p:nvSpPr>
            <p:cNvPr id="27" name="矩形 26"/>
            <p:cNvSpPr/>
            <p:nvPr/>
          </p:nvSpPr>
          <p:spPr>
            <a:xfrm>
              <a:off x="3305410" y="1322861"/>
              <a:ext cx="141577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400" b="1" dirty="0" smtClean="0">
                  <a:solidFill>
                    <a:srgbClr val="0070C0"/>
                  </a:solidFill>
                  <a:latin typeface="华文新魏" pitchFamily="2" charset="-122"/>
                  <a:ea typeface="华文新魏" pitchFamily="2" charset="-122"/>
                </a:rPr>
                <a:t>棋盘</a:t>
              </a:r>
              <a:r>
                <a:rPr lang="zh-CN" altLang="en-US" sz="2400" b="1" dirty="0">
                  <a:solidFill>
                    <a:srgbClr val="0070C0"/>
                  </a:solidFill>
                  <a:latin typeface="华文新魏" pitchFamily="2" charset="-122"/>
                  <a:ea typeface="华文新魏" pitchFamily="2" charset="-122"/>
                </a:rPr>
                <a:t>故事</a:t>
              </a:r>
              <a:endParaRPr lang="zh-CN" altLang="en-US" sz="2400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438370" y="755410"/>
            <a:ext cx="10656058" cy="2865996"/>
            <a:chOff x="438370" y="755410"/>
            <a:chExt cx="10656058" cy="2865996"/>
          </a:xfrm>
        </p:grpSpPr>
        <p:sp>
          <p:nvSpPr>
            <p:cNvPr id="16" name="TextBox 15"/>
            <p:cNvSpPr txBox="1"/>
            <p:nvPr/>
          </p:nvSpPr>
          <p:spPr>
            <a:xfrm>
              <a:off x="438370" y="755410"/>
              <a:ext cx="19965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i="1" dirty="0" smtClean="0">
                  <a:solidFill>
                    <a:srgbClr val="18B330"/>
                  </a:solidFill>
                  <a:latin typeface="华文行楷" pitchFamily="2" charset="-122"/>
                  <a:ea typeface="华文行楷" pitchFamily="2" charset="-122"/>
                </a:rPr>
                <a:t>新课导入</a:t>
              </a:r>
              <a:endParaRPr lang="zh-CN" altLang="en-US" sz="3200" i="1" dirty="0">
                <a:solidFill>
                  <a:srgbClr val="18B330"/>
                </a:solidFill>
                <a:latin typeface="华文行楷" pitchFamily="2" charset="-122"/>
                <a:ea typeface="华文行楷" pitchFamily="2" charset="-122"/>
              </a:endParaRPr>
            </a:p>
          </p:txBody>
        </p:sp>
        <p:pic>
          <p:nvPicPr>
            <p:cNvPr id="17810" name="Picture 1426" descr="C:\Users\pc\Desktop\Screenshot_20200630_072748_com.intsig.camscanner.jpg"/>
            <p:cNvPicPr>
              <a:picLocks noChangeAspect="1" noChangeArrowheads="1"/>
            </p:cNvPicPr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475" t="175" r="3030" b="42901"/>
            <a:stretch/>
          </p:blipFill>
          <p:spPr bwMode="auto">
            <a:xfrm>
              <a:off x="7293291" y="1449959"/>
              <a:ext cx="3801137" cy="21714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矩形 1"/>
          <p:cNvSpPr/>
          <p:nvPr/>
        </p:nvSpPr>
        <p:spPr>
          <a:xfrm>
            <a:off x="7356567" y="3837011"/>
            <a:ext cx="352699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zh-CN" altLang="en-US" sz="2000" b="1" dirty="0" smtClean="0">
                <a:solidFill>
                  <a:srgbClr val="00B0F0"/>
                </a:solidFill>
                <a:latin typeface="华文行楷" pitchFamily="2" charset="-122"/>
                <a:ea typeface="华文行楷" pitchFamily="2" charset="-122"/>
              </a:rPr>
              <a:t>想一想：</a:t>
            </a:r>
            <a:r>
              <a:rPr lang="zh-CN" altLang="en-US" sz="2000" dirty="0" smtClean="0">
                <a:solidFill>
                  <a:prstClr val="black"/>
                </a:solidFill>
                <a:latin typeface="华文行楷" pitchFamily="2" charset="-122"/>
                <a:ea typeface="华文行楷" pitchFamily="2" charset="-122"/>
              </a:rPr>
              <a:t>当时的管粮大臣是算的结果到底是多少呢？你能否帮着算下一共有多少粒小麦？</a:t>
            </a:r>
            <a:endParaRPr lang="zh-CN" altLang="en-US" sz="2000" dirty="0">
              <a:solidFill>
                <a:prstClr val="black"/>
              </a:solidFill>
              <a:latin typeface="华文行楷" pitchFamily="2" charset="-122"/>
              <a:ea typeface="华文行楷" pitchFamily="2" charset="-122"/>
            </a:endParaRPr>
          </a:p>
        </p:txBody>
      </p:sp>
      <p:graphicFrame>
        <p:nvGraphicFramePr>
          <p:cNvPr id="12" name="对象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5524951"/>
              </p:ext>
            </p:extLst>
          </p:nvPr>
        </p:nvGraphicFramePr>
        <p:xfrm>
          <a:off x="1830388" y="5040313"/>
          <a:ext cx="4048125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32" name="Equation" r:id="rId10" imgW="2286000" imgH="228600" progId="Equation.DSMT4">
                  <p:embed/>
                </p:oleObj>
              </mc:Choice>
              <mc:Fallback>
                <p:oleObj name="Equation" r:id="rId10" imgW="2286000" imgH="228600" progId="Equation.DSMT4">
                  <p:embed/>
                  <p:pic>
                    <p:nvPicPr>
                      <p:cNvPr id="0" name="Object 14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0388" y="5040313"/>
                        <a:ext cx="4048125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7" name="图片 106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1624" y="136048"/>
            <a:ext cx="3552825" cy="6381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00800"/>
            <a:ext cx="12205072" cy="4572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453" y="5722027"/>
            <a:ext cx="1766090" cy="963089"/>
          </a:xfrm>
          <a:prstGeom prst="rect">
            <a:avLst/>
          </a:prstGeom>
        </p:spPr>
      </p:pic>
      <p:grpSp>
        <p:nvGrpSpPr>
          <p:cNvPr id="3" name="组合 133"/>
          <p:cNvGrpSpPr/>
          <p:nvPr/>
        </p:nvGrpSpPr>
        <p:grpSpPr>
          <a:xfrm>
            <a:off x="8255102" y="5341975"/>
            <a:ext cx="3834230" cy="1338199"/>
            <a:chOff x="9039353" y="5621961"/>
            <a:chExt cx="2986742" cy="1042414"/>
          </a:xfrm>
        </p:grpSpPr>
        <p:grpSp>
          <p:nvGrpSpPr>
            <p:cNvPr id="10" name="组合 9"/>
            <p:cNvGrpSpPr/>
            <p:nvPr/>
          </p:nvGrpSpPr>
          <p:grpSpPr>
            <a:xfrm>
              <a:off x="9696717" y="5621961"/>
              <a:ext cx="2329378" cy="1042414"/>
              <a:chOff x="9595413" y="5666311"/>
              <a:chExt cx="2407533" cy="1077389"/>
            </a:xfrm>
          </p:grpSpPr>
          <p:pic>
            <p:nvPicPr>
              <p:cNvPr id="7" name="图片 6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595413" y="5666311"/>
                <a:ext cx="2407533" cy="963089"/>
              </a:xfrm>
              <a:prstGeom prst="rect">
                <a:avLst/>
              </a:prstGeom>
            </p:spPr>
          </p:pic>
          <p:pic>
            <p:nvPicPr>
              <p:cNvPr id="8" name="图片 7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486662" y="6094767"/>
                <a:ext cx="1516284" cy="648933"/>
              </a:xfrm>
              <a:prstGeom prst="rect">
                <a:avLst/>
              </a:prstGeom>
            </p:spPr>
          </p:pic>
        </p:grpSp>
        <p:pic>
          <p:nvPicPr>
            <p:cNvPr id="37" name="图片 36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39353" y="6350441"/>
              <a:ext cx="657364" cy="116674"/>
            </a:xfrm>
            <a:prstGeom prst="rect">
              <a:avLst/>
            </a:prstGeom>
          </p:spPr>
        </p:pic>
      </p:grpSp>
      <p:sp>
        <p:nvSpPr>
          <p:cNvPr id="133" name="Freeform 117"/>
          <p:cNvSpPr>
            <a:spLocks noEditPoints="1"/>
          </p:cNvSpPr>
          <p:nvPr/>
        </p:nvSpPr>
        <p:spPr bwMode="auto">
          <a:xfrm>
            <a:off x="5929971" y="243585"/>
            <a:ext cx="332057" cy="772552"/>
          </a:xfrm>
          <a:custGeom>
            <a:avLst/>
            <a:gdLst>
              <a:gd name="T0" fmla="*/ 166 w 250"/>
              <a:gd name="T1" fmla="*/ 11 h 580"/>
              <a:gd name="T2" fmla="*/ 79 w 250"/>
              <a:gd name="T3" fmla="*/ 12 h 580"/>
              <a:gd name="T4" fmla="*/ 18 w 250"/>
              <a:gd name="T5" fmla="*/ 87 h 580"/>
              <a:gd name="T6" fmla="*/ 66 w 250"/>
              <a:gd name="T7" fmla="*/ 276 h 580"/>
              <a:gd name="T8" fmla="*/ 54 w 250"/>
              <a:gd name="T9" fmla="*/ 300 h 580"/>
              <a:gd name="T10" fmla="*/ 41 w 250"/>
              <a:gd name="T11" fmla="*/ 314 h 580"/>
              <a:gd name="T12" fmla="*/ 67 w 250"/>
              <a:gd name="T13" fmla="*/ 334 h 580"/>
              <a:gd name="T14" fmla="*/ 66 w 250"/>
              <a:gd name="T15" fmla="*/ 335 h 580"/>
              <a:gd name="T16" fmla="*/ 65 w 250"/>
              <a:gd name="T17" fmla="*/ 374 h 580"/>
              <a:gd name="T18" fmla="*/ 36 w 250"/>
              <a:gd name="T19" fmla="*/ 407 h 580"/>
              <a:gd name="T20" fmla="*/ 10 w 250"/>
              <a:gd name="T21" fmla="*/ 449 h 580"/>
              <a:gd name="T22" fmla="*/ 25 w 250"/>
              <a:gd name="T23" fmla="*/ 576 h 580"/>
              <a:gd name="T24" fmla="*/ 32 w 250"/>
              <a:gd name="T25" fmla="*/ 575 h 580"/>
              <a:gd name="T26" fmla="*/ 45 w 250"/>
              <a:gd name="T27" fmla="*/ 416 h 580"/>
              <a:gd name="T28" fmla="*/ 74 w 250"/>
              <a:gd name="T29" fmla="*/ 336 h 580"/>
              <a:gd name="T30" fmla="*/ 75 w 250"/>
              <a:gd name="T31" fmla="*/ 336 h 580"/>
              <a:gd name="T32" fmla="*/ 110 w 250"/>
              <a:gd name="T33" fmla="*/ 330 h 580"/>
              <a:gd name="T34" fmla="*/ 102 w 250"/>
              <a:gd name="T35" fmla="*/ 291 h 580"/>
              <a:gd name="T36" fmla="*/ 232 w 250"/>
              <a:gd name="T37" fmla="*/ 191 h 580"/>
              <a:gd name="T38" fmla="*/ 166 w 250"/>
              <a:gd name="T39" fmla="*/ 11 h 580"/>
              <a:gd name="T40" fmla="*/ 89 w 250"/>
              <a:gd name="T41" fmla="*/ 325 h 580"/>
              <a:gd name="T42" fmla="*/ 69 w 250"/>
              <a:gd name="T43" fmla="*/ 323 h 580"/>
              <a:gd name="T44" fmla="*/ 56 w 250"/>
              <a:gd name="T45" fmla="*/ 313 h 580"/>
              <a:gd name="T46" fmla="*/ 67 w 250"/>
              <a:gd name="T47" fmla="*/ 303 h 580"/>
              <a:gd name="T48" fmla="*/ 76 w 250"/>
              <a:gd name="T49" fmla="*/ 281 h 580"/>
              <a:gd name="T50" fmla="*/ 80 w 250"/>
              <a:gd name="T51" fmla="*/ 284 h 580"/>
              <a:gd name="T52" fmla="*/ 95 w 250"/>
              <a:gd name="T53" fmla="*/ 289 h 580"/>
              <a:gd name="T54" fmla="*/ 95 w 250"/>
              <a:gd name="T55" fmla="*/ 290 h 580"/>
              <a:gd name="T56" fmla="*/ 96 w 250"/>
              <a:gd name="T57" fmla="*/ 299 h 580"/>
              <a:gd name="T58" fmla="*/ 101 w 250"/>
              <a:gd name="T59" fmla="*/ 321 h 580"/>
              <a:gd name="T60" fmla="*/ 89 w 250"/>
              <a:gd name="T61" fmla="*/ 325 h 580"/>
              <a:gd name="T62" fmla="*/ 221 w 250"/>
              <a:gd name="T63" fmla="*/ 154 h 580"/>
              <a:gd name="T64" fmla="*/ 84 w 250"/>
              <a:gd name="T65" fmla="*/ 269 h 580"/>
              <a:gd name="T66" fmla="*/ 77 w 250"/>
              <a:gd name="T67" fmla="*/ 270 h 580"/>
              <a:gd name="T68" fmla="*/ 41 w 250"/>
              <a:gd name="T69" fmla="*/ 225 h 580"/>
              <a:gd name="T70" fmla="*/ 27 w 250"/>
              <a:gd name="T71" fmla="*/ 131 h 580"/>
              <a:gd name="T72" fmla="*/ 49 w 250"/>
              <a:gd name="T73" fmla="*/ 55 h 580"/>
              <a:gd name="T74" fmla="*/ 138 w 250"/>
              <a:gd name="T75" fmla="*/ 16 h 580"/>
              <a:gd name="T76" fmla="*/ 221 w 250"/>
              <a:gd name="T77" fmla="*/ 154 h 5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250" h="580">
                <a:moveTo>
                  <a:pt x="166" y="11"/>
                </a:moveTo>
                <a:cubicBezTo>
                  <a:pt x="138" y="1"/>
                  <a:pt x="107" y="0"/>
                  <a:pt x="79" y="12"/>
                </a:cubicBezTo>
                <a:cubicBezTo>
                  <a:pt x="45" y="26"/>
                  <a:pt x="29" y="53"/>
                  <a:pt x="18" y="87"/>
                </a:cubicBezTo>
                <a:cubicBezTo>
                  <a:pt x="0" y="144"/>
                  <a:pt x="5" y="245"/>
                  <a:pt x="66" y="276"/>
                </a:cubicBezTo>
                <a:cubicBezTo>
                  <a:pt x="63" y="285"/>
                  <a:pt x="61" y="293"/>
                  <a:pt x="54" y="300"/>
                </a:cubicBezTo>
                <a:cubicBezTo>
                  <a:pt x="49" y="304"/>
                  <a:pt x="41" y="306"/>
                  <a:pt x="41" y="314"/>
                </a:cubicBezTo>
                <a:cubicBezTo>
                  <a:pt x="41" y="326"/>
                  <a:pt x="55" y="332"/>
                  <a:pt x="67" y="334"/>
                </a:cubicBezTo>
                <a:cubicBezTo>
                  <a:pt x="66" y="335"/>
                  <a:pt x="66" y="335"/>
                  <a:pt x="66" y="335"/>
                </a:cubicBezTo>
                <a:cubicBezTo>
                  <a:pt x="66" y="348"/>
                  <a:pt x="67" y="361"/>
                  <a:pt x="65" y="374"/>
                </a:cubicBezTo>
                <a:cubicBezTo>
                  <a:pt x="63" y="388"/>
                  <a:pt x="47" y="399"/>
                  <a:pt x="36" y="407"/>
                </a:cubicBezTo>
                <a:cubicBezTo>
                  <a:pt x="22" y="418"/>
                  <a:pt x="14" y="431"/>
                  <a:pt x="10" y="449"/>
                </a:cubicBezTo>
                <a:cubicBezTo>
                  <a:pt x="0" y="486"/>
                  <a:pt x="8" y="542"/>
                  <a:pt x="25" y="576"/>
                </a:cubicBezTo>
                <a:cubicBezTo>
                  <a:pt x="27" y="580"/>
                  <a:pt x="32" y="578"/>
                  <a:pt x="32" y="575"/>
                </a:cubicBezTo>
                <a:cubicBezTo>
                  <a:pt x="30" y="524"/>
                  <a:pt x="1" y="457"/>
                  <a:pt x="45" y="416"/>
                </a:cubicBezTo>
                <a:cubicBezTo>
                  <a:pt x="71" y="393"/>
                  <a:pt x="86" y="372"/>
                  <a:pt x="74" y="336"/>
                </a:cubicBezTo>
                <a:cubicBezTo>
                  <a:pt x="74" y="336"/>
                  <a:pt x="74" y="336"/>
                  <a:pt x="75" y="336"/>
                </a:cubicBezTo>
                <a:cubicBezTo>
                  <a:pt x="84" y="337"/>
                  <a:pt x="107" y="343"/>
                  <a:pt x="110" y="330"/>
                </a:cubicBezTo>
                <a:cubicBezTo>
                  <a:pt x="113" y="319"/>
                  <a:pt x="112" y="299"/>
                  <a:pt x="102" y="291"/>
                </a:cubicBezTo>
                <a:cubicBezTo>
                  <a:pt x="163" y="300"/>
                  <a:pt x="214" y="249"/>
                  <a:pt x="232" y="191"/>
                </a:cubicBezTo>
                <a:cubicBezTo>
                  <a:pt x="250" y="131"/>
                  <a:pt x="234" y="33"/>
                  <a:pt x="166" y="11"/>
                </a:cubicBezTo>
                <a:close/>
                <a:moveTo>
                  <a:pt x="89" y="325"/>
                </a:moveTo>
                <a:cubicBezTo>
                  <a:pt x="82" y="325"/>
                  <a:pt x="76" y="325"/>
                  <a:pt x="69" y="323"/>
                </a:cubicBezTo>
                <a:cubicBezTo>
                  <a:pt x="69" y="323"/>
                  <a:pt x="50" y="316"/>
                  <a:pt x="56" y="313"/>
                </a:cubicBezTo>
                <a:cubicBezTo>
                  <a:pt x="60" y="310"/>
                  <a:pt x="64" y="307"/>
                  <a:pt x="67" y="303"/>
                </a:cubicBezTo>
                <a:cubicBezTo>
                  <a:pt x="72" y="297"/>
                  <a:pt x="76" y="289"/>
                  <a:pt x="76" y="281"/>
                </a:cubicBezTo>
                <a:cubicBezTo>
                  <a:pt x="77" y="283"/>
                  <a:pt x="78" y="284"/>
                  <a:pt x="80" y="284"/>
                </a:cubicBezTo>
                <a:cubicBezTo>
                  <a:pt x="85" y="286"/>
                  <a:pt x="90" y="288"/>
                  <a:pt x="95" y="289"/>
                </a:cubicBezTo>
                <a:cubicBezTo>
                  <a:pt x="95" y="289"/>
                  <a:pt x="95" y="290"/>
                  <a:pt x="95" y="290"/>
                </a:cubicBezTo>
                <a:cubicBezTo>
                  <a:pt x="94" y="294"/>
                  <a:pt x="94" y="295"/>
                  <a:pt x="96" y="299"/>
                </a:cubicBezTo>
                <a:cubicBezTo>
                  <a:pt x="99" y="306"/>
                  <a:pt x="101" y="313"/>
                  <a:pt x="101" y="321"/>
                </a:cubicBezTo>
                <a:cubicBezTo>
                  <a:pt x="101" y="329"/>
                  <a:pt x="95" y="326"/>
                  <a:pt x="89" y="325"/>
                </a:cubicBezTo>
                <a:close/>
                <a:moveTo>
                  <a:pt x="221" y="154"/>
                </a:moveTo>
                <a:cubicBezTo>
                  <a:pt x="217" y="230"/>
                  <a:pt x="164" y="290"/>
                  <a:pt x="84" y="269"/>
                </a:cubicBezTo>
                <a:cubicBezTo>
                  <a:pt x="81" y="268"/>
                  <a:pt x="78" y="268"/>
                  <a:pt x="77" y="270"/>
                </a:cubicBezTo>
                <a:cubicBezTo>
                  <a:pt x="65" y="255"/>
                  <a:pt x="51" y="242"/>
                  <a:pt x="41" y="225"/>
                </a:cubicBezTo>
                <a:cubicBezTo>
                  <a:pt x="25" y="198"/>
                  <a:pt x="26" y="161"/>
                  <a:pt x="27" y="131"/>
                </a:cubicBezTo>
                <a:cubicBezTo>
                  <a:pt x="28" y="104"/>
                  <a:pt x="36" y="78"/>
                  <a:pt x="49" y="55"/>
                </a:cubicBezTo>
                <a:cubicBezTo>
                  <a:pt x="67" y="24"/>
                  <a:pt x="106" y="16"/>
                  <a:pt x="138" y="16"/>
                </a:cubicBezTo>
                <a:cubicBezTo>
                  <a:pt x="214" y="17"/>
                  <a:pt x="224" y="95"/>
                  <a:pt x="221" y="154"/>
                </a:cubicBezTo>
                <a:close/>
              </a:path>
            </a:pathLst>
          </a:cu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23" name="Freeform 116"/>
          <p:cNvSpPr>
            <a:spLocks noEditPoints="1"/>
          </p:cNvSpPr>
          <p:nvPr/>
        </p:nvSpPr>
        <p:spPr bwMode="auto">
          <a:xfrm>
            <a:off x="7258710" y="313950"/>
            <a:ext cx="979488" cy="450850"/>
          </a:xfrm>
          <a:custGeom>
            <a:avLst/>
            <a:gdLst>
              <a:gd name="T0" fmla="*/ 241 w 261"/>
              <a:gd name="T1" fmla="*/ 44 h 120"/>
              <a:gd name="T2" fmla="*/ 212 w 261"/>
              <a:gd name="T3" fmla="*/ 45 h 120"/>
              <a:gd name="T4" fmla="*/ 168 w 261"/>
              <a:gd name="T5" fmla="*/ 2 h 120"/>
              <a:gd name="T6" fmla="*/ 124 w 261"/>
              <a:gd name="T7" fmla="*/ 28 h 120"/>
              <a:gd name="T8" fmla="*/ 93 w 261"/>
              <a:gd name="T9" fmla="*/ 20 h 120"/>
              <a:gd name="T10" fmla="*/ 54 w 261"/>
              <a:gd name="T11" fmla="*/ 54 h 120"/>
              <a:gd name="T12" fmla="*/ 21 w 261"/>
              <a:gd name="T13" fmla="*/ 56 h 120"/>
              <a:gd name="T14" fmla="*/ 1 w 261"/>
              <a:gd name="T15" fmla="*/ 90 h 120"/>
              <a:gd name="T16" fmla="*/ 26 w 261"/>
              <a:gd name="T17" fmla="*/ 116 h 120"/>
              <a:gd name="T18" fmla="*/ 61 w 261"/>
              <a:gd name="T19" fmla="*/ 105 h 120"/>
              <a:gd name="T20" fmla="*/ 103 w 261"/>
              <a:gd name="T21" fmla="*/ 120 h 120"/>
              <a:gd name="T22" fmla="*/ 136 w 261"/>
              <a:gd name="T23" fmla="*/ 104 h 120"/>
              <a:gd name="T24" fmla="*/ 174 w 261"/>
              <a:gd name="T25" fmla="*/ 112 h 120"/>
              <a:gd name="T26" fmla="*/ 209 w 261"/>
              <a:gd name="T27" fmla="*/ 95 h 120"/>
              <a:gd name="T28" fmla="*/ 235 w 261"/>
              <a:gd name="T29" fmla="*/ 96 h 120"/>
              <a:gd name="T30" fmla="*/ 259 w 261"/>
              <a:gd name="T31" fmla="*/ 70 h 120"/>
              <a:gd name="T32" fmla="*/ 241 w 261"/>
              <a:gd name="T33" fmla="*/ 44 h 120"/>
              <a:gd name="T34" fmla="*/ 231 w 261"/>
              <a:gd name="T35" fmla="*/ 85 h 120"/>
              <a:gd name="T36" fmla="*/ 211 w 261"/>
              <a:gd name="T37" fmla="*/ 88 h 120"/>
              <a:gd name="T38" fmla="*/ 209 w 261"/>
              <a:gd name="T39" fmla="*/ 86 h 120"/>
              <a:gd name="T40" fmla="*/ 186 w 261"/>
              <a:gd name="T41" fmla="*/ 95 h 120"/>
              <a:gd name="T42" fmla="*/ 139 w 261"/>
              <a:gd name="T43" fmla="*/ 97 h 120"/>
              <a:gd name="T44" fmla="*/ 140 w 261"/>
              <a:gd name="T45" fmla="*/ 96 h 120"/>
              <a:gd name="T46" fmla="*/ 136 w 261"/>
              <a:gd name="T47" fmla="*/ 93 h 120"/>
              <a:gd name="T48" fmla="*/ 111 w 261"/>
              <a:gd name="T49" fmla="*/ 109 h 120"/>
              <a:gd name="T50" fmla="*/ 65 w 261"/>
              <a:gd name="T51" fmla="*/ 99 h 120"/>
              <a:gd name="T52" fmla="*/ 62 w 261"/>
              <a:gd name="T53" fmla="*/ 95 h 120"/>
              <a:gd name="T54" fmla="*/ 40 w 261"/>
              <a:gd name="T55" fmla="*/ 103 h 120"/>
              <a:gd name="T56" fmla="*/ 10 w 261"/>
              <a:gd name="T57" fmla="*/ 90 h 120"/>
              <a:gd name="T58" fmla="*/ 28 w 261"/>
              <a:gd name="T59" fmla="*/ 64 h 120"/>
              <a:gd name="T60" fmla="*/ 56 w 261"/>
              <a:gd name="T61" fmla="*/ 66 h 120"/>
              <a:gd name="T62" fmla="*/ 56 w 261"/>
              <a:gd name="T63" fmla="*/ 66 h 120"/>
              <a:gd name="T64" fmla="*/ 63 w 261"/>
              <a:gd name="T65" fmla="*/ 65 h 120"/>
              <a:gd name="T66" fmla="*/ 81 w 261"/>
              <a:gd name="T67" fmla="*/ 39 h 120"/>
              <a:gd name="T68" fmla="*/ 119 w 261"/>
              <a:gd name="T69" fmla="*/ 43 h 120"/>
              <a:gd name="T70" fmla="*/ 124 w 261"/>
              <a:gd name="T71" fmla="*/ 45 h 120"/>
              <a:gd name="T72" fmla="*/ 127 w 261"/>
              <a:gd name="T73" fmla="*/ 44 h 120"/>
              <a:gd name="T74" fmla="*/ 163 w 261"/>
              <a:gd name="T75" fmla="*/ 15 h 120"/>
              <a:gd name="T76" fmla="*/ 203 w 261"/>
              <a:gd name="T77" fmla="*/ 52 h 120"/>
              <a:gd name="T78" fmla="*/ 204 w 261"/>
              <a:gd name="T79" fmla="*/ 53 h 120"/>
              <a:gd name="T80" fmla="*/ 206 w 261"/>
              <a:gd name="T81" fmla="*/ 56 h 120"/>
              <a:gd name="T82" fmla="*/ 245 w 261"/>
              <a:gd name="T83" fmla="*/ 67 h 120"/>
              <a:gd name="T84" fmla="*/ 231 w 261"/>
              <a:gd name="T85" fmla="*/ 85 h 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261" h="120">
                <a:moveTo>
                  <a:pt x="241" y="44"/>
                </a:moveTo>
                <a:cubicBezTo>
                  <a:pt x="232" y="42"/>
                  <a:pt x="220" y="41"/>
                  <a:pt x="212" y="45"/>
                </a:cubicBezTo>
                <a:cubicBezTo>
                  <a:pt x="211" y="24"/>
                  <a:pt x="187" y="4"/>
                  <a:pt x="168" y="2"/>
                </a:cubicBezTo>
                <a:cubicBezTo>
                  <a:pt x="150" y="0"/>
                  <a:pt x="130" y="12"/>
                  <a:pt x="124" y="28"/>
                </a:cubicBezTo>
                <a:cubicBezTo>
                  <a:pt x="116" y="22"/>
                  <a:pt x="100" y="20"/>
                  <a:pt x="93" y="20"/>
                </a:cubicBezTo>
                <a:cubicBezTo>
                  <a:pt x="77" y="22"/>
                  <a:pt x="56" y="37"/>
                  <a:pt x="54" y="54"/>
                </a:cubicBezTo>
                <a:cubicBezTo>
                  <a:pt x="43" y="49"/>
                  <a:pt x="31" y="51"/>
                  <a:pt x="21" y="56"/>
                </a:cubicBezTo>
                <a:cubicBezTo>
                  <a:pt x="8" y="62"/>
                  <a:pt x="2" y="77"/>
                  <a:pt x="1" y="90"/>
                </a:cubicBezTo>
                <a:cubicBezTo>
                  <a:pt x="0" y="104"/>
                  <a:pt x="14" y="114"/>
                  <a:pt x="26" y="116"/>
                </a:cubicBezTo>
                <a:cubicBezTo>
                  <a:pt x="37" y="117"/>
                  <a:pt x="53" y="113"/>
                  <a:pt x="61" y="105"/>
                </a:cubicBezTo>
                <a:cubicBezTo>
                  <a:pt x="71" y="117"/>
                  <a:pt x="89" y="119"/>
                  <a:pt x="103" y="120"/>
                </a:cubicBezTo>
                <a:cubicBezTo>
                  <a:pt x="114" y="120"/>
                  <a:pt x="129" y="114"/>
                  <a:pt x="136" y="104"/>
                </a:cubicBezTo>
                <a:cubicBezTo>
                  <a:pt x="147" y="112"/>
                  <a:pt x="160" y="115"/>
                  <a:pt x="174" y="112"/>
                </a:cubicBezTo>
                <a:cubicBezTo>
                  <a:pt x="183" y="111"/>
                  <a:pt x="204" y="106"/>
                  <a:pt x="209" y="95"/>
                </a:cubicBezTo>
                <a:cubicBezTo>
                  <a:pt x="215" y="101"/>
                  <a:pt x="228" y="99"/>
                  <a:pt x="235" y="96"/>
                </a:cubicBezTo>
                <a:cubicBezTo>
                  <a:pt x="246" y="91"/>
                  <a:pt x="257" y="83"/>
                  <a:pt x="259" y="70"/>
                </a:cubicBezTo>
                <a:cubicBezTo>
                  <a:pt x="261" y="57"/>
                  <a:pt x="253" y="48"/>
                  <a:pt x="241" y="44"/>
                </a:cubicBezTo>
                <a:close/>
                <a:moveTo>
                  <a:pt x="231" y="85"/>
                </a:moveTo>
                <a:cubicBezTo>
                  <a:pt x="224" y="89"/>
                  <a:pt x="218" y="87"/>
                  <a:pt x="211" y="88"/>
                </a:cubicBezTo>
                <a:cubicBezTo>
                  <a:pt x="210" y="87"/>
                  <a:pt x="210" y="86"/>
                  <a:pt x="209" y="86"/>
                </a:cubicBezTo>
                <a:cubicBezTo>
                  <a:pt x="200" y="83"/>
                  <a:pt x="193" y="91"/>
                  <a:pt x="186" y="95"/>
                </a:cubicBezTo>
                <a:cubicBezTo>
                  <a:pt x="171" y="104"/>
                  <a:pt x="154" y="104"/>
                  <a:pt x="139" y="97"/>
                </a:cubicBezTo>
                <a:cubicBezTo>
                  <a:pt x="140" y="97"/>
                  <a:pt x="140" y="96"/>
                  <a:pt x="140" y="96"/>
                </a:cubicBezTo>
                <a:cubicBezTo>
                  <a:pt x="140" y="94"/>
                  <a:pt x="139" y="92"/>
                  <a:pt x="136" y="93"/>
                </a:cubicBezTo>
                <a:cubicBezTo>
                  <a:pt x="126" y="95"/>
                  <a:pt x="121" y="105"/>
                  <a:pt x="111" y="109"/>
                </a:cubicBezTo>
                <a:cubicBezTo>
                  <a:pt x="97" y="114"/>
                  <a:pt x="77" y="108"/>
                  <a:pt x="65" y="99"/>
                </a:cubicBezTo>
                <a:cubicBezTo>
                  <a:pt x="65" y="97"/>
                  <a:pt x="64" y="95"/>
                  <a:pt x="62" y="95"/>
                </a:cubicBezTo>
                <a:cubicBezTo>
                  <a:pt x="54" y="96"/>
                  <a:pt x="48" y="100"/>
                  <a:pt x="40" y="103"/>
                </a:cubicBezTo>
                <a:cubicBezTo>
                  <a:pt x="28" y="108"/>
                  <a:pt x="11" y="106"/>
                  <a:pt x="10" y="90"/>
                </a:cubicBezTo>
                <a:cubicBezTo>
                  <a:pt x="10" y="79"/>
                  <a:pt x="18" y="68"/>
                  <a:pt x="28" y="64"/>
                </a:cubicBezTo>
                <a:cubicBezTo>
                  <a:pt x="37" y="60"/>
                  <a:pt x="47" y="64"/>
                  <a:pt x="56" y="66"/>
                </a:cubicBezTo>
                <a:cubicBezTo>
                  <a:pt x="56" y="66"/>
                  <a:pt x="56" y="66"/>
                  <a:pt x="56" y="66"/>
                </a:cubicBezTo>
                <a:cubicBezTo>
                  <a:pt x="58" y="68"/>
                  <a:pt x="61" y="68"/>
                  <a:pt x="63" y="65"/>
                </a:cubicBezTo>
                <a:cubicBezTo>
                  <a:pt x="69" y="55"/>
                  <a:pt x="70" y="46"/>
                  <a:pt x="81" y="39"/>
                </a:cubicBezTo>
                <a:cubicBezTo>
                  <a:pt x="89" y="33"/>
                  <a:pt x="115" y="29"/>
                  <a:pt x="119" y="43"/>
                </a:cubicBezTo>
                <a:cubicBezTo>
                  <a:pt x="119" y="45"/>
                  <a:pt x="122" y="46"/>
                  <a:pt x="124" y="45"/>
                </a:cubicBezTo>
                <a:cubicBezTo>
                  <a:pt x="125" y="45"/>
                  <a:pt x="127" y="45"/>
                  <a:pt x="127" y="44"/>
                </a:cubicBezTo>
                <a:cubicBezTo>
                  <a:pt x="140" y="33"/>
                  <a:pt x="143" y="16"/>
                  <a:pt x="163" y="15"/>
                </a:cubicBezTo>
                <a:cubicBezTo>
                  <a:pt x="180" y="14"/>
                  <a:pt x="201" y="37"/>
                  <a:pt x="203" y="52"/>
                </a:cubicBezTo>
                <a:cubicBezTo>
                  <a:pt x="203" y="52"/>
                  <a:pt x="204" y="53"/>
                  <a:pt x="204" y="53"/>
                </a:cubicBezTo>
                <a:cubicBezTo>
                  <a:pt x="204" y="54"/>
                  <a:pt x="205" y="55"/>
                  <a:pt x="206" y="56"/>
                </a:cubicBezTo>
                <a:cubicBezTo>
                  <a:pt x="217" y="60"/>
                  <a:pt x="244" y="50"/>
                  <a:pt x="245" y="67"/>
                </a:cubicBezTo>
                <a:cubicBezTo>
                  <a:pt x="245" y="75"/>
                  <a:pt x="237" y="81"/>
                  <a:pt x="231" y="85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0208" y="764800"/>
            <a:ext cx="19965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i="1" dirty="0" smtClean="0">
                <a:solidFill>
                  <a:srgbClr val="18B330"/>
                </a:solidFill>
                <a:latin typeface="华文行楷" pitchFamily="2" charset="-122"/>
                <a:ea typeface="华文行楷" pitchFamily="2" charset="-122"/>
              </a:rPr>
              <a:t>新知探究</a:t>
            </a:r>
            <a:endParaRPr lang="zh-CN" altLang="en-US" sz="3200" i="1" dirty="0">
              <a:solidFill>
                <a:srgbClr val="18B330"/>
              </a:solidFill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31" name="椭圆形标注 30"/>
          <p:cNvSpPr/>
          <p:nvPr/>
        </p:nvSpPr>
        <p:spPr>
          <a:xfrm rot="579193">
            <a:off x="8983209" y="1850404"/>
            <a:ext cx="2777412" cy="1266738"/>
          </a:xfrm>
          <a:prstGeom prst="wedgeEllipseCallout">
            <a:avLst>
              <a:gd name="adj1" fmla="val -41928"/>
              <a:gd name="adj2" fmla="val 69190"/>
            </a:avLst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800" dirty="0">
                <a:solidFill>
                  <a:srgbClr val="000000"/>
                </a:solidFill>
                <a:latin typeface="华文新魏" pitchFamily="2" charset="-122"/>
                <a:ea typeface="华文新魏" pitchFamily="2" charset="-122"/>
              </a:rPr>
              <a:t>错位</a:t>
            </a:r>
            <a:r>
              <a:rPr lang="zh-CN" altLang="en-US" sz="2800" dirty="0" smtClean="0">
                <a:solidFill>
                  <a:srgbClr val="000000"/>
                </a:solidFill>
                <a:latin typeface="华文新魏" pitchFamily="2" charset="-122"/>
                <a:ea typeface="华文新魏" pitchFamily="2" charset="-122"/>
              </a:rPr>
              <a:t>相减法</a:t>
            </a:r>
            <a:endParaRPr lang="zh-CN" altLang="en-US" sz="2800" dirty="0">
              <a:solidFill>
                <a:srgbClr val="000000"/>
              </a:solidFill>
              <a:latin typeface="华文新魏" pitchFamily="2" charset="-122"/>
              <a:ea typeface="华文新魏" pitchFamily="2" charset="-122"/>
            </a:endParaRPr>
          </a:p>
        </p:txBody>
      </p:sp>
      <p:grpSp>
        <p:nvGrpSpPr>
          <p:cNvPr id="53" name="组合 52"/>
          <p:cNvGrpSpPr/>
          <p:nvPr/>
        </p:nvGrpSpPr>
        <p:grpSpPr>
          <a:xfrm>
            <a:off x="1476596" y="1338615"/>
            <a:ext cx="8402225" cy="461665"/>
            <a:chOff x="1476596" y="1338615"/>
            <a:chExt cx="8402225" cy="461665"/>
          </a:xfrm>
        </p:grpSpPr>
        <p:sp>
          <p:nvSpPr>
            <p:cNvPr id="29" name="矩形 28"/>
            <p:cNvSpPr/>
            <p:nvPr/>
          </p:nvSpPr>
          <p:spPr>
            <a:xfrm>
              <a:off x="1476596" y="1338615"/>
              <a:ext cx="8402225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zh-CN" altLang="en-US" sz="2400" b="1" dirty="0">
                  <a:solidFill>
                    <a:srgbClr val="0070C0"/>
                  </a:solidFill>
                  <a:latin typeface="华文行楷" pitchFamily="2" charset="-122"/>
                  <a:ea typeface="华文行楷" pitchFamily="2" charset="-122"/>
                </a:rPr>
                <a:t>思考</a:t>
              </a:r>
              <a:r>
                <a:rPr lang="zh-CN" altLang="en-US" sz="2400" b="1" dirty="0" smtClean="0">
                  <a:solidFill>
                    <a:srgbClr val="0070C0"/>
                  </a:solidFill>
                  <a:latin typeface="华文行楷" pitchFamily="2" charset="-122"/>
                  <a:ea typeface="华文行楷" pitchFamily="2" charset="-122"/>
                </a:rPr>
                <a:t>：</a:t>
              </a:r>
              <a:r>
                <a:rPr lang="zh-CN" altLang="en-US" sz="2000" b="1" dirty="0" smtClean="0">
                  <a:solidFill>
                    <a:prstClr val="black"/>
                  </a:solidFill>
                  <a:latin typeface="+mn-ea"/>
                </a:rPr>
                <a:t>对于等比数列    ，公比为</a:t>
              </a:r>
              <a:r>
                <a:rPr lang="zh-CN" altLang="en-US" sz="2000" b="1" i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zh-CN" sz="2000" b="1" i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q</a:t>
              </a:r>
              <a:r>
                <a:rPr lang="zh-CN" altLang="en-US" sz="2000" b="1" dirty="0" smtClean="0">
                  <a:solidFill>
                    <a:prstClr val="black"/>
                  </a:solidFill>
                  <a:latin typeface="+mn-ea"/>
                </a:rPr>
                <a:t>，如何去求它的前 </a:t>
              </a:r>
              <a:r>
                <a:rPr lang="en-US" altLang="zh-CN" sz="2000" b="1" i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n </a:t>
              </a:r>
              <a:r>
                <a:rPr lang="zh-CN" altLang="en-US" sz="2000" b="1" dirty="0" smtClean="0">
                  <a:solidFill>
                    <a:prstClr val="black"/>
                  </a:solidFill>
                  <a:latin typeface="+mn-ea"/>
                </a:rPr>
                <a:t>项和   </a:t>
              </a:r>
              <a:r>
                <a:rPr lang="en-US" altLang="zh-CN" sz="2000" b="1" dirty="0" smtClean="0">
                  <a:solidFill>
                    <a:prstClr val="black"/>
                  </a:solidFill>
                  <a:latin typeface="+mn-ea"/>
                  <a:cs typeface="Times New Roman"/>
                </a:rPr>
                <a:t>?</a:t>
              </a:r>
              <a:r>
                <a:rPr lang="zh-CN" altLang="en-US" sz="2000" b="1" dirty="0" smtClean="0">
                  <a:solidFill>
                    <a:prstClr val="black"/>
                  </a:solidFill>
                  <a:latin typeface="+mn-ea"/>
                </a:rPr>
                <a:t> </a:t>
              </a:r>
              <a:endParaRPr lang="zh-CN" altLang="en-US" sz="2000" b="1" dirty="0">
                <a:solidFill>
                  <a:prstClr val="black"/>
                </a:solidFill>
                <a:latin typeface="+mn-ea"/>
              </a:endParaRPr>
            </a:p>
          </p:txBody>
        </p:sp>
        <p:graphicFrame>
          <p:nvGraphicFramePr>
            <p:cNvPr id="14" name="对象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59208389"/>
                </p:ext>
              </p:extLst>
            </p:nvPr>
          </p:nvGraphicFramePr>
          <p:xfrm>
            <a:off x="4058661" y="1388593"/>
            <a:ext cx="500827" cy="3617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201" name="Equation" r:id="rId8" imgW="457200" imgH="330120" progId="Equation.DSMT4">
                    <p:embed/>
                  </p:oleObj>
                </mc:Choice>
                <mc:Fallback>
                  <p:oleObj name="Equation" r:id="rId8" imgW="457200" imgH="33012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4058661" y="1388593"/>
                          <a:ext cx="500827" cy="36170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3" name="对象 3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71488434"/>
                </p:ext>
              </p:extLst>
            </p:nvPr>
          </p:nvGraphicFramePr>
          <p:xfrm>
            <a:off x="8677047" y="1399909"/>
            <a:ext cx="284163" cy="355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202" name="Equation" r:id="rId10" imgW="266400" imgH="330120" progId="Equation.DSMT4">
                    <p:embed/>
                  </p:oleObj>
                </mc:Choice>
                <mc:Fallback>
                  <p:oleObj name="Equation" r:id="rId10" imgW="266400" imgH="330120" progId="Equation.DSMT4">
                    <p:embed/>
                    <p:pic>
                      <p:nvPicPr>
                        <p:cNvPr id="0" name="对象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677047" y="1399909"/>
                          <a:ext cx="284163" cy="355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6" name="组合 55"/>
          <p:cNvGrpSpPr/>
          <p:nvPr/>
        </p:nvGrpSpPr>
        <p:grpSpPr>
          <a:xfrm>
            <a:off x="7748454" y="4268644"/>
            <a:ext cx="3518912" cy="977191"/>
            <a:chOff x="7748454" y="4025363"/>
            <a:chExt cx="3518912" cy="977191"/>
          </a:xfrm>
        </p:grpSpPr>
        <p:sp>
          <p:nvSpPr>
            <p:cNvPr id="25" name="TextBox 24"/>
            <p:cNvSpPr txBox="1"/>
            <p:nvPr/>
          </p:nvSpPr>
          <p:spPr>
            <a:xfrm>
              <a:off x="7748454" y="4025363"/>
              <a:ext cx="3518912" cy="9771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000" dirty="0" smtClean="0">
                  <a:solidFill>
                    <a:srgbClr val="18B330"/>
                  </a:solidFill>
                  <a:latin typeface="华文行楷" pitchFamily="2" charset="-122"/>
                  <a:ea typeface="华文行楷" pitchFamily="2" charset="-122"/>
                </a:rPr>
                <a:t>注意：</a:t>
              </a:r>
              <a:r>
                <a:rPr lang="zh-CN" altLang="en-US" sz="2000" dirty="0" smtClean="0">
                  <a:latin typeface="华文行楷" pitchFamily="2" charset="-122"/>
                  <a:ea typeface="华文行楷" pitchFamily="2" charset="-122"/>
                </a:rPr>
                <a:t>这里涉及                        </a:t>
              </a:r>
              <a:endParaRPr lang="en-US" altLang="zh-CN" sz="2000" dirty="0" smtClean="0">
                <a:latin typeface="华文行楷" pitchFamily="2" charset="-122"/>
                <a:ea typeface="华文行楷" pitchFamily="2" charset="-122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sz="2000" dirty="0" smtClean="0">
                  <a:latin typeface="华文行楷" pitchFamily="2" charset="-122"/>
                  <a:ea typeface="华文行楷" pitchFamily="2" charset="-122"/>
                </a:rPr>
                <a:t>五个基本量，灵活选取公式。</a:t>
              </a:r>
              <a:endParaRPr lang="zh-CN" altLang="en-US" sz="2000" dirty="0">
                <a:latin typeface="华文行楷" pitchFamily="2" charset="-122"/>
                <a:ea typeface="华文行楷" pitchFamily="2" charset="-122"/>
              </a:endParaRPr>
            </a:p>
          </p:txBody>
        </p:sp>
        <p:graphicFrame>
          <p:nvGraphicFramePr>
            <p:cNvPr id="55" name="对象 5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7536696"/>
                </p:ext>
              </p:extLst>
            </p:nvPr>
          </p:nvGraphicFramePr>
          <p:xfrm>
            <a:off x="9607742" y="4189716"/>
            <a:ext cx="1484312" cy="3079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203" name="Equation" r:id="rId12" imgW="1587240" imgH="330120" progId="Equation.DSMT4">
                    <p:embed/>
                  </p:oleObj>
                </mc:Choice>
                <mc:Fallback>
                  <p:oleObj name="Equation" r:id="rId12" imgW="1587240" imgH="33012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607742" y="4189716"/>
                          <a:ext cx="1484312" cy="3079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7" name="Group 30"/>
          <p:cNvGrpSpPr>
            <a:grpSpLocks noChangeAspect="1"/>
          </p:cNvGrpSpPr>
          <p:nvPr/>
        </p:nvGrpSpPr>
        <p:grpSpPr bwMode="auto">
          <a:xfrm>
            <a:off x="10166744" y="252312"/>
            <a:ext cx="1619689" cy="1020904"/>
            <a:chOff x="1688" y="801"/>
            <a:chExt cx="4309" cy="2716"/>
          </a:xfrm>
          <a:solidFill>
            <a:schemeClr val="bg1">
              <a:lumMod val="95000"/>
              <a:alpha val="60000"/>
            </a:schemeClr>
          </a:solidFill>
        </p:grpSpPr>
        <p:sp>
          <p:nvSpPr>
            <p:cNvPr id="58" name="Freeform 31"/>
            <p:cNvSpPr/>
            <p:nvPr/>
          </p:nvSpPr>
          <p:spPr bwMode="auto">
            <a:xfrm>
              <a:off x="2523" y="3280"/>
              <a:ext cx="187" cy="187"/>
            </a:xfrm>
            <a:custGeom>
              <a:avLst/>
              <a:gdLst>
                <a:gd name="T0" fmla="*/ 68 w 79"/>
                <a:gd name="T1" fmla="*/ 2 h 79"/>
                <a:gd name="T2" fmla="*/ 4 w 79"/>
                <a:gd name="T3" fmla="*/ 75 h 79"/>
                <a:gd name="T4" fmla="*/ 10 w 79"/>
                <a:gd name="T5" fmla="*/ 77 h 79"/>
                <a:gd name="T6" fmla="*/ 75 w 79"/>
                <a:gd name="T7" fmla="*/ 4 h 79"/>
                <a:gd name="T8" fmla="*/ 68 w 79"/>
                <a:gd name="T9" fmla="*/ 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" h="79">
                  <a:moveTo>
                    <a:pt x="68" y="2"/>
                  </a:moveTo>
                  <a:cubicBezTo>
                    <a:pt x="44" y="23"/>
                    <a:pt x="28" y="53"/>
                    <a:pt x="4" y="75"/>
                  </a:cubicBezTo>
                  <a:cubicBezTo>
                    <a:pt x="0" y="78"/>
                    <a:pt x="8" y="79"/>
                    <a:pt x="10" y="77"/>
                  </a:cubicBezTo>
                  <a:cubicBezTo>
                    <a:pt x="35" y="55"/>
                    <a:pt x="50" y="25"/>
                    <a:pt x="75" y="4"/>
                  </a:cubicBezTo>
                  <a:cubicBezTo>
                    <a:pt x="79" y="0"/>
                    <a:pt x="71" y="0"/>
                    <a:pt x="68" y="2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" name="Freeform 32"/>
            <p:cNvSpPr/>
            <p:nvPr/>
          </p:nvSpPr>
          <p:spPr bwMode="auto">
            <a:xfrm>
              <a:off x="3515" y="3406"/>
              <a:ext cx="158" cy="19"/>
            </a:xfrm>
            <a:custGeom>
              <a:avLst/>
              <a:gdLst>
                <a:gd name="T0" fmla="*/ 6 w 67"/>
                <a:gd name="T1" fmla="*/ 7 h 8"/>
                <a:gd name="T2" fmla="*/ 57 w 67"/>
                <a:gd name="T3" fmla="*/ 7 h 8"/>
                <a:gd name="T4" fmla="*/ 62 w 67"/>
                <a:gd name="T5" fmla="*/ 4 h 8"/>
                <a:gd name="T6" fmla="*/ 8 w 67"/>
                <a:gd name="T7" fmla="*/ 4 h 8"/>
                <a:gd name="T8" fmla="*/ 6 w 67"/>
                <a:gd name="T9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8">
                  <a:moveTo>
                    <a:pt x="6" y="7"/>
                  </a:moveTo>
                  <a:cubicBezTo>
                    <a:pt x="23" y="3"/>
                    <a:pt x="40" y="7"/>
                    <a:pt x="57" y="7"/>
                  </a:cubicBezTo>
                  <a:cubicBezTo>
                    <a:pt x="59" y="7"/>
                    <a:pt x="67" y="4"/>
                    <a:pt x="62" y="4"/>
                  </a:cubicBezTo>
                  <a:cubicBezTo>
                    <a:pt x="44" y="4"/>
                    <a:pt x="26" y="0"/>
                    <a:pt x="8" y="4"/>
                  </a:cubicBezTo>
                  <a:cubicBezTo>
                    <a:pt x="5" y="5"/>
                    <a:pt x="0" y="8"/>
                    <a:pt x="6" y="7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" name="Freeform 33"/>
            <p:cNvSpPr/>
            <p:nvPr/>
          </p:nvSpPr>
          <p:spPr bwMode="auto">
            <a:xfrm>
              <a:off x="3269" y="3297"/>
              <a:ext cx="118" cy="125"/>
            </a:xfrm>
            <a:custGeom>
              <a:avLst/>
              <a:gdLst>
                <a:gd name="T0" fmla="*/ 39 w 50"/>
                <a:gd name="T1" fmla="*/ 3 h 53"/>
                <a:gd name="T2" fmla="*/ 4 w 50"/>
                <a:gd name="T3" fmla="*/ 46 h 53"/>
                <a:gd name="T4" fmla="*/ 10 w 50"/>
                <a:gd name="T5" fmla="*/ 51 h 53"/>
                <a:gd name="T6" fmla="*/ 48 w 50"/>
                <a:gd name="T7" fmla="*/ 5 h 53"/>
                <a:gd name="T8" fmla="*/ 39 w 50"/>
                <a:gd name="T9" fmla="*/ 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3">
                  <a:moveTo>
                    <a:pt x="39" y="3"/>
                  </a:moveTo>
                  <a:cubicBezTo>
                    <a:pt x="31" y="20"/>
                    <a:pt x="19" y="35"/>
                    <a:pt x="4" y="46"/>
                  </a:cubicBezTo>
                  <a:cubicBezTo>
                    <a:pt x="0" y="50"/>
                    <a:pt x="6" y="53"/>
                    <a:pt x="10" y="51"/>
                  </a:cubicBezTo>
                  <a:cubicBezTo>
                    <a:pt x="26" y="38"/>
                    <a:pt x="38" y="22"/>
                    <a:pt x="48" y="5"/>
                  </a:cubicBezTo>
                  <a:cubicBezTo>
                    <a:pt x="50" y="0"/>
                    <a:pt x="41" y="0"/>
                    <a:pt x="39" y="3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1" name="Freeform 34"/>
            <p:cNvSpPr/>
            <p:nvPr/>
          </p:nvSpPr>
          <p:spPr bwMode="auto">
            <a:xfrm>
              <a:off x="3243" y="3323"/>
              <a:ext cx="137" cy="118"/>
            </a:xfrm>
            <a:custGeom>
              <a:avLst/>
              <a:gdLst>
                <a:gd name="T0" fmla="*/ 2 w 58"/>
                <a:gd name="T1" fmla="*/ 7 h 50"/>
                <a:gd name="T2" fmla="*/ 47 w 58"/>
                <a:gd name="T3" fmla="*/ 48 h 50"/>
                <a:gd name="T4" fmla="*/ 54 w 58"/>
                <a:gd name="T5" fmla="*/ 43 h 50"/>
                <a:gd name="T6" fmla="*/ 10 w 58"/>
                <a:gd name="T7" fmla="*/ 3 h 50"/>
                <a:gd name="T8" fmla="*/ 2 w 58"/>
                <a:gd name="T9" fmla="*/ 7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50">
                  <a:moveTo>
                    <a:pt x="2" y="7"/>
                  </a:moveTo>
                  <a:cubicBezTo>
                    <a:pt x="15" y="23"/>
                    <a:pt x="31" y="36"/>
                    <a:pt x="47" y="48"/>
                  </a:cubicBezTo>
                  <a:cubicBezTo>
                    <a:pt x="50" y="50"/>
                    <a:pt x="58" y="46"/>
                    <a:pt x="54" y="43"/>
                  </a:cubicBezTo>
                  <a:cubicBezTo>
                    <a:pt x="38" y="31"/>
                    <a:pt x="22" y="19"/>
                    <a:pt x="10" y="3"/>
                  </a:cubicBezTo>
                  <a:cubicBezTo>
                    <a:pt x="8" y="0"/>
                    <a:pt x="0" y="4"/>
                    <a:pt x="2" y="7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" name="Freeform 35"/>
            <p:cNvSpPr/>
            <p:nvPr/>
          </p:nvSpPr>
          <p:spPr bwMode="auto">
            <a:xfrm>
              <a:off x="3493" y="3275"/>
              <a:ext cx="52" cy="242"/>
            </a:xfrm>
            <a:custGeom>
              <a:avLst/>
              <a:gdLst>
                <a:gd name="T0" fmla="*/ 1 w 22"/>
                <a:gd name="T1" fmla="*/ 6 h 102"/>
                <a:gd name="T2" fmla="*/ 5 w 22"/>
                <a:gd name="T3" fmla="*/ 97 h 102"/>
                <a:gd name="T4" fmla="*/ 13 w 22"/>
                <a:gd name="T5" fmla="*/ 98 h 102"/>
                <a:gd name="T6" fmla="*/ 9 w 22"/>
                <a:gd name="T7" fmla="*/ 4 h 102"/>
                <a:gd name="T8" fmla="*/ 1 w 22"/>
                <a:gd name="T9" fmla="*/ 6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102">
                  <a:moveTo>
                    <a:pt x="1" y="6"/>
                  </a:moveTo>
                  <a:cubicBezTo>
                    <a:pt x="10" y="34"/>
                    <a:pt x="14" y="68"/>
                    <a:pt x="5" y="97"/>
                  </a:cubicBezTo>
                  <a:cubicBezTo>
                    <a:pt x="4" y="102"/>
                    <a:pt x="12" y="102"/>
                    <a:pt x="13" y="98"/>
                  </a:cubicBezTo>
                  <a:cubicBezTo>
                    <a:pt x="22" y="69"/>
                    <a:pt x="18" y="33"/>
                    <a:pt x="9" y="4"/>
                  </a:cubicBezTo>
                  <a:cubicBezTo>
                    <a:pt x="8" y="0"/>
                    <a:pt x="0" y="2"/>
                    <a:pt x="1" y="6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" name="Freeform 36"/>
            <p:cNvSpPr/>
            <p:nvPr/>
          </p:nvSpPr>
          <p:spPr bwMode="auto">
            <a:xfrm>
              <a:off x="4068" y="3328"/>
              <a:ext cx="90" cy="111"/>
            </a:xfrm>
            <a:custGeom>
              <a:avLst/>
              <a:gdLst>
                <a:gd name="T0" fmla="*/ 0 w 38"/>
                <a:gd name="T1" fmla="*/ 4 h 47"/>
                <a:gd name="T2" fmla="*/ 29 w 38"/>
                <a:gd name="T3" fmla="*/ 45 h 47"/>
                <a:gd name="T4" fmla="*/ 37 w 38"/>
                <a:gd name="T5" fmla="*/ 42 h 47"/>
                <a:gd name="T6" fmla="*/ 9 w 38"/>
                <a:gd name="T7" fmla="*/ 2 h 47"/>
                <a:gd name="T8" fmla="*/ 0 w 38"/>
                <a:gd name="T9" fmla="*/ 4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47">
                  <a:moveTo>
                    <a:pt x="0" y="4"/>
                  </a:moveTo>
                  <a:cubicBezTo>
                    <a:pt x="8" y="19"/>
                    <a:pt x="19" y="31"/>
                    <a:pt x="29" y="45"/>
                  </a:cubicBezTo>
                  <a:cubicBezTo>
                    <a:pt x="30" y="47"/>
                    <a:pt x="38" y="43"/>
                    <a:pt x="37" y="42"/>
                  </a:cubicBezTo>
                  <a:cubicBezTo>
                    <a:pt x="28" y="29"/>
                    <a:pt x="16" y="17"/>
                    <a:pt x="9" y="2"/>
                  </a:cubicBezTo>
                  <a:cubicBezTo>
                    <a:pt x="8" y="0"/>
                    <a:pt x="0" y="3"/>
                    <a:pt x="0" y="4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" name="Freeform 37"/>
            <p:cNvSpPr/>
            <p:nvPr/>
          </p:nvSpPr>
          <p:spPr bwMode="auto">
            <a:xfrm>
              <a:off x="2566" y="2127"/>
              <a:ext cx="184" cy="298"/>
            </a:xfrm>
            <a:custGeom>
              <a:avLst/>
              <a:gdLst>
                <a:gd name="T0" fmla="*/ 69 w 78"/>
                <a:gd name="T1" fmla="*/ 3 h 126"/>
                <a:gd name="T2" fmla="*/ 40 w 78"/>
                <a:gd name="T3" fmla="*/ 69 h 126"/>
                <a:gd name="T4" fmla="*/ 5 w 78"/>
                <a:gd name="T5" fmla="*/ 124 h 126"/>
                <a:gd name="T6" fmla="*/ 13 w 78"/>
                <a:gd name="T7" fmla="*/ 123 h 126"/>
                <a:gd name="T8" fmla="*/ 9 w 78"/>
                <a:gd name="T9" fmla="*/ 115 h 126"/>
                <a:gd name="T10" fmla="*/ 0 w 78"/>
                <a:gd name="T11" fmla="*/ 117 h 126"/>
                <a:gd name="T12" fmla="*/ 4 w 78"/>
                <a:gd name="T13" fmla="*/ 125 h 126"/>
                <a:gd name="T14" fmla="*/ 12 w 78"/>
                <a:gd name="T15" fmla="*/ 123 h 126"/>
                <a:gd name="T16" fmla="*/ 46 w 78"/>
                <a:gd name="T17" fmla="*/ 72 h 126"/>
                <a:gd name="T18" fmla="*/ 77 w 78"/>
                <a:gd name="T19" fmla="*/ 1 h 126"/>
                <a:gd name="T20" fmla="*/ 69 w 78"/>
                <a:gd name="T21" fmla="*/ 3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8" h="126">
                  <a:moveTo>
                    <a:pt x="69" y="3"/>
                  </a:moveTo>
                  <a:cubicBezTo>
                    <a:pt x="58" y="24"/>
                    <a:pt x="50" y="47"/>
                    <a:pt x="40" y="69"/>
                  </a:cubicBezTo>
                  <a:cubicBezTo>
                    <a:pt x="31" y="88"/>
                    <a:pt x="24" y="111"/>
                    <a:pt x="5" y="124"/>
                  </a:cubicBezTo>
                  <a:cubicBezTo>
                    <a:pt x="7" y="124"/>
                    <a:pt x="10" y="123"/>
                    <a:pt x="13" y="123"/>
                  </a:cubicBezTo>
                  <a:cubicBezTo>
                    <a:pt x="10" y="121"/>
                    <a:pt x="8" y="118"/>
                    <a:pt x="9" y="115"/>
                  </a:cubicBezTo>
                  <a:cubicBezTo>
                    <a:pt x="8" y="114"/>
                    <a:pt x="0" y="115"/>
                    <a:pt x="0" y="117"/>
                  </a:cubicBezTo>
                  <a:cubicBezTo>
                    <a:pt x="0" y="120"/>
                    <a:pt x="1" y="123"/>
                    <a:pt x="4" y="125"/>
                  </a:cubicBezTo>
                  <a:cubicBezTo>
                    <a:pt x="6" y="126"/>
                    <a:pt x="11" y="124"/>
                    <a:pt x="12" y="123"/>
                  </a:cubicBezTo>
                  <a:cubicBezTo>
                    <a:pt x="30" y="111"/>
                    <a:pt x="38" y="90"/>
                    <a:pt x="46" y="72"/>
                  </a:cubicBezTo>
                  <a:cubicBezTo>
                    <a:pt x="57" y="48"/>
                    <a:pt x="65" y="24"/>
                    <a:pt x="77" y="1"/>
                  </a:cubicBezTo>
                  <a:cubicBezTo>
                    <a:pt x="78" y="0"/>
                    <a:pt x="70" y="1"/>
                    <a:pt x="69" y="3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" name="Freeform 38"/>
            <p:cNvSpPr/>
            <p:nvPr/>
          </p:nvSpPr>
          <p:spPr bwMode="auto">
            <a:xfrm>
              <a:off x="2530" y="2205"/>
              <a:ext cx="253" cy="199"/>
            </a:xfrm>
            <a:custGeom>
              <a:avLst/>
              <a:gdLst>
                <a:gd name="T0" fmla="*/ 9 w 107"/>
                <a:gd name="T1" fmla="*/ 13 h 84"/>
                <a:gd name="T2" fmla="*/ 60 w 107"/>
                <a:gd name="T3" fmla="*/ 48 h 84"/>
                <a:gd name="T4" fmla="*/ 97 w 107"/>
                <a:gd name="T5" fmla="*/ 81 h 84"/>
                <a:gd name="T6" fmla="*/ 103 w 107"/>
                <a:gd name="T7" fmla="*/ 77 h 84"/>
                <a:gd name="T8" fmla="*/ 50 w 107"/>
                <a:gd name="T9" fmla="*/ 28 h 84"/>
                <a:gd name="T10" fmla="*/ 5 w 107"/>
                <a:gd name="T11" fmla="*/ 8 h 84"/>
                <a:gd name="T12" fmla="*/ 9 w 107"/>
                <a:gd name="T13" fmla="*/ 13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7" h="84">
                  <a:moveTo>
                    <a:pt x="9" y="13"/>
                  </a:moveTo>
                  <a:cubicBezTo>
                    <a:pt x="21" y="6"/>
                    <a:pt x="54" y="41"/>
                    <a:pt x="60" y="48"/>
                  </a:cubicBezTo>
                  <a:cubicBezTo>
                    <a:pt x="72" y="59"/>
                    <a:pt x="84" y="72"/>
                    <a:pt x="97" y="81"/>
                  </a:cubicBezTo>
                  <a:cubicBezTo>
                    <a:pt x="100" y="84"/>
                    <a:pt x="107" y="80"/>
                    <a:pt x="103" y="77"/>
                  </a:cubicBezTo>
                  <a:cubicBezTo>
                    <a:pt x="84" y="63"/>
                    <a:pt x="68" y="44"/>
                    <a:pt x="50" y="28"/>
                  </a:cubicBezTo>
                  <a:cubicBezTo>
                    <a:pt x="40" y="20"/>
                    <a:pt x="20" y="0"/>
                    <a:pt x="5" y="8"/>
                  </a:cubicBezTo>
                  <a:cubicBezTo>
                    <a:pt x="0" y="11"/>
                    <a:pt x="5" y="15"/>
                    <a:pt x="9" y="13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" name="Freeform 39"/>
            <p:cNvSpPr/>
            <p:nvPr/>
          </p:nvSpPr>
          <p:spPr bwMode="auto">
            <a:xfrm>
              <a:off x="2765" y="2023"/>
              <a:ext cx="191" cy="168"/>
            </a:xfrm>
            <a:custGeom>
              <a:avLst/>
              <a:gdLst>
                <a:gd name="T0" fmla="*/ 9 w 81"/>
                <a:gd name="T1" fmla="*/ 15 h 71"/>
                <a:gd name="T2" fmla="*/ 25 w 81"/>
                <a:gd name="T3" fmla="*/ 15 h 71"/>
                <a:gd name="T4" fmla="*/ 22 w 81"/>
                <a:gd name="T5" fmla="*/ 30 h 71"/>
                <a:gd name="T6" fmla="*/ 22 w 81"/>
                <a:gd name="T7" fmla="*/ 55 h 71"/>
                <a:gd name="T8" fmla="*/ 71 w 81"/>
                <a:gd name="T9" fmla="*/ 71 h 71"/>
                <a:gd name="T10" fmla="*/ 77 w 81"/>
                <a:gd name="T11" fmla="*/ 67 h 71"/>
                <a:gd name="T12" fmla="*/ 35 w 81"/>
                <a:gd name="T13" fmla="*/ 58 h 71"/>
                <a:gd name="T14" fmla="*/ 31 w 81"/>
                <a:gd name="T15" fmla="*/ 23 h 71"/>
                <a:gd name="T16" fmla="*/ 25 w 81"/>
                <a:gd name="T17" fmla="*/ 1 h 71"/>
                <a:gd name="T18" fmla="*/ 1 w 81"/>
                <a:gd name="T19" fmla="*/ 15 h 71"/>
                <a:gd name="T20" fmla="*/ 9 w 81"/>
                <a:gd name="T21" fmla="*/ 15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1" h="71">
                  <a:moveTo>
                    <a:pt x="9" y="15"/>
                  </a:moveTo>
                  <a:cubicBezTo>
                    <a:pt x="14" y="8"/>
                    <a:pt x="25" y="3"/>
                    <a:pt x="25" y="15"/>
                  </a:cubicBezTo>
                  <a:cubicBezTo>
                    <a:pt x="24" y="20"/>
                    <a:pt x="23" y="25"/>
                    <a:pt x="22" y="30"/>
                  </a:cubicBezTo>
                  <a:cubicBezTo>
                    <a:pt x="20" y="38"/>
                    <a:pt x="18" y="47"/>
                    <a:pt x="22" y="55"/>
                  </a:cubicBezTo>
                  <a:cubicBezTo>
                    <a:pt x="28" y="70"/>
                    <a:pt x="58" y="69"/>
                    <a:pt x="71" y="71"/>
                  </a:cubicBezTo>
                  <a:cubicBezTo>
                    <a:pt x="74" y="71"/>
                    <a:pt x="81" y="67"/>
                    <a:pt x="77" y="67"/>
                  </a:cubicBezTo>
                  <a:cubicBezTo>
                    <a:pt x="63" y="65"/>
                    <a:pt x="47" y="65"/>
                    <a:pt x="35" y="58"/>
                  </a:cubicBezTo>
                  <a:cubicBezTo>
                    <a:pt x="23" y="51"/>
                    <a:pt x="29" y="34"/>
                    <a:pt x="31" y="23"/>
                  </a:cubicBezTo>
                  <a:cubicBezTo>
                    <a:pt x="33" y="16"/>
                    <a:pt x="37" y="3"/>
                    <a:pt x="25" y="1"/>
                  </a:cubicBezTo>
                  <a:cubicBezTo>
                    <a:pt x="14" y="0"/>
                    <a:pt x="6" y="8"/>
                    <a:pt x="1" y="15"/>
                  </a:cubicBezTo>
                  <a:cubicBezTo>
                    <a:pt x="0" y="18"/>
                    <a:pt x="8" y="17"/>
                    <a:pt x="9" y="15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7" name="Freeform 40"/>
            <p:cNvSpPr/>
            <p:nvPr/>
          </p:nvSpPr>
          <p:spPr bwMode="auto">
            <a:xfrm>
              <a:off x="2980" y="2136"/>
              <a:ext cx="66" cy="244"/>
            </a:xfrm>
            <a:custGeom>
              <a:avLst/>
              <a:gdLst>
                <a:gd name="T0" fmla="*/ 11 w 28"/>
                <a:gd name="T1" fmla="*/ 2 h 103"/>
                <a:gd name="T2" fmla="*/ 19 w 28"/>
                <a:gd name="T3" fmla="*/ 102 h 103"/>
                <a:gd name="T4" fmla="*/ 28 w 28"/>
                <a:gd name="T5" fmla="*/ 100 h 103"/>
                <a:gd name="T6" fmla="*/ 19 w 28"/>
                <a:gd name="T7" fmla="*/ 1 h 103"/>
                <a:gd name="T8" fmla="*/ 11 w 28"/>
                <a:gd name="T9" fmla="*/ 2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03">
                  <a:moveTo>
                    <a:pt x="11" y="2"/>
                  </a:moveTo>
                  <a:cubicBezTo>
                    <a:pt x="0" y="36"/>
                    <a:pt x="14" y="69"/>
                    <a:pt x="19" y="102"/>
                  </a:cubicBezTo>
                  <a:cubicBezTo>
                    <a:pt x="19" y="103"/>
                    <a:pt x="28" y="101"/>
                    <a:pt x="28" y="100"/>
                  </a:cubicBezTo>
                  <a:cubicBezTo>
                    <a:pt x="23" y="67"/>
                    <a:pt x="8" y="34"/>
                    <a:pt x="19" y="1"/>
                  </a:cubicBezTo>
                  <a:cubicBezTo>
                    <a:pt x="20" y="0"/>
                    <a:pt x="12" y="1"/>
                    <a:pt x="11" y="2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" name="Freeform 41"/>
            <p:cNvSpPr/>
            <p:nvPr/>
          </p:nvSpPr>
          <p:spPr bwMode="auto">
            <a:xfrm>
              <a:off x="2949" y="2229"/>
              <a:ext cx="215" cy="85"/>
            </a:xfrm>
            <a:custGeom>
              <a:avLst/>
              <a:gdLst>
                <a:gd name="T0" fmla="*/ 12 w 91"/>
                <a:gd name="T1" fmla="*/ 29 h 36"/>
                <a:gd name="T2" fmla="*/ 17 w 91"/>
                <a:gd name="T3" fmla="*/ 23 h 36"/>
                <a:gd name="T4" fmla="*/ 41 w 91"/>
                <a:gd name="T5" fmla="*/ 18 h 36"/>
                <a:gd name="T6" fmla="*/ 86 w 91"/>
                <a:gd name="T7" fmla="*/ 7 h 36"/>
                <a:gd name="T8" fmla="*/ 84 w 91"/>
                <a:gd name="T9" fmla="*/ 2 h 36"/>
                <a:gd name="T10" fmla="*/ 3 w 91"/>
                <a:gd name="T11" fmla="*/ 21 h 36"/>
                <a:gd name="T12" fmla="*/ 0 w 91"/>
                <a:gd name="T13" fmla="*/ 24 h 36"/>
                <a:gd name="T14" fmla="*/ 4 w 91"/>
                <a:gd name="T15" fmla="*/ 33 h 36"/>
                <a:gd name="T16" fmla="*/ 12 w 91"/>
                <a:gd name="T17" fmla="*/ 29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1" h="36">
                  <a:moveTo>
                    <a:pt x="12" y="29"/>
                  </a:moveTo>
                  <a:cubicBezTo>
                    <a:pt x="7" y="25"/>
                    <a:pt x="11" y="25"/>
                    <a:pt x="17" y="23"/>
                  </a:cubicBezTo>
                  <a:cubicBezTo>
                    <a:pt x="25" y="21"/>
                    <a:pt x="33" y="20"/>
                    <a:pt x="41" y="18"/>
                  </a:cubicBezTo>
                  <a:cubicBezTo>
                    <a:pt x="56" y="15"/>
                    <a:pt x="71" y="12"/>
                    <a:pt x="86" y="7"/>
                  </a:cubicBezTo>
                  <a:cubicBezTo>
                    <a:pt x="91" y="6"/>
                    <a:pt x="89" y="0"/>
                    <a:pt x="84" y="2"/>
                  </a:cubicBezTo>
                  <a:cubicBezTo>
                    <a:pt x="58" y="10"/>
                    <a:pt x="30" y="14"/>
                    <a:pt x="3" y="21"/>
                  </a:cubicBezTo>
                  <a:cubicBezTo>
                    <a:pt x="2" y="21"/>
                    <a:pt x="0" y="22"/>
                    <a:pt x="0" y="24"/>
                  </a:cubicBezTo>
                  <a:cubicBezTo>
                    <a:pt x="0" y="28"/>
                    <a:pt x="1" y="30"/>
                    <a:pt x="4" y="33"/>
                  </a:cubicBezTo>
                  <a:cubicBezTo>
                    <a:pt x="7" y="36"/>
                    <a:pt x="15" y="32"/>
                    <a:pt x="12" y="29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" name="Freeform 42"/>
            <p:cNvSpPr/>
            <p:nvPr/>
          </p:nvSpPr>
          <p:spPr bwMode="auto">
            <a:xfrm>
              <a:off x="3143" y="2160"/>
              <a:ext cx="227" cy="483"/>
            </a:xfrm>
            <a:custGeom>
              <a:avLst/>
              <a:gdLst>
                <a:gd name="T0" fmla="*/ 11 w 96"/>
                <a:gd name="T1" fmla="*/ 4 h 204"/>
                <a:gd name="T2" fmla="*/ 43 w 96"/>
                <a:gd name="T3" fmla="*/ 28 h 204"/>
                <a:gd name="T4" fmla="*/ 80 w 96"/>
                <a:gd name="T5" fmla="*/ 28 h 204"/>
                <a:gd name="T6" fmla="*/ 82 w 96"/>
                <a:gd name="T7" fmla="*/ 78 h 204"/>
                <a:gd name="T8" fmla="*/ 65 w 96"/>
                <a:gd name="T9" fmla="*/ 164 h 204"/>
                <a:gd name="T10" fmla="*/ 24 w 96"/>
                <a:gd name="T11" fmla="*/ 185 h 204"/>
                <a:gd name="T12" fmla="*/ 13 w 96"/>
                <a:gd name="T13" fmla="*/ 144 h 204"/>
                <a:gd name="T14" fmla="*/ 59 w 96"/>
                <a:gd name="T15" fmla="*/ 83 h 204"/>
                <a:gd name="T16" fmla="*/ 51 w 96"/>
                <a:gd name="T17" fmla="*/ 83 h 204"/>
                <a:gd name="T18" fmla="*/ 5 w 96"/>
                <a:gd name="T19" fmla="*/ 145 h 204"/>
                <a:gd name="T20" fmla="*/ 30 w 96"/>
                <a:gd name="T21" fmla="*/ 196 h 204"/>
                <a:gd name="T22" fmla="*/ 81 w 96"/>
                <a:gd name="T23" fmla="*/ 132 h 204"/>
                <a:gd name="T24" fmla="*/ 91 w 96"/>
                <a:gd name="T25" fmla="*/ 69 h 204"/>
                <a:gd name="T26" fmla="*/ 86 w 96"/>
                <a:gd name="T27" fmla="*/ 22 h 204"/>
                <a:gd name="T28" fmla="*/ 19 w 96"/>
                <a:gd name="T29" fmla="*/ 3 h 204"/>
                <a:gd name="T30" fmla="*/ 11 w 96"/>
                <a:gd name="T31" fmla="*/ 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6" h="204">
                  <a:moveTo>
                    <a:pt x="11" y="4"/>
                  </a:moveTo>
                  <a:cubicBezTo>
                    <a:pt x="3" y="30"/>
                    <a:pt x="20" y="34"/>
                    <a:pt x="43" y="28"/>
                  </a:cubicBezTo>
                  <a:cubicBezTo>
                    <a:pt x="55" y="25"/>
                    <a:pt x="73" y="14"/>
                    <a:pt x="80" y="28"/>
                  </a:cubicBezTo>
                  <a:cubicBezTo>
                    <a:pt x="87" y="43"/>
                    <a:pt x="84" y="63"/>
                    <a:pt x="82" y="78"/>
                  </a:cubicBezTo>
                  <a:cubicBezTo>
                    <a:pt x="79" y="106"/>
                    <a:pt x="76" y="138"/>
                    <a:pt x="65" y="164"/>
                  </a:cubicBezTo>
                  <a:cubicBezTo>
                    <a:pt x="60" y="178"/>
                    <a:pt x="41" y="202"/>
                    <a:pt x="24" y="185"/>
                  </a:cubicBezTo>
                  <a:cubicBezTo>
                    <a:pt x="14" y="175"/>
                    <a:pt x="12" y="157"/>
                    <a:pt x="13" y="144"/>
                  </a:cubicBezTo>
                  <a:cubicBezTo>
                    <a:pt x="17" y="120"/>
                    <a:pt x="43" y="101"/>
                    <a:pt x="59" y="83"/>
                  </a:cubicBezTo>
                  <a:cubicBezTo>
                    <a:pt x="62" y="80"/>
                    <a:pt x="53" y="81"/>
                    <a:pt x="51" y="83"/>
                  </a:cubicBezTo>
                  <a:cubicBezTo>
                    <a:pt x="34" y="102"/>
                    <a:pt x="12" y="120"/>
                    <a:pt x="5" y="145"/>
                  </a:cubicBezTo>
                  <a:cubicBezTo>
                    <a:pt x="0" y="163"/>
                    <a:pt x="10" y="191"/>
                    <a:pt x="30" y="196"/>
                  </a:cubicBezTo>
                  <a:cubicBezTo>
                    <a:pt x="65" y="204"/>
                    <a:pt x="77" y="154"/>
                    <a:pt x="81" y="132"/>
                  </a:cubicBezTo>
                  <a:cubicBezTo>
                    <a:pt x="86" y="111"/>
                    <a:pt x="90" y="90"/>
                    <a:pt x="91" y="69"/>
                  </a:cubicBezTo>
                  <a:cubicBezTo>
                    <a:pt x="93" y="55"/>
                    <a:pt x="96" y="33"/>
                    <a:pt x="86" y="22"/>
                  </a:cubicBezTo>
                  <a:cubicBezTo>
                    <a:pt x="68" y="0"/>
                    <a:pt x="4" y="54"/>
                    <a:pt x="19" y="3"/>
                  </a:cubicBezTo>
                  <a:cubicBezTo>
                    <a:pt x="20" y="0"/>
                    <a:pt x="11" y="1"/>
                    <a:pt x="11" y="4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" name="Freeform 43"/>
            <p:cNvSpPr/>
            <p:nvPr/>
          </p:nvSpPr>
          <p:spPr bwMode="auto">
            <a:xfrm>
              <a:off x="3411" y="2044"/>
              <a:ext cx="184" cy="168"/>
            </a:xfrm>
            <a:custGeom>
              <a:avLst/>
              <a:gdLst>
                <a:gd name="T0" fmla="*/ 5 w 78"/>
                <a:gd name="T1" fmla="*/ 5 h 71"/>
                <a:gd name="T2" fmla="*/ 17 w 78"/>
                <a:gd name="T3" fmla="*/ 29 h 71"/>
                <a:gd name="T4" fmla="*/ 23 w 78"/>
                <a:gd name="T5" fmla="*/ 54 h 71"/>
                <a:gd name="T6" fmla="*/ 71 w 78"/>
                <a:gd name="T7" fmla="*/ 66 h 71"/>
                <a:gd name="T8" fmla="*/ 72 w 78"/>
                <a:gd name="T9" fmla="*/ 61 h 71"/>
                <a:gd name="T10" fmla="*/ 37 w 78"/>
                <a:gd name="T11" fmla="*/ 58 h 71"/>
                <a:gd name="T12" fmla="*/ 26 w 78"/>
                <a:gd name="T13" fmla="*/ 31 h 71"/>
                <a:gd name="T14" fmla="*/ 9 w 78"/>
                <a:gd name="T15" fmla="*/ 0 h 71"/>
                <a:gd name="T16" fmla="*/ 5 w 78"/>
                <a:gd name="T17" fmla="*/ 5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8" h="71">
                  <a:moveTo>
                    <a:pt x="5" y="5"/>
                  </a:moveTo>
                  <a:cubicBezTo>
                    <a:pt x="17" y="6"/>
                    <a:pt x="17" y="21"/>
                    <a:pt x="17" y="29"/>
                  </a:cubicBezTo>
                  <a:cubicBezTo>
                    <a:pt x="18" y="38"/>
                    <a:pt x="18" y="46"/>
                    <a:pt x="23" y="54"/>
                  </a:cubicBezTo>
                  <a:cubicBezTo>
                    <a:pt x="33" y="71"/>
                    <a:pt x="55" y="68"/>
                    <a:pt x="71" y="66"/>
                  </a:cubicBezTo>
                  <a:cubicBezTo>
                    <a:pt x="75" y="65"/>
                    <a:pt x="78" y="61"/>
                    <a:pt x="72" y="61"/>
                  </a:cubicBezTo>
                  <a:cubicBezTo>
                    <a:pt x="60" y="63"/>
                    <a:pt x="47" y="66"/>
                    <a:pt x="37" y="58"/>
                  </a:cubicBezTo>
                  <a:cubicBezTo>
                    <a:pt x="28" y="52"/>
                    <a:pt x="26" y="41"/>
                    <a:pt x="26" y="31"/>
                  </a:cubicBezTo>
                  <a:cubicBezTo>
                    <a:pt x="26" y="18"/>
                    <a:pt x="26" y="2"/>
                    <a:pt x="9" y="0"/>
                  </a:cubicBezTo>
                  <a:cubicBezTo>
                    <a:pt x="6" y="0"/>
                    <a:pt x="0" y="4"/>
                    <a:pt x="5" y="5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" name="Freeform 44"/>
            <p:cNvSpPr/>
            <p:nvPr/>
          </p:nvSpPr>
          <p:spPr bwMode="auto">
            <a:xfrm>
              <a:off x="3626" y="2262"/>
              <a:ext cx="199" cy="16"/>
            </a:xfrm>
            <a:custGeom>
              <a:avLst/>
              <a:gdLst>
                <a:gd name="T0" fmla="*/ 9 w 84"/>
                <a:gd name="T1" fmla="*/ 5 h 7"/>
                <a:gd name="T2" fmla="*/ 45 w 84"/>
                <a:gd name="T3" fmla="*/ 5 h 7"/>
                <a:gd name="T4" fmla="*/ 75 w 84"/>
                <a:gd name="T5" fmla="*/ 7 h 7"/>
                <a:gd name="T6" fmla="*/ 80 w 84"/>
                <a:gd name="T7" fmla="*/ 4 h 7"/>
                <a:gd name="T8" fmla="*/ 28 w 84"/>
                <a:gd name="T9" fmla="*/ 1 h 7"/>
                <a:gd name="T10" fmla="*/ 1 w 84"/>
                <a:gd name="T11" fmla="*/ 6 h 7"/>
                <a:gd name="T12" fmla="*/ 9 w 84"/>
                <a:gd name="T13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4" h="7">
                  <a:moveTo>
                    <a:pt x="9" y="5"/>
                  </a:moveTo>
                  <a:cubicBezTo>
                    <a:pt x="13" y="0"/>
                    <a:pt x="39" y="5"/>
                    <a:pt x="45" y="5"/>
                  </a:cubicBezTo>
                  <a:cubicBezTo>
                    <a:pt x="55" y="6"/>
                    <a:pt x="65" y="7"/>
                    <a:pt x="75" y="7"/>
                  </a:cubicBezTo>
                  <a:cubicBezTo>
                    <a:pt x="77" y="7"/>
                    <a:pt x="84" y="4"/>
                    <a:pt x="80" y="4"/>
                  </a:cubicBezTo>
                  <a:cubicBezTo>
                    <a:pt x="63" y="4"/>
                    <a:pt x="46" y="1"/>
                    <a:pt x="28" y="1"/>
                  </a:cubicBezTo>
                  <a:cubicBezTo>
                    <a:pt x="21" y="1"/>
                    <a:pt x="6" y="0"/>
                    <a:pt x="1" y="6"/>
                  </a:cubicBezTo>
                  <a:cubicBezTo>
                    <a:pt x="0" y="7"/>
                    <a:pt x="8" y="7"/>
                    <a:pt x="9" y="5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2" name="Freeform 45"/>
            <p:cNvSpPr/>
            <p:nvPr/>
          </p:nvSpPr>
          <p:spPr bwMode="auto">
            <a:xfrm>
              <a:off x="3960" y="2120"/>
              <a:ext cx="104" cy="310"/>
            </a:xfrm>
            <a:custGeom>
              <a:avLst/>
              <a:gdLst>
                <a:gd name="T0" fmla="*/ 9 w 44"/>
                <a:gd name="T1" fmla="*/ 66 h 131"/>
                <a:gd name="T2" fmla="*/ 18 w 44"/>
                <a:gd name="T3" fmla="*/ 5 h 131"/>
                <a:gd name="T4" fmla="*/ 9 w 44"/>
                <a:gd name="T5" fmla="*/ 6 h 131"/>
                <a:gd name="T6" fmla="*/ 22 w 44"/>
                <a:gd name="T7" fmla="*/ 76 h 131"/>
                <a:gd name="T8" fmla="*/ 34 w 44"/>
                <a:gd name="T9" fmla="*/ 128 h 131"/>
                <a:gd name="T10" fmla="*/ 41 w 44"/>
                <a:gd name="T11" fmla="*/ 125 h 131"/>
                <a:gd name="T12" fmla="*/ 30 w 44"/>
                <a:gd name="T13" fmla="*/ 69 h 131"/>
                <a:gd name="T14" fmla="*/ 18 w 44"/>
                <a:gd name="T15" fmla="*/ 4 h 131"/>
                <a:gd name="T16" fmla="*/ 9 w 44"/>
                <a:gd name="T17" fmla="*/ 5 h 131"/>
                <a:gd name="T18" fmla="*/ 1 w 44"/>
                <a:gd name="T19" fmla="*/ 65 h 131"/>
                <a:gd name="T20" fmla="*/ 9 w 44"/>
                <a:gd name="T21" fmla="*/ 66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" h="131">
                  <a:moveTo>
                    <a:pt x="9" y="66"/>
                  </a:moveTo>
                  <a:cubicBezTo>
                    <a:pt x="17" y="46"/>
                    <a:pt x="18" y="26"/>
                    <a:pt x="18" y="5"/>
                  </a:cubicBezTo>
                  <a:cubicBezTo>
                    <a:pt x="15" y="5"/>
                    <a:pt x="12" y="6"/>
                    <a:pt x="9" y="6"/>
                  </a:cubicBezTo>
                  <a:cubicBezTo>
                    <a:pt x="16" y="29"/>
                    <a:pt x="18" y="53"/>
                    <a:pt x="22" y="76"/>
                  </a:cubicBezTo>
                  <a:cubicBezTo>
                    <a:pt x="25" y="95"/>
                    <a:pt x="23" y="112"/>
                    <a:pt x="34" y="128"/>
                  </a:cubicBezTo>
                  <a:cubicBezTo>
                    <a:pt x="36" y="131"/>
                    <a:pt x="44" y="128"/>
                    <a:pt x="41" y="125"/>
                  </a:cubicBezTo>
                  <a:cubicBezTo>
                    <a:pt x="30" y="108"/>
                    <a:pt x="33" y="88"/>
                    <a:pt x="30" y="69"/>
                  </a:cubicBezTo>
                  <a:cubicBezTo>
                    <a:pt x="26" y="47"/>
                    <a:pt x="24" y="25"/>
                    <a:pt x="18" y="4"/>
                  </a:cubicBezTo>
                  <a:cubicBezTo>
                    <a:pt x="16" y="0"/>
                    <a:pt x="9" y="2"/>
                    <a:pt x="9" y="5"/>
                  </a:cubicBezTo>
                  <a:cubicBezTo>
                    <a:pt x="9" y="26"/>
                    <a:pt x="9" y="46"/>
                    <a:pt x="1" y="65"/>
                  </a:cubicBezTo>
                  <a:cubicBezTo>
                    <a:pt x="0" y="70"/>
                    <a:pt x="8" y="70"/>
                    <a:pt x="9" y="66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3" name="Freeform 46"/>
            <p:cNvSpPr/>
            <p:nvPr/>
          </p:nvSpPr>
          <p:spPr bwMode="auto">
            <a:xfrm>
              <a:off x="4177" y="2174"/>
              <a:ext cx="239" cy="64"/>
            </a:xfrm>
            <a:custGeom>
              <a:avLst/>
              <a:gdLst>
                <a:gd name="T0" fmla="*/ 11 w 101"/>
                <a:gd name="T1" fmla="*/ 8 h 27"/>
                <a:gd name="T2" fmla="*/ 8 w 101"/>
                <a:gd name="T3" fmla="*/ 10 h 27"/>
                <a:gd name="T4" fmla="*/ 7 w 101"/>
                <a:gd name="T5" fmla="*/ 14 h 27"/>
                <a:gd name="T6" fmla="*/ 91 w 101"/>
                <a:gd name="T7" fmla="*/ 25 h 27"/>
                <a:gd name="T8" fmla="*/ 99 w 101"/>
                <a:gd name="T9" fmla="*/ 22 h 27"/>
                <a:gd name="T10" fmla="*/ 6 w 101"/>
                <a:gd name="T11" fmla="*/ 10 h 27"/>
                <a:gd name="T12" fmla="*/ 5 w 101"/>
                <a:gd name="T13" fmla="*/ 15 h 27"/>
                <a:gd name="T14" fmla="*/ 18 w 101"/>
                <a:gd name="T15" fmla="*/ 9 h 27"/>
                <a:gd name="T16" fmla="*/ 11 w 101"/>
                <a:gd name="T17" fmla="*/ 8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1" h="27">
                  <a:moveTo>
                    <a:pt x="11" y="8"/>
                  </a:moveTo>
                  <a:cubicBezTo>
                    <a:pt x="10" y="9"/>
                    <a:pt x="9" y="9"/>
                    <a:pt x="8" y="10"/>
                  </a:cubicBezTo>
                  <a:cubicBezTo>
                    <a:pt x="7" y="12"/>
                    <a:pt x="7" y="13"/>
                    <a:pt x="7" y="14"/>
                  </a:cubicBezTo>
                  <a:cubicBezTo>
                    <a:pt x="32" y="7"/>
                    <a:pt x="72" y="5"/>
                    <a:pt x="91" y="25"/>
                  </a:cubicBezTo>
                  <a:cubicBezTo>
                    <a:pt x="93" y="27"/>
                    <a:pt x="101" y="24"/>
                    <a:pt x="99" y="22"/>
                  </a:cubicBezTo>
                  <a:cubicBezTo>
                    <a:pt x="78" y="0"/>
                    <a:pt x="33" y="2"/>
                    <a:pt x="6" y="10"/>
                  </a:cubicBezTo>
                  <a:cubicBezTo>
                    <a:pt x="3" y="11"/>
                    <a:pt x="0" y="15"/>
                    <a:pt x="5" y="15"/>
                  </a:cubicBezTo>
                  <a:cubicBezTo>
                    <a:pt x="10" y="14"/>
                    <a:pt x="13" y="13"/>
                    <a:pt x="18" y="9"/>
                  </a:cubicBezTo>
                  <a:cubicBezTo>
                    <a:pt x="21" y="6"/>
                    <a:pt x="13" y="6"/>
                    <a:pt x="11" y="8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4" name="Freeform 47"/>
            <p:cNvSpPr/>
            <p:nvPr/>
          </p:nvSpPr>
          <p:spPr bwMode="auto">
            <a:xfrm>
              <a:off x="4222" y="2286"/>
              <a:ext cx="223" cy="45"/>
            </a:xfrm>
            <a:custGeom>
              <a:avLst/>
              <a:gdLst>
                <a:gd name="T0" fmla="*/ 5 w 94"/>
                <a:gd name="T1" fmla="*/ 10 h 19"/>
                <a:gd name="T2" fmla="*/ 89 w 94"/>
                <a:gd name="T3" fmla="*/ 6 h 19"/>
                <a:gd name="T4" fmla="*/ 87 w 94"/>
                <a:gd name="T5" fmla="*/ 0 h 19"/>
                <a:gd name="T6" fmla="*/ 10 w 94"/>
                <a:gd name="T7" fmla="*/ 4 h 19"/>
                <a:gd name="T8" fmla="*/ 5 w 94"/>
                <a:gd name="T9" fmla="*/ 1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" h="19">
                  <a:moveTo>
                    <a:pt x="5" y="10"/>
                  </a:moveTo>
                  <a:cubicBezTo>
                    <a:pt x="32" y="19"/>
                    <a:pt x="62" y="11"/>
                    <a:pt x="89" y="6"/>
                  </a:cubicBezTo>
                  <a:cubicBezTo>
                    <a:pt x="94" y="5"/>
                    <a:pt x="93" y="0"/>
                    <a:pt x="87" y="0"/>
                  </a:cubicBezTo>
                  <a:cubicBezTo>
                    <a:pt x="63" y="4"/>
                    <a:pt x="34" y="12"/>
                    <a:pt x="10" y="4"/>
                  </a:cubicBezTo>
                  <a:cubicBezTo>
                    <a:pt x="6" y="3"/>
                    <a:pt x="0" y="8"/>
                    <a:pt x="5" y="10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5" name="Freeform 48"/>
            <p:cNvSpPr/>
            <p:nvPr/>
          </p:nvSpPr>
          <p:spPr bwMode="auto">
            <a:xfrm>
              <a:off x="4561" y="2108"/>
              <a:ext cx="229" cy="317"/>
            </a:xfrm>
            <a:custGeom>
              <a:avLst/>
              <a:gdLst>
                <a:gd name="T0" fmla="*/ 11 w 97"/>
                <a:gd name="T1" fmla="*/ 0 h 134"/>
                <a:gd name="T2" fmla="*/ 7 w 97"/>
                <a:gd name="T3" fmla="*/ 0 h 134"/>
                <a:gd name="T4" fmla="*/ 5 w 97"/>
                <a:gd name="T5" fmla="*/ 5 h 134"/>
                <a:gd name="T6" fmla="*/ 24 w 97"/>
                <a:gd name="T7" fmla="*/ 102 h 134"/>
                <a:gd name="T8" fmla="*/ 94 w 97"/>
                <a:gd name="T9" fmla="*/ 110 h 134"/>
                <a:gd name="T10" fmla="*/ 87 w 97"/>
                <a:gd name="T11" fmla="*/ 108 h 134"/>
                <a:gd name="T12" fmla="*/ 37 w 97"/>
                <a:gd name="T13" fmla="*/ 110 h 134"/>
                <a:gd name="T14" fmla="*/ 35 w 97"/>
                <a:gd name="T15" fmla="*/ 84 h 134"/>
                <a:gd name="T16" fmla="*/ 48 w 97"/>
                <a:gd name="T17" fmla="*/ 37 h 134"/>
                <a:gd name="T18" fmla="*/ 8 w 97"/>
                <a:gd name="T19" fmla="*/ 0 h 134"/>
                <a:gd name="T20" fmla="*/ 6 w 97"/>
                <a:gd name="T21" fmla="*/ 5 h 134"/>
                <a:gd name="T22" fmla="*/ 8 w 97"/>
                <a:gd name="T23" fmla="*/ 5 h 134"/>
                <a:gd name="T24" fmla="*/ 11 w 97"/>
                <a:gd name="T25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7" h="134">
                  <a:moveTo>
                    <a:pt x="11" y="0"/>
                  </a:moveTo>
                  <a:cubicBezTo>
                    <a:pt x="10" y="0"/>
                    <a:pt x="8" y="0"/>
                    <a:pt x="7" y="0"/>
                  </a:cubicBezTo>
                  <a:cubicBezTo>
                    <a:pt x="4" y="0"/>
                    <a:pt x="0" y="4"/>
                    <a:pt x="5" y="5"/>
                  </a:cubicBezTo>
                  <a:cubicBezTo>
                    <a:pt x="68" y="10"/>
                    <a:pt x="23" y="68"/>
                    <a:pt x="24" y="102"/>
                  </a:cubicBezTo>
                  <a:cubicBezTo>
                    <a:pt x="26" y="134"/>
                    <a:pt x="79" y="126"/>
                    <a:pt x="94" y="110"/>
                  </a:cubicBezTo>
                  <a:cubicBezTo>
                    <a:pt x="97" y="106"/>
                    <a:pt x="89" y="105"/>
                    <a:pt x="87" y="108"/>
                  </a:cubicBezTo>
                  <a:cubicBezTo>
                    <a:pt x="75" y="122"/>
                    <a:pt x="51" y="123"/>
                    <a:pt x="37" y="110"/>
                  </a:cubicBezTo>
                  <a:cubicBezTo>
                    <a:pt x="30" y="104"/>
                    <a:pt x="33" y="92"/>
                    <a:pt x="35" y="84"/>
                  </a:cubicBezTo>
                  <a:cubicBezTo>
                    <a:pt x="39" y="68"/>
                    <a:pt x="45" y="53"/>
                    <a:pt x="48" y="37"/>
                  </a:cubicBezTo>
                  <a:cubicBezTo>
                    <a:pt x="52" y="11"/>
                    <a:pt x="31" y="2"/>
                    <a:pt x="8" y="0"/>
                  </a:cubicBezTo>
                  <a:cubicBezTo>
                    <a:pt x="7" y="1"/>
                    <a:pt x="7" y="3"/>
                    <a:pt x="6" y="5"/>
                  </a:cubicBezTo>
                  <a:cubicBezTo>
                    <a:pt x="7" y="5"/>
                    <a:pt x="8" y="5"/>
                    <a:pt x="8" y="5"/>
                  </a:cubicBezTo>
                  <a:cubicBezTo>
                    <a:pt x="12" y="5"/>
                    <a:pt x="17" y="0"/>
                    <a:pt x="11" y="0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6" name="Freeform 49"/>
            <p:cNvSpPr/>
            <p:nvPr/>
          </p:nvSpPr>
          <p:spPr bwMode="auto">
            <a:xfrm>
              <a:off x="4584" y="2236"/>
              <a:ext cx="152" cy="38"/>
            </a:xfrm>
            <a:custGeom>
              <a:avLst/>
              <a:gdLst>
                <a:gd name="T0" fmla="*/ 8 w 64"/>
                <a:gd name="T1" fmla="*/ 12 h 16"/>
                <a:gd name="T2" fmla="*/ 8 w 64"/>
                <a:gd name="T3" fmla="*/ 8 h 16"/>
                <a:gd name="T4" fmla="*/ 5 w 64"/>
                <a:gd name="T5" fmla="*/ 10 h 16"/>
                <a:gd name="T6" fmla="*/ 55 w 64"/>
                <a:gd name="T7" fmla="*/ 7 h 16"/>
                <a:gd name="T8" fmla="*/ 58 w 64"/>
                <a:gd name="T9" fmla="*/ 3 h 16"/>
                <a:gd name="T10" fmla="*/ 2 w 64"/>
                <a:gd name="T11" fmla="*/ 8 h 16"/>
                <a:gd name="T12" fmla="*/ 0 w 64"/>
                <a:gd name="T13" fmla="*/ 10 h 16"/>
                <a:gd name="T14" fmla="*/ 0 w 64"/>
                <a:gd name="T15" fmla="*/ 14 h 16"/>
                <a:gd name="T16" fmla="*/ 8 w 64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16">
                  <a:moveTo>
                    <a:pt x="8" y="12"/>
                  </a:moveTo>
                  <a:cubicBezTo>
                    <a:pt x="8" y="8"/>
                    <a:pt x="8" y="8"/>
                    <a:pt x="8" y="8"/>
                  </a:cubicBezTo>
                  <a:cubicBezTo>
                    <a:pt x="7" y="9"/>
                    <a:pt x="6" y="10"/>
                    <a:pt x="5" y="10"/>
                  </a:cubicBezTo>
                  <a:cubicBezTo>
                    <a:pt x="21" y="4"/>
                    <a:pt x="38" y="7"/>
                    <a:pt x="55" y="7"/>
                  </a:cubicBezTo>
                  <a:cubicBezTo>
                    <a:pt x="57" y="7"/>
                    <a:pt x="64" y="3"/>
                    <a:pt x="58" y="3"/>
                  </a:cubicBezTo>
                  <a:cubicBezTo>
                    <a:pt x="39" y="3"/>
                    <a:pt x="20" y="0"/>
                    <a:pt x="2" y="8"/>
                  </a:cubicBezTo>
                  <a:cubicBezTo>
                    <a:pt x="1" y="8"/>
                    <a:pt x="0" y="9"/>
                    <a:pt x="0" y="1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6"/>
                    <a:pt x="8" y="15"/>
                    <a:pt x="8" y="12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7" name="Freeform 50"/>
            <p:cNvSpPr/>
            <p:nvPr/>
          </p:nvSpPr>
          <p:spPr bwMode="auto">
            <a:xfrm>
              <a:off x="2599" y="2783"/>
              <a:ext cx="182" cy="282"/>
            </a:xfrm>
            <a:custGeom>
              <a:avLst/>
              <a:gdLst>
                <a:gd name="T0" fmla="*/ 67 w 77"/>
                <a:gd name="T1" fmla="*/ 3 h 119"/>
                <a:gd name="T2" fmla="*/ 34 w 77"/>
                <a:gd name="T3" fmla="*/ 66 h 119"/>
                <a:gd name="T4" fmla="*/ 7 w 77"/>
                <a:gd name="T5" fmla="*/ 115 h 119"/>
                <a:gd name="T6" fmla="*/ 6 w 77"/>
                <a:gd name="T7" fmla="*/ 118 h 119"/>
                <a:gd name="T8" fmla="*/ 35 w 77"/>
                <a:gd name="T9" fmla="*/ 87 h 119"/>
                <a:gd name="T10" fmla="*/ 75 w 77"/>
                <a:gd name="T11" fmla="*/ 2 h 119"/>
                <a:gd name="T12" fmla="*/ 67 w 77"/>
                <a:gd name="T13" fmla="*/ 3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7" h="119">
                  <a:moveTo>
                    <a:pt x="67" y="3"/>
                  </a:moveTo>
                  <a:cubicBezTo>
                    <a:pt x="52" y="22"/>
                    <a:pt x="41" y="43"/>
                    <a:pt x="34" y="66"/>
                  </a:cubicBezTo>
                  <a:cubicBezTo>
                    <a:pt x="30" y="79"/>
                    <a:pt x="25" y="113"/>
                    <a:pt x="7" y="115"/>
                  </a:cubicBezTo>
                  <a:cubicBezTo>
                    <a:pt x="4" y="116"/>
                    <a:pt x="0" y="119"/>
                    <a:pt x="6" y="118"/>
                  </a:cubicBezTo>
                  <a:cubicBezTo>
                    <a:pt x="23" y="116"/>
                    <a:pt x="30" y="102"/>
                    <a:pt x="35" y="87"/>
                  </a:cubicBezTo>
                  <a:cubicBezTo>
                    <a:pt x="47" y="57"/>
                    <a:pt x="54" y="29"/>
                    <a:pt x="75" y="2"/>
                  </a:cubicBezTo>
                  <a:cubicBezTo>
                    <a:pt x="77" y="0"/>
                    <a:pt x="69" y="1"/>
                    <a:pt x="67" y="3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8" name="Freeform 51"/>
            <p:cNvSpPr/>
            <p:nvPr/>
          </p:nvSpPr>
          <p:spPr bwMode="auto">
            <a:xfrm>
              <a:off x="2568" y="2871"/>
              <a:ext cx="253" cy="120"/>
            </a:xfrm>
            <a:custGeom>
              <a:avLst/>
              <a:gdLst>
                <a:gd name="T0" fmla="*/ 10 w 107"/>
                <a:gd name="T1" fmla="*/ 8 h 51"/>
                <a:gd name="T2" fmla="*/ 58 w 107"/>
                <a:gd name="T3" fmla="*/ 31 h 51"/>
                <a:gd name="T4" fmla="*/ 97 w 107"/>
                <a:gd name="T5" fmla="*/ 51 h 51"/>
                <a:gd name="T6" fmla="*/ 104 w 107"/>
                <a:gd name="T7" fmla="*/ 48 h 51"/>
                <a:gd name="T8" fmla="*/ 41 w 107"/>
                <a:gd name="T9" fmla="*/ 13 h 51"/>
                <a:gd name="T10" fmla="*/ 5 w 107"/>
                <a:gd name="T11" fmla="*/ 7 h 51"/>
                <a:gd name="T12" fmla="*/ 10 w 107"/>
                <a:gd name="T13" fmla="*/ 8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7" h="51">
                  <a:moveTo>
                    <a:pt x="10" y="8"/>
                  </a:moveTo>
                  <a:cubicBezTo>
                    <a:pt x="21" y="2"/>
                    <a:pt x="49" y="26"/>
                    <a:pt x="58" y="31"/>
                  </a:cubicBezTo>
                  <a:cubicBezTo>
                    <a:pt x="70" y="39"/>
                    <a:pt x="83" y="48"/>
                    <a:pt x="97" y="51"/>
                  </a:cubicBezTo>
                  <a:cubicBezTo>
                    <a:pt x="99" y="51"/>
                    <a:pt x="107" y="48"/>
                    <a:pt x="104" y="48"/>
                  </a:cubicBezTo>
                  <a:cubicBezTo>
                    <a:pt x="81" y="43"/>
                    <a:pt x="61" y="24"/>
                    <a:pt x="41" y="13"/>
                  </a:cubicBezTo>
                  <a:cubicBezTo>
                    <a:pt x="30" y="7"/>
                    <a:pt x="17" y="0"/>
                    <a:pt x="5" y="7"/>
                  </a:cubicBezTo>
                  <a:cubicBezTo>
                    <a:pt x="0" y="9"/>
                    <a:pt x="8" y="9"/>
                    <a:pt x="10" y="8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9" name="Freeform 52"/>
            <p:cNvSpPr/>
            <p:nvPr/>
          </p:nvSpPr>
          <p:spPr bwMode="auto">
            <a:xfrm>
              <a:off x="2838" y="2653"/>
              <a:ext cx="156" cy="201"/>
            </a:xfrm>
            <a:custGeom>
              <a:avLst/>
              <a:gdLst>
                <a:gd name="T0" fmla="*/ 11 w 66"/>
                <a:gd name="T1" fmla="*/ 16 h 85"/>
                <a:gd name="T2" fmla="*/ 27 w 66"/>
                <a:gd name="T3" fmla="*/ 14 h 85"/>
                <a:gd name="T4" fmla="*/ 27 w 66"/>
                <a:gd name="T5" fmla="*/ 31 h 85"/>
                <a:gd name="T6" fmla="*/ 26 w 66"/>
                <a:gd name="T7" fmla="*/ 55 h 85"/>
                <a:gd name="T8" fmla="*/ 56 w 66"/>
                <a:gd name="T9" fmla="*/ 83 h 85"/>
                <a:gd name="T10" fmla="*/ 62 w 66"/>
                <a:gd name="T11" fmla="*/ 78 h 85"/>
                <a:gd name="T12" fmla="*/ 35 w 66"/>
                <a:gd name="T13" fmla="*/ 55 h 85"/>
                <a:gd name="T14" fmla="*/ 36 w 66"/>
                <a:gd name="T15" fmla="*/ 19 h 85"/>
                <a:gd name="T16" fmla="*/ 24 w 66"/>
                <a:gd name="T17" fmla="*/ 1 h 85"/>
                <a:gd name="T18" fmla="*/ 3 w 66"/>
                <a:gd name="T19" fmla="*/ 15 h 85"/>
                <a:gd name="T20" fmla="*/ 11 w 66"/>
                <a:gd name="T21" fmla="*/ 16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6" h="85">
                  <a:moveTo>
                    <a:pt x="11" y="16"/>
                  </a:moveTo>
                  <a:cubicBezTo>
                    <a:pt x="14" y="11"/>
                    <a:pt x="24" y="3"/>
                    <a:pt x="27" y="14"/>
                  </a:cubicBezTo>
                  <a:cubicBezTo>
                    <a:pt x="28" y="19"/>
                    <a:pt x="28" y="25"/>
                    <a:pt x="27" y="31"/>
                  </a:cubicBezTo>
                  <a:cubicBezTo>
                    <a:pt x="27" y="39"/>
                    <a:pt x="25" y="47"/>
                    <a:pt x="26" y="55"/>
                  </a:cubicBezTo>
                  <a:cubicBezTo>
                    <a:pt x="28" y="68"/>
                    <a:pt x="46" y="75"/>
                    <a:pt x="56" y="83"/>
                  </a:cubicBezTo>
                  <a:cubicBezTo>
                    <a:pt x="59" y="85"/>
                    <a:pt x="66" y="81"/>
                    <a:pt x="62" y="78"/>
                  </a:cubicBezTo>
                  <a:cubicBezTo>
                    <a:pt x="53" y="72"/>
                    <a:pt x="40" y="66"/>
                    <a:pt x="35" y="55"/>
                  </a:cubicBezTo>
                  <a:cubicBezTo>
                    <a:pt x="31" y="44"/>
                    <a:pt x="37" y="30"/>
                    <a:pt x="36" y="19"/>
                  </a:cubicBezTo>
                  <a:cubicBezTo>
                    <a:pt x="35" y="11"/>
                    <a:pt x="34" y="2"/>
                    <a:pt x="24" y="1"/>
                  </a:cubicBezTo>
                  <a:cubicBezTo>
                    <a:pt x="14" y="0"/>
                    <a:pt x="7" y="8"/>
                    <a:pt x="3" y="15"/>
                  </a:cubicBezTo>
                  <a:cubicBezTo>
                    <a:pt x="0" y="19"/>
                    <a:pt x="9" y="19"/>
                    <a:pt x="11" y="16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0" name="Freeform 53"/>
            <p:cNvSpPr/>
            <p:nvPr/>
          </p:nvSpPr>
          <p:spPr bwMode="auto">
            <a:xfrm>
              <a:off x="3013" y="2823"/>
              <a:ext cx="69" cy="246"/>
            </a:xfrm>
            <a:custGeom>
              <a:avLst/>
              <a:gdLst>
                <a:gd name="T0" fmla="*/ 1 w 29"/>
                <a:gd name="T1" fmla="*/ 6 h 104"/>
                <a:gd name="T2" fmla="*/ 17 w 29"/>
                <a:gd name="T3" fmla="*/ 100 h 104"/>
                <a:gd name="T4" fmla="*/ 26 w 29"/>
                <a:gd name="T5" fmla="*/ 99 h 104"/>
                <a:gd name="T6" fmla="*/ 10 w 29"/>
                <a:gd name="T7" fmla="*/ 4 h 104"/>
                <a:gd name="T8" fmla="*/ 1 w 29"/>
                <a:gd name="T9" fmla="*/ 6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104">
                  <a:moveTo>
                    <a:pt x="1" y="6"/>
                  </a:moveTo>
                  <a:cubicBezTo>
                    <a:pt x="11" y="35"/>
                    <a:pt x="21" y="69"/>
                    <a:pt x="17" y="100"/>
                  </a:cubicBezTo>
                  <a:cubicBezTo>
                    <a:pt x="17" y="104"/>
                    <a:pt x="25" y="102"/>
                    <a:pt x="26" y="99"/>
                  </a:cubicBezTo>
                  <a:cubicBezTo>
                    <a:pt x="29" y="67"/>
                    <a:pt x="20" y="34"/>
                    <a:pt x="10" y="4"/>
                  </a:cubicBezTo>
                  <a:cubicBezTo>
                    <a:pt x="8" y="0"/>
                    <a:pt x="0" y="3"/>
                    <a:pt x="1" y="6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1" name="Freeform 54"/>
            <p:cNvSpPr/>
            <p:nvPr/>
          </p:nvSpPr>
          <p:spPr bwMode="auto">
            <a:xfrm>
              <a:off x="2942" y="2918"/>
              <a:ext cx="187" cy="66"/>
            </a:xfrm>
            <a:custGeom>
              <a:avLst/>
              <a:gdLst>
                <a:gd name="T0" fmla="*/ 10 w 79"/>
                <a:gd name="T1" fmla="*/ 26 h 28"/>
                <a:gd name="T2" fmla="*/ 70 w 79"/>
                <a:gd name="T3" fmla="*/ 5 h 28"/>
                <a:gd name="T4" fmla="*/ 73 w 79"/>
                <a:gd name="T5" fmla="*/ 0 h 28"/>
                <a:gd name="T6" fmla="*/ 4 w 79"/>
                <a:gd name="T7" fmla="*/ 25 h 28"/>
                <a:gd name="T8" fmla="*/ 10 w 79"/>
                <a:gd name="T9" fmla="*/ 26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" h="28">
                  <a:moveTo>
                    <a:pt x="10" y="26"/>
                  </a:moveTo>
                  <a:cubicBezTo>
                    <a:pt x="26" y="12"/>
                    <a:pt x="49" y="6"/>
                    <a:pt x="70" y="5"/>
                  </a:cubicBezTo>
                  <a:cubicBezTo>
                    <a:pt x="74" y="5"/>
                    <a:pt x="79" y="0"/>
                    <a:pt x="73" y="0"/>
                  </a:cubicBezTo>
                  <a:cubicBezTo>
                    <a:pt x="48" y="1"/>
                    <a:pt x="22" y="8"/>
                    <a:pt x="4" y="25"/>
                  </a:cubicBezTo>
                  <a:cubicBezTo>
                    <a:pt x="0" y="28"/>
                    <a:pt x="8" y="28"/>
                    <a:pt x="10" y="26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2" name="Freeform 55"/>
            <p:cNvSpPr/>
            <p:nvPr/>
          </p:nvSpPr>
          <p:spPr bwMode="auto">
            <a:xfrm>
              <a:off x="3155" y="2790"/>
              <a:ext cx="144" cy="234"/>
            </a:xfrm>
            <a:custGeom>
              <a:avLst/>
              <a:gdLst>
                <a:gd name="T0" fmla="*/ 10 w 61"/>
                <a:gd name="T1" fmla="*/ 23 h 99"/>
                <a:gd name="T2" fmla="*/ 16 w 61"/>
                <a:gd name="T3" fmla="*/ 13 h 99"/>
                <a:gd name="T4" fmla="*/ 34 w 61"/>
                <a:gd name="T5" fmla="*/ 22 h 99"/>
                <a:gd name="T6" fmla="*/ 29 w 61"/>
                <a:gd name="T7" fmla="*/ 40 h 99"/>
                <a:gd name="T8" fmla="*/ 13 w 61"/>
                <a:gd name="T9" fmla="*/ 74 h 99"/>
                <a:gd name="T10" fmla="*/ 54 w 61"/>
                <a:gd name="T11" fmla="*/ 94 h 99"/>
                <a:gd name="T12" fmla="*/ 55 w 61"/>
                <a:gd name="T13" fmla="*/ 88 h 99"/>
                <a:gd name="T14" fmla="*/ 30 w 61"/>
                <a:gd name="T15" fmla="*/ 89 h 99"/>
                <a:gd name="T16" fmla="*/ 26 w 61"/>
                <a:gd name="T17" fmla="*/ 63 h 99"/>
                <a:gd name="T18" fmla="*/ 42 w 61"/>
                <a:gd name="T19" fmla="*/ 25 h 99"/>
                <a:gd name="T20" fmla="*/ 27 w 61"/>
                <a:gd name="T21" fmla="*/ 4 h 99"/>
                <a:gd name="T22" fmla="*/ 2 w 61"/>
                <a:gd name="T23" fmla="*/ 22 h 99"/>
                <a:gd name="T24" fmla="*/ 10 w 61"/>
                <a:gd name="T25" fmla="*/ 23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1" h="99">
                  <a:moveTo>
                    <a:pt x="10" y="23"/>
                  </a:moveTo>
                  <a:cubicBezTo>
                    <a:pt x="11" y="19"/>
                    <a:pt x="13" y="16"/>
                    <a:pt x="16" y="13"/>
                  </a:cubicBezTo>
                  <a:cubicBezTo>
                    <a:pt x="25" y="0"/>
                    <a:pt x="34" y="15"/>
                    <a:pt x="34" y="22"/>
                  </a:cubicBezTo>
                  <a:cubicBezTo>
                    <a:pt x="34" y="28"/>
                    <a:pt x="31" y="35"/>
                    <a:pt x="29" y="40"/>
                  </a:cubicBezTo>
                  <a:cubicBezTo>
                    <a:pt x="25" y="52"/>
                    <a:pt x="17" y="62"/>
                    <a:pt x="13" y="74"/>
                  </a:cubicBezTo>
                  <a:cubicBezTo>
                    <a:pt x="5" y="99"/>
                    <a:pt x="37" y="94"/>
                    <a:pt x="54" y="94"/>
                  </a:cubicBezTo>
                  <a:cubicBezTo>
                    <a:pt x="59" y="93"/>
                    <a:pt x="61" y="88"/>
                    <a:pt x="55" y="88"/>
                  </a:cubicBezTo>
                  <a:cubicBezTo>
                    <a:pt x="47" y="89"/>
                    <a:pt x="38" y="89"/>
                    <a:pt x="30" y="89"/>
                  </a:cubicBezTo>
                  <a:cubicBezTo>
                    <a:pt x="13" y="88"/>
                    <a:pt x="22" y="71"/>
                    <a:pt x="26" y="63"/>
                  </a:cubicBezTo>
                  <a:cubicBezTo>
                    <a:pt x="33" y="50"/>
                    <a:pt x="39" y="39"/>
                    <a:pt x="42" y="25"/>
                  </a:cubicBezTo>
                  <a:cubicBezTo>
                    <a:pt x="44" y="14"/>
                    <a:pt x="40" y="5"/>
                    <a:pt x="27" y="4"/>
                  </a:cubicBezTo>
                  <a:cubicBezTo>
                    <a:pt x="14" y="3"/>
                    <a:pt x="6" y="12"/>
                    <a:pt x="2" y="22"/>
                  </a:cubicBezTo>
                  <a:cubicBezTo>
                    <a:pt x="0" y="26"/>
                    <a:pt x="9" y="26"/>
                    <a:pt x="10" y="23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3" name="Freeform 56"/>
            <p:cNvSpPr/>
            <p:nvPr/>
          </p:nvSpPr>
          <p:spPr bwMode="auto">
            <a:xfrm>
              <a:off x="3380" y="2766"/>
              <a:ext cx="165" cy="434"/>
            </a:xfrm>
            <a:custGeom>
              <a:avLst/>
              <a:gdLst>
                <a:gd name="T0" fmla="*/ 20 w 70"/>
                <a:gd name="T1" fmla="*/ 2 h 183"/>
                <a:gd name="T2" fmla="*/ 16 w 70"/>
                <a:gd name="T3" fmla="*/ 36 h 183"/>
                <a:gd name="T4" fmla="*/ 47 w 70"/>
                <a:gd name="T5" fmla="*/ 29 h 183"/>
                <a:gd name="T6" fmla="*/ 40 w 70"/>
                <a:gd name="T7" fmla="*/ 30 h 183"/>
                <a:gd name="T8" fmla="*/ 51 w 70"/>
                <a:gd name="T9" fmla="*/ 59 h 183"/>
                <a:gd name="T10" fmla="*/ 58 w 70"/>
                <a:gd name="T11" fmla="*/ 109 h 183"/>
                <a:gd name="T12" fmla="*/ 56 w 70"/>
                <a:gd name="T13" fmla="*/ 153 h 183"/>
                <a:gd name="T14" fmla="*/ 29 w 70"/>
                <a:gd name="T15" fmla="*/ 147 h 183"/>
                <a:gd name="T16" fmla="*/ 20 w 70"/>
                <a:gd name="T17" fmla="*/ 116 h 183"/>
                <a:gd name="T18" fmla="*/ 12 w 70"/>
                <a:gd name="T19" fmla="*/ 117 h 183"/>
                <a:gd name="T20" fmla="*/ 66 w 70"/>
                <a:gd name="T21" fmla="*/ 144 h 183"/>
                <a:gd name="T22" fmla="*/ 63 w 70"/>
                <a:gd name="T23" fmla="*/ 77 h 183"/>
                <a:gd name="T24" fmla="*/ 48 w 70"/>
                <a:gd name="T25" fmla="*/ 27 h 183"/>
                <a:gd name="T26" fmla="*/ 41 w 70"/>
                <a:gd name="T27" fmla="*/ 28 h 183"/>
                <a:gd name="T28" fmla="*/ 28 w 70"/>
                <a:gd name="T29" fmla="*/ 2 h 183"/>
                <a:gd name="T30" fmla="*/ 20 w 70"/>
                <a:gd name="T31" fmla="*/ 2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0" h="183">
                  <a:moveTo>
                    <a:pt x="20" y="2"/>
                  </a:moveTo>
                  <a:cubicBezTo>
                    <a:pt x="10" y="11"/>
                    <a:pt x="5" y="26"/>
                    <a:pt x="16" y="36"/>
                  </a:cubicBezTo>
                  <a:cubicBezTo>
                    <a:pt x="25" y="43"/>
                    <a:pt x="41" y="34"/>
                    <a:pt x="47" y="29"/>
                  </a:cubicBezTo>
                  <a:cubicBezTo>
                    <a:pt x="45" y="29"/>
                    <a:pt x="43" y="30"/>
                    <a:pt x="40" y="30"/>
                  </a:cubicBezTo>
                  <a:cubicBezTo>
                    <a:pt x="48" y="34"/>
                    <a:pt x="50" y="52"/>
                    <a:pt x="51" y="59"/>
                  </a:cubicBezTo>
                  <a:cubicBezTo>
                    <a:pt x="55" y="75"/>
                    <a:pt x="57" y="92"/>
                    <a:pt x="58" y="109"/>
                  </a:cubicBezTo>
                  <a:cubicBezTo>
                    <a:pt x="59" y="123"/>
                    <a:pt x="60" y="139"/>
                    <a:pt x="56" y="153"/>
                  </a:cubicBezTo>
                  <a:cubicBezTo>
                    <a:pt x="52" y="166"/>
                    <a:pt x="35" y="153"/>
                    <a:pt x="29" y="147"/>
                  </a:cubicBezTo>
                  <a:cubicBezTo>
                    <a:pt x="22" y="139"/>
                    <a:pt x="16" y="126"/>
                    <a:pt x="20" y="116"/>
                  </a:cubicBezTo>
                  <a:cubicBezTo>
                    <a:pt x="21" y="114"/>
                    <a:pt x="13" y="115"/>
                    <a:pt x="12" y="117"/>
                  </a:cubicBezTo>
                  <a:cubicBezTo>
                    <a:pt x="0" y="149"/>
                    <a:pt x="59" y="183"/>
                    <a:pt x="66" y="144"/>
                  </a:cubicBezTo>
                  <a:cubicBezTo>
                    <a:pt x="70" y="122"/>
                    <a:pt x="67" y="98"/>
                    <a:pt x="63" y="77"/>
                  </a:cubicBezTo>
                  <a:cubicBezTo>
                    <a:pt x="62" y="66"/>
                    <a:pt x="60" y="34"/>
                    <a:pt x="48" y="27"/>
                  </a:cubicBezTo>
                  <a:cubicBezTo>
                    <a:pt x="46" y="26"/>
                    <a:pt x="43" y="27"/>
                    <a:pt x="41" y="28"/>
                  </a:cubicBezTo>
                  <a:cubicBezTo>
                    <a:pt x="14" y="47"/>
                    <a:pt x="16" y="13"/>
                    <a:pt x="28" y="2"/>
                  </a:cubicBezTo>
                  <a:cubicBezTo>
                    <a:pt x="30" y="0"/>
                    <a:pt x="22" y="1"/>
                    <a:pt x="20" y="2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4" name="Freeform 57"/>
            <p:cNvSpPr/>
            <p:nvPr/>
          </p:nvSpPr>
          <p:spPr bwMode="auto">
            <a:xfrm>
              <a:off x="3486" y="2707"/>
              <a:ext cx="185" cy="190"/>
            </a:xfrm>
            <a:custGeom>
              <a:avLst/>
              <a:gdLst>
                <a:gd name="T0" fmla="*/ 9 w 78"/>
                <a:gd name="T1" fmla="*/ 26 h 80"/>
                <a:gd name="T2" fmla="*/ 39 w 78"/>
                <a:gd name="T3" fmla="*/ 57 h 80"/>
                <a:gd name="T4" fmla="*/ 73 w 78"/>
                <a:gd name="T5" fmla="*/ 76 h 80"/>
                <a:gd name="T6" fmla="*/ 71 w 78"/>
                <a:gd name="T7" fmla="*/ 70 h 80"/>
                <a:gd name="T8" fmla="*/ 5 w 78"/>
                <a:gd name="T9" fmla="*/ 21 h 80"/>
                <a:gd name="T10" fmla="*/ 9 w 78"/>
                <a:gd name="T11" fmla="*/ 26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8" h="80">
                  <a:moveTo>
                    <a:pt x="9" y="26"/>
                  </a:moveTo>
                  <a:cubicBezTo>
                    <a:pt x="28" y="17"/>
                    <a:pt x="33" y="46"/>
                    <a:pt x="39" y="57"/>
                  </a:cubicBezTo>
                  <a:cubicBezTo>
                    <a:pt x="45" y="71"/>
                    <a:pt x="56" y="80"/>
                    <a:pt x="73" y="76"/>
                  </a:cubicBezTo>
                  <a:cubicBezTo>
                    <a:pt x="78" y="74"/>
                    <a:pt x="76" y="69"/>
                    <a:pt x="71" y="70"/>
                  </a:cubicBezTo>
                  <a:cubicBezTo>
                    <a:pt x="35" y="79"/>
                    <a:pt x="48" y="0"/>
                    <a:pt x="5" y="21"/>
                  </a:cubicBezTo>
                  <a:cubicBezTo>
                    <a:pt x="0" y="23"/>
                    <a:pt x="5" y="28"/>
                    <a:pt x="9" y="26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5" name="Freeform 58"/>
            <p:cNvSpPr/>
            <p:nvPr/>
          </p:nvSpPr>
          <p:spPr bwMode="auto">
            <a:xfrm>
              <a:off x="3721" y="2871"/>
              <a:ext cx="172" cy="52"/>
            </a:xfrm>
            <a:custGeom>
              <a:avLst/>
              <a:gdLst>
                <a:gd name="T0" fmla="*/ 9 w 73"/>
                <a:gd name="T1" fmla="*/ 18 h 22"/>
                <a:gd name="T2" fmla="*/ 64 w 73"/>
                <a:gd name="T3" fmla="*/ 9 h 22"/>
                <a:gd name="T4" fmla="*/ 68 w 73"/>
                <a:gd name="T5" fmla="*/ 6 h 22"/>
                <a:gd name="T6" fmla="*/ 1 w 73"/>
                <a:gd name="T7" fmla="*/ 20 h 22"/>
                <a:gd name="T8" fmla="*/ 9 w 73"/>
                <a:gd name="T9" fmla="*/ 18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" h="22">
                  <a:moveTo>
                    <a:pt x="9" y="18"/>
                  </a:moveTo>
                  <a:cubicBezTo>
                    <a:pt x="15" y="4"/>
                    <a:pt x="51" y="9"/>
                    <a:pt x="64" y="9"/>
                  </a:cubicBezTo>
                  <a:cubicBezTo>
                    <a:pt x="67" y="9"/>
                    <a:pt x="73" y="6"/>
                    <a:pt x="68" y="6"/>
                  </a:cubicBezTo>
                  <a:cubicBezTo>
                    <a:pt x="51" y="5"/>
                    <a:pt x="8" y="0"/>
                    <a:pt x="1" y="20"/>
                  </a:cubicBezTo>
                  <a:cubicBezTo>
                    <a:pt x="0" y="22"/>
                    <a:pt x="9" y="21"/>
                    <a:pt x="9" y="18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6" name="Freeform 59"/>
            <p:cNvSpPr/>
            <p:nvPr/>
          </p:nvSpPr>
          <p:spPr bwMode="auto">
            <a:xfrm>
              <a:off x="3945" y="2728"/>
              <a:ext cx="197" cy="287"/>
            </a:xfrm>
            <a:custGeom>
              <a:avLst/>
              <a:gdLst>
                <a:gd name="T0" fmla="*/ 11 w 83"/>
                <a:gd name="T1" fmla="*/ 19 h 121"/>
                <a:gd name="T2" fmla="*/ 27 w 83"/>
                <a:gd name="T3" fmla="*/ 45 h 121"/>
                <a:gd name="T4" fmla="*/ 38 w 83"/>
                <a:gd name="T5" fmla="*/ 64 h 121"/>
                <a:gd name="T6" fmla="*/ 56 w 83"/>
                <a:gd name="T7" fmla="*/ 80 h 121"/>
                <a:gd name="T8" fmla="*/ 63 w 83"/>
                <a:gd name="T9" fmla="*/ 87 h 121"/>
                <a:gd name="T10" fmla="*/ 54 w 83"/>
                <a:gd name="T11" fmla="*/ 112 h 121"/>
                <a:gd name="T12" fmla="*/ 39 w 83"/>
                <a:gd name="T13" fmla="*/ 114 h 121"/>
                <a:gd name="T14" fmla="*/ 40 w 83"/>
                <a:gd name="T15" fmla="*/ 120 h 121"/>
                <a:gd name="T16" fmla="*/ 78 w 83"/>
                <a:gd name="T17" fmla="*/ 101 h 121"/>
                <a:gd name="T18" fmla="*/ 51 w 83"/>
                <a:gd name="T19" fmla="*/ 66 h 121"/>
                <a:gd name="T20" fmla="*/ 37 w 83"/>
                <a:gd name="T21" fmla="*/ 32 h 121"/>
                <a:gd name="T22" fmla="*/ 29 w 83"/>
                <a:gd name="T23" fmla="*/ 10 h 121"/>
                <a:gd name="T24" fmla="*/ 4 w 83"/>
                <a:gd name="T25" fmla="*/ 17 h 121"/>
                <a:gd name="T26" fmla="*/ 11 w 83"/>
                <a:gd name="T27" fmla="*/ 19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3" h="121">
                  <a:moveTo>
                    <a:pt x="11" y="19"/>
                  </a:moveTo>
                  <a:cubicBezTo>
                    <a:pt x="29" y="0"/>
                    <a:pt x="28" y="38"/>
                    <a:pt x="27" y="45"/>
                  </a:cubicBezTo>
                  <a:cubicBezTo>
                    <a:pt x="26" y="51"/>
                    <a:pt x="34" y="60"/>
                    <a:pt x="38" y="64"/>
                  </a:cubicBezTo>
                  <a:cubicBezTo>
                    <a:pt x="43" y="70"/>
                    <a:pt x="50" y="75"/>
                    <a:pt x="56" y="80"/>
                  </a:cubicBezTo>
                  <a:cubicBezTo>
                    <a:pt x="59" y="83"/>
                    <a:pt x="61" y="85"/>
                    <a:pt x="63" y="87"/>
                  </a:cubicBezTo>
                  <a:cubicBezTo>
                    <a:pt x="72" y="94"/>
                    <a:pt x="68" y="103"/>
                    <a:pt x="54" y="112"/>
                  </a:cubicBezTo>
                  <a:cubicBezTo>
                    <a:pt x="49" y="112"/>
                    <a:pt x="44" y="113"/>
                    <a:pt x="39" y="114"/>
                  </a:cubicBezTo>
                  <a:cubicBezTo>
                    <a:pt x="34" y="116"/>
                    <a:pt x="35" y="121"/>
                    <a:pt x="40" y="120"/>
                  </a:cubicBezTo>
                  <a:cubicBezTo>
                    <a:pt x="56" y="115"/>
                    <a:pt x="70" y="118"/>
                    <a:pt x="78" y="101"/>
                  </a:cubicBezTo>
                  <a:cubicBezTo>
                    <a:pt x="83" y="88"/>
                    <a:pt x="59" y="73"/>
                    <a:pt x="51" y="66"/>
                  </a:cubicBezTo>
                  <a:cubicBezTo>
                    <a:pt x="39" y="55"/>
                    <a:pt x="36" y="47"/>
                    <a:pt x="37" y="32"/>
                  </a:cubicBezTo>
                  <a:cubicBezTo>
                    <a:pt x="38" y="24"/>
                    <a:pt x="34" y="16"/>
                    <a:pt x="29" y="10"/>
                  </a:cubicBezTo>
                  <a:cubicBezTo>
                    <a:pt x="21" y="1"/>
                    <a:pt x="9" y="11"/>
                    <a:pt x="4" y="17"/>
                  </a:cubicBezTo>
                  <a:cubicBezTo>
                    <a:pt x="0" y="21"/>
                    <a:pt x="8" y="22"/>
                    <a:pt x="11" y="19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7" name="Freeform 60"/>
            <p:cNvSpPr/>
            <p:nvPr/>
          </p:nvSpPr>
          <p:spPr bwMode="auto">
            <a:xfrm>
              <a:off x="4165" y="2790"/>
              <a:ext cx="213" cy="62"/>
            </a:xfrm>
            <a:custGeom>
              <a:avLst/>
              <a:gdLst>
                <a:gd name="T0" fmla="*/ 9 w 90"/>
                <a:gd name="T1" fmla="*/ 24 h 26"/>
                <a:gd name="T2" fmla="*/ 80 w 90"/>
                <a:gd name="T3" fmla="*/ 20 h 26"/>
                <a:gd name="T4" fmla="*/ 88 w 90"/>
                <a:gd name="T5" fmla="*/ 17 h 26"/>
                <a:gd name="T6" fmla="*/ 5 w 90"/>
                <a:gd name="T7" fmla="*/ 21 h 26"/>
                <a:gd name="T8" fmla="*/ 9 w 90"/>
                <a:gd name="T9" fmla="*/ 24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26">
                  <a:moveTo>
                    <a:pt x="9" y="24"/>
                  </a:moveTo>
                  <a:cubicBezTo>
                    <a:pt x="28" y="16"/>
                    <a:pt x="62" y="6"/>
                    <a:pt x="80" y="20"/>
                  </a:cubicBezTo>
                  <a:cubicBezTo>
                    <a:pt x="82" y="22"/>
                    <a:pt x="90" y="19"/>
                    <a:pt x="88" y="17"/>
                  </a:cubicBezTo>
                  <a:cubicBezTo>
                    <a:pt x="67" y="0"/>
                    <a:pt x="28" y="11"/>
                    <a:pt x="5" y="21"/>
                  </a:cubicBezTo>
                  <a:cubicBezTo>
                    <a:pt x="0" y="23"/>
                    <a:pt x="5" y="26"/>
                    <a:pt x="9" y="24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8" name="Freeform 61"/>
            <p:cNvSpPr/>
            <p:nvPr/>
          </p:nvSpPr>
          <p:spPr bwMode="auto">
            <a:xfrm>
              <a:off x="4217" y="2899"/>
              <a:ext cx="173" cy="33"/>
            </a:xfrm>
            <a:custGeom>
              <a:avLst/>
              <a:gdLst>
                <a:gd name="T0" fmla="*/ 1 w 73"/>
                <a:gd name="T1" fmla="*/ 5 h 14"/>
                <a:gd name="T2" fmla="*/ 64 w 73"/>
                <a:gd name="T3" fmla="*/ 5 h 14"/>
                <a:gd name="T4" fmla="*/ 68 w 73"/>
                <a:gd name="T5" fmla="*/ 1 h 14"/>
                <a:gd name="T6" fmla="*/ 9 w 73"/>
                <a:gd name="T7" fmla="*/ 2 h 14"/>
                <a:gd name="T8" fmla="*/ 1 w 73"/>
                <a:gd name="T9" fmla="*/ 5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" h="14">
                  <a:moveTo>
                    <a:pt x="1" y="5"/>
                  </a:moveTo>
                  <a:cubicBezTo>
                    <a:pt x="19" y="14"/>
                    <a:pt x="45" y="5"/>
                    <a:pt x="64" y="5"/>
                  </a:cubicBezTo>
                  <a:cubicBezTo>
                    <a:pt x="67" y="5"/>
                    <a:pt x="73" y="1"/>
                    <a:pt x="68" y="1"/>
                  </a:cubicBezTo>
                  <a:cubicBezTo>
                    <a:pt x="50" y="2"/>
                    <a:pt x="26" y="10"/>
                    <a:pt x="9" y="2"/>
                  </a:cubicBezTo>
                  <a:cubicBezTo>
                    <a:pt x="7" y="0"/>
                    <a:pt x="0" y="4"/>
                    <a:pt x="1" y="5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9" name="Freeform 62"/>
            <p:cNvSpPr/>
            <p:nvPr/>
          </p:nvSpPr>
          <p:spPr bwMode="auto">
            <a:xfrm>
              <a:off x="4459" y="2740"/>
              <a:ext cx="234" cy="292"/>
            </a:xfrm>
            <a:custGeom>
              <a:avLst/>
              <a:gdLst>
                <a:gd name="T0" fmla="*/ 13 w 99"/>
                <a:gd name="T1" fmla="*/ 31 h 123"/>
                <a:gd name="T2" fmla="*/ 36 w 99"/>
                <a:gd name="T3" fmla="*/ 25 h 123"/>
                <a:gd name="T4" fmla="*/ 37 w 99"/>
                <a:gd name="T5" fmla="*/ 39 h 123"/>
                <a:gd name="T6" fmla="*/ 33 w 99"/>
                <a:gd name="T7" fmla="*/ 56 h 123"/>
                <a:gd name="T8" fmla="*/ 29 w 99"/>
                <a:gd name="T9" fmla="*/ 95 h 123"/>
                <a:gd name="T10" fmla="*/ 94 w 99"/>
                <a:gd name="T11" fmla="*/ 103 h 123"/>
                <a:gd name="T12" fmla="*/ 92 w 99"/>
                <a:gd name="T13" fmla="*/ 98 h 123"/>
                <a:gd name="T14" fmla="*/ 51 w 99"/>
                <a:gd name="T15" fmla="*/ 106 h 123"/>
                <a:gd name="T16" fmla="*/ 38 w 99"/>
                <a:gd name="T17" fmla="*/ 72 h 123"/>
                <a:gd name="T18" fmla="*/ 46 w 99"/>
                <a:gd name="T19" fmla="*/ 26 h 123"/>
                <a:gd name="T20" fmla="*/ 4 w 99"/>
                <a:gd name="T21" fmla="*/ 33 h 123"/>
                <a:gd name="T22" fmla="*/ 13 w 99"/>
                <a:gd name="T23" fmla="*/ 3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9" h="123">
                  <a:moveTo>
                    <a:pt x="13" y="31"/>
                  </a:moveTo>
                  <a:cubicBezTo>
                    <a:pt x="25" y="16"/>
                    <a:pt x="33" y="14"/>
                    <a:pt x="36" y="25"/>
                  </a:cubicBezTo>
                  <a:cubicBezTo>
                    <a:pt x="38" y="29"/>
                    <a:pt x="37" y="35"/>
                    <a:pt x="37" y="39"/>
                  </a:cubicBezTo>
                  <a:cubicBezTo>
                    <a:pt x="37" y="45"/>
                    <a:pt x="35" y="51"/>
                    <a:pt x="33" y="56"/>
                  </a:cubicBezTo>
                  <a:cubicBezTo>
                    <a:pt x="29" y="69"/>
                    <a:pt x="26" y="82"/>
                    <a:pt x="29" y="95"/>
                  </a:cubicBezTo>
                  <a:cubicBezTo>
                    <a:pt x="35" y="123"/>
                    <a:pt x="77" y="109"/>
                    <a:pt x="94" y="103"/>
                  </a:cubicBezTo>
                  <a:cubicBezTo>
                    <a:pt x="99" y="102"/>
                    <a:pt x="98" y="96"/>
                    <a:pt x="92" y="98"/>
                  </a:cubicBezTo>
                  <a:cubicBezTo>
                    <a:pt x="80" y="102"/>
                    <a:pt x="65" y="108"/>
                    <a:pt x="51" y="106"/>
                  </a:cubicBezTo>
                  <a:cubicBezTo>
                    <a:pt x="34" y="102"/>
                    <a:pt x="36" y="84"/>
                    <a:pt x="38" y="72"/>
                  </a:cubicBezTo>
                  <a:cubicBezTo>
                    <a:pt x="41" y="56"/>
                    <a:pt x="47" y="42"/>
                    <a:pt x="46" y="26"/>
                  </a:cubicBezTo>
                  <a:cubicBezTo>
                    <a:pt x="43" y="0"/>
                    <a:pt x="0" y="7"/>
                    <a:pt x="4" y="33"/>
                  </a:cubicBezTo>
                  <a:cubicBezTo>
                    <a:pt x="5" y="37"/>
                    <a:pt x="13" y="35"/>
                    <a:pt x="13" y="31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0" name="Freeform 63"/>
            <p:cNvSpPr/>
            <p:nvPr/>
          </p:nvSpPr>
          <p:spPr bwMode="auto">
            <a:xfrm>
              <a:off x="4646" y="2747"/>
              <a:ext cx="236" cy="247"/>
            </a:xfrm>
            <a:custGeom>
              <a:avLst/>
              <a:gdLst>
                <a:gd name="T0" fmla="*/ 10 w 100"/>
                <a:gd name="T1" fmla="*/ 17 h 104"/>
                <a:gd name="T2" fmla="*/ 38 w 100"/>
                <a:gd name="T3" fmla="*/ 34 h 104"/>
                <a:gd name="T4" fmla="*/ 47 w 100"/>
                <a:gd name="T5" fmla="*/ 70 h 104"/>
                <a:gd name="T6" fmla="*/ 99 w 100"/>
                <a:gd name="T7" fmla="*/ 82 h 104"/>
                <a:gd name="T8" fmla="*/ 91 w 100"/>
                <a:gd name="T9" fmla="*/ 83 h 104"/>
                <a:gd name="T10" fmla="*/ 54 w 100"/>
                <a:gd name="T11" fmla="*/ 63 h 104"/>
                <a:gd name="T12" fmla="*/ 44 w 100"/>
                <a:gd name="T13" fmla="*/ 24 h 104"/>
                <a:gd name="T14" fmla="*/ 2 w 100"/>
                <a:gd name="T15" fmla="*/ 18 h 104"/>
                <a:gd name="T16" fmla="*/ 10 w 100"/>
                <a:gd name="T17" fmla="*/ 17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0" h="104">
                  <a:moveTo>
                    <a:pt x="10" y="17"/>
                  </a:moveTo>
                  <a:cubicBezTo>
                    <a:pt x="28" y="0"/>
                    <a:pt x="34" y="19"/>
                    <a:pt x="38" y="34"/>
                  </a:cubicBezTo>
                  <a:cubicBezTo>
                    <a:pt x="41" y="46"/>
                    <a:pt x="42" y="59"/>
                    <a:pt x="47" y="70"/>
                  </a:cubicBezTo>
                  <a:cubicBezTo>
                    <a:pt x="54" y="83"/>
                    <a:pt x="92" y="104"/>
                    <a:pt x="99" y="82"/>
                  </a:cubicBezTo>
                  <a:cubicBezTo>
                    <a:pt x="100" y="80"/>
                    <a:pt x="92" y="81"/>
                    <a:pt x="91" y="83"/>
                  </a:cubicBezTo>
                  <a:cubicBezTo>
                    <a:pt x="86" y="98"/>
                    <a:pt x="56" y="71"/>
                    <a:pt x="54" y="63"/>
                  </a:cubicBezTo>
                  <a:cubicBezTo>
                    <a:pt x="49" y="51"/>
                    <a:pt x="48" y="37"/>
                    <a:pt x="44" y="24"/>
                  </a:cubicBezTo>
                  <a:cubicBezTo>
                    <a:pt x="37" y="0"/>
                    <a:pt x="18" y="2"/>
                    <a:pt x="2" y="18"/>
                  </a:cubicBezTo>
                  <a:cubicBezTo>
                    <a:pt x="0" y="20"/>
                    <a:pt x="9" y="19"/>
                    <a:pt x="10" y="17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1" name="Freeform 64"/>
            <p:cNvSpPr/>
            <p:nvPr/>
          </p:nvSpPr>
          <p:spPr bwMode="auto">
            <a:xfrm>
              <a:off x="4674" y="2816"/>
              <a:ext cx="211" cy="55"/>
            </a:xfrm>
            <a:custGeom>
              <a:avLst/>
              <a:gdLst>
                <a:gd name="T0" fmla="*/ 6 w 89"/>
                <a:gd name="T1" fmla="*/ 22 h 23"/>
                <a:gd name="T2" fmla="*/ 83 w 89"/>
                <a:gd name="T3" fmla="*/ 6 h 23"/>
                <a:gd name="T4" fmla="*/ 83 w 89"/>
                <a:gd name="T5" fmla="*/ 1 h 23"/>
                <a:gd name="T6" fmla="*/ 7 w 89"/>
                <a:gd name="T7" fmla="*/ 16 h 23"/>
                <a:gd name="T8" fmla="*/ 6 w 89"/>
                <a:gd name="T9" fmla="*/ 2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9" h="23">
                  <a:moveTo>
                    <a:pt x="6" y="22"/>
                  </a:moveTo>
                  <a:cubicBezTo>
                    <a:pt x="32" y="17"/>
                    <a:pt x="57" y="10"/>
                    <a:pt x="83" y="6"/>
                  </a:cubicBezTo>
                  <a:cubicBezTo>
                    <a:pt x="87" y="6"/>
                    <a:pt x="89" y="0"/>
                    <a:pt x="83" y="1"/>
                  </a:cubicBezTo>
                  <a:cubicBezTo>
                    <a:pt x="58" y="5"/>
                    <a:pt x="32" y="12"/>
                    <a:pt x="7" y="16"/>
                  </a:cubicBezTo>
                  <a:cubicBezTo>
                    <a:pt x="2" y="17"/>
                    <a:pt x="0" y="23"/>
                    <a:pt x="6" y="22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2" name="Freeform 65"/>
            <p:cNvSpPr/>
            <p:nvPr/>
          </p:nvSpPr>
          <p:spPr bwMode="auto">
            <a:xfrm>
              <a:off x="2365" y="2792"/>
              <a:ext cx="196" cy="320"/>
            </a:xfrm>
            <a:custGeom>
              <a:avLst/>
              <a:gdLst>
                <a:gd name="T0" fmla="*/ 9 w 83"/>
                <a:gd name="T1" fmla="*/ 25 h 135"/>
                <a:gd name="T2" fmla="*/ 39 w 83"/>
                <a:gd name="T3" fmla="*/ 19 h 135"/>
                <a:gd name="T4" fmla="*/ 32 w 83"/>
                <a:gd name="T5" fmla="*/ 41 h 135"/>
                <a:gd name="T6" fmla="*/ 40 w 83"/>
                <a:gd name="T7" fmla="*/ 72 h 135"/>
                <a:gd name="T8" fmla="*/ 72 w 83"/>
                <a:gd name="T9" fmla="*/ 102 h 135"/>
                <a:gd name="T10" fmla="*/ 19 w 83"/>
                <a:gd name="T11" fmla="*/ 131 h 135"/>
                <a:gd name="T12" fmla="*/ 22 w 83"/>
                <a:gd name="T13" fmla="*/ 133 h 135"/>
                <a:gd name="T14" fmla="*/ 62 w 83"/>
                <a:gd name="T15" fmla="*/ 129 h 135"/>
                <a:gd name="T16" fmla="*/ 80 w 83"/>
                <a:gd name="T17" fmla="*/ 103 h 135"/>
                <a:gd name="T18" fmla="*/ 39 w 83"/>
                <a:gd name="T19" fmla="*/ 59 h 135"/>
                <a:gd name="T20" fmla="*/ 40 w 83"/>
                <a:gd name="T21" fmla="*/ 3 h 135"/>
                <a:gd name="T22" fmla="*/ 0 w 83"/>
                <a:gd name="T23" fmla="*/ 26 h 135"/>
                <a:gd name="T24" fmla="*/ 9 w 83"/>
                <a:gd name="T25" fmla="*/ 25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3" h="135">
                  <a:moveTo>
                    <a:pt x="9" y="25"/>
                  </a:moveTo>
                  <a:cubicBezTo>
                    <a:pt x="12" y="12"/>
                    <a:pt x="42" y="0"/>
                    <a:pt x="39" y="19"/>
                  </a:cubicBezTo>
                  <a:cubicBezTo>
                    <a:pt x="38" y="27"/>
                    <a:pt x="35" y="34"/>
                    <a:pt x="32" y="41"/>
                  </a:cubicBezTo>
                  <a:cubicBezTo>
                    <a:pt x="28" y="53"/>
                    <a:pt x="29" y="63"/>
                    <a:pt x="40" y="72"/>
                  </a:cubicBezTo>
                  <a:cubicBezTo>
                    <a:pt x="51" y="82"/>
                    <a:pt x="67" y="87"/>
                    <a:pt x="72" y="102"/>
                  </a:cubicBezTo>
                  <a:cubicBezTo>
                    <a:pt x="79" y="127"/>
                    <a:pt x="36" y="125"/>
                    <a:pt x="19" y="131"/>
                  </a:cubicBezTo>
                  <a:cubicBezTo>
                    <a:pt x="14" y="133"/>
                    <a:pt x="19" y="134"/>
                    <a:pt x="22" y="133"/>
                  </a:cubicBezTo>
                  <a:cubicBezTo>
                    <a:pt x="35" y="129"/>
                    <a:pt x="50" y="135"/>
                    <a:pt x="62" y="129"/>
                  </a:cubicBezTo>
                  <a:cubicBezTo>
                    <a:pt x="72" y="124"/>
                    <a:pt x="79" y="113"/>
                    <a:pt x="80" y="103"/>
                  </a:cubicBezTo>
                  <a:cubicBezTo>
                    <a:pt x="83" y="84"/>
                    <a:pt x="48" y="73"/>
                    <a:pt x="39" y="59"/>
                  </a:cubicBezTo>
                  <a:cubicBezTo>
                    <a:pt x="33" y="49"/>
                    <a:pt x="61" y="5"/>
                    <a:pt x="40" y="3"/>
                  </a:cubicBezTo>
                  <a:cubicBezTo>
                    <a:pt x="25" y="2"/>
                    <a:pt x="4" y="11"/>
                    <a:pt x="0" y="26"/>
                  </a:cubicBezTo>
                  <a:cubicBezTo>
                    <a:pt x="0" y="28"/>
                    <a:pt x="8" y="27"/>
                    <a:pt x="9" y="25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3" name="Freeform 66"/>
            <p:cNvSpPr/>
            <p:nvPr/>
          </p:nvSpPr>
          <p:spPr bwMode="auto">
            <a:xfrm>
              <a:off x="1882" y="2608"/>
              <a:ext cx="135" cy="132"/>
            </a:xfrm>
            <a:custGeom>
              <a:avLst/>
              <a:gdLst>
                <a:gd name="T0" fmla="*/ 48 w 57"/>
                <a:gd name="T1" fmla="*/ 2 h 56"/>
                <a:gd name="T2" fmla="*/ 5 w 57"/>
                <a:gd name="T3" fmla="*/ 54 h 56"/>
                <a:gd name="T4" fmla="*/ 10 w 57"/>
                <a:gd name="T5" fmla="*/ 55 h 56"/>
                <a:gd name="T6" fmla="*/ 56 w 57"/>
                <a:gd name="T7" fmla="*/ 1 h 56"/>
                <a:gd name="T8" fmla="*/ 48 w 57"/>
                <a:gd name="T9" fmla="*/ 2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56">
                  <a:moveTo>
                    <a:pt x="48" y="2"/>
                  </a:moveTo>
                  <a:cubicBezTo>
                    <a:pt x="40" y="22"/>
                    <a:pt x="27" y="45"/>
                    <a:pt x="5" y="54"/>
                  </a:cubicBezTo>
                  <a:cubicBezTo>
                    <a:pt x="0" y="56"/>
                    <a:pt x="8" y="56"/>
                    <a:pt x="10" y="55"/>
                  </a:cubicBezTo>
                  <a:cubicBezTo>
                    <a:pt x="33" y="45"/>
                    <a:pt x="47" y="22"/>
                    <a:pt x="56" y="1"/>
                  </a:cubicBezTo>
                  <a:cubicBezTo>
                    <a:pt x="57" y="0"/>
                    <a:pt x="49" y="0"/>
                    <a:pt x="48" y="2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4" name="Freeform 67"/>
            <p:cNvSpPr/>
            <p:nvPr/>
          </p:nvSpPr>
          <p:spPr bwMode="auto">
            <a:xfrm>
              <a:off x="1898" y="2622"/>
              <a:ext cx="138" cy="95"/>
            </a:xfrm>
            <a:custGeom>
              <a:avLst/>
              <a:gdLst>
                <a:gd name="T0" fmla="*/ 1 w 58"/>
                <a:gd name="T1" fmla="*/ 4 h 40"/>
                <a:gd name="T2" fmla="*/ 49 w 58"/>
                <a:gd name="T3" fmla="*/ 39 h 40"/>
                <a:gd name="T4" fmla="*/ 57 w 58"/>
                <a:gd name="T5" fmla="*/ 36 h 40"/>
                <a:gd name="T6" fmla="*/ 9 w 58"/>
                <a:gd name="T7" fmla="*/ 2 h 40"/>
                <a:gd name="T8" fmla="*/ 1 w 58"/>
                <a:gd name="T9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40">
                  <a:moveTo>
                    <a:pt x="1" y="4"/>
                  </a:moveTo>
                  <a:cubicBezTo>
                    <a:pt x="17" y="16"/>
                    <a:pt x="35" y="25"/>
                    <a:pt x="49" y="39"/>
                  </a:cubicBezTo>
                  <a:cubicBezTo>
                    <a:pt x="51" y="40"/>
                    <a:pt x="58" y="37"/>
                    <a:pt x="57" y="36"/>
                  </a:cubicBezTo>
                  <a:cubicBezTo>
                    <a:pt x="43" y="23"/>
                    <a:pt x="25" y="13"/>
                    <a:pt x="9" y="2"/>
                  </a:cubicBezTo>
                  <a:cubicBezTo>
                    <a:pt x="7" y="0"/>
                    <a:pt x="0" y="4"/>
                    <a:pt x="1" y="4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5" name="Freeform 68"/>
            <p:cNvSpPr/>
            <p:nvPr/>
          </p:nvSpPr>
          <p:spPr bwMode="auto">
            <a:xfrm>
              <a:off x="2017" y="2638"/>
              <a:ext cx="120" cy="31"/>
            </a:xfrm>
            <a:custGeom>
              <a:avLst/>
              <a:gdLst>
                <a:gd name="T0" fmla="*/ 5 w 51"/>
                <a:gd name="T1" fmla="*/ 10 h 13"/>
                <a:gd name="T2" fmla="*/ 45 w 51"/>
                <a:gd name="T3" fmla="*/ 6 h 13"/>
                <a:gd name="T4" fmla="*/ 42 w 51"/>
                <a:gd name="T5" fmla="*/ 2 h 13"/>
                <a:gd name="T6" fmla="*/ 10 w 51"/>
                <a:gd name="T7" fmla="*/ 5 h 13"/>
                <a:gd name="T8" fmla="*/ 5 w 51"/>
                <a:gd name="T9" fmla="*/ 1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13">
                  <a:moveTo>
                    <a:pt x="5" y="10"/>
                  </a:moveTo>
                  <a:cubicBezTo>
                    <a:pt x="18" y="13"/>
                    <a:pt x="33" y="11"/>
                    <a:pt x="45" y="6"/>
                  </a:cubicBezTo>
                  <a:cubicBezTo>
                    <a:pt x="51" y="3"/>
                    <a:pt x="46" y="0"/>
                    <a:pt x="42" y="2"/>
                  </a:cubicBezTo>
                  <a:cubicBezTo>
                    <a:pt x="32" y="6"/>
                    <a:pt x="20" y="8"/>
                    <a:pt x="10" y="5"/>
                  </a:cubicBezTo>
                  <a:cubicBezTo>
                    <a:pt x="7" y="4"/>
                    <a:pt x="0" y="8"/>
                    <a:pt x="5" y="10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6" name="Freeform 69"/>
            <p:cNvSpPr/>
            <p:nvPr/>
          </p:nvSpPr>
          <p:spPr bwMode="auto">
            <a:xfrm>
              <a:off x="2064" y="2601"/>
              <a:ext cx="111" cy="125"/>
            </a:xfrm>
            <a:custGeom>
              <a:avLst/>
              <a:gdLst>
                <a:gd name="T0" fmla="*/ 24 w 47"/>
                <a:gd name="T1" fmla="*/ 6 h 53"/>
                <a:gd name="T2" fmla="*/ 30 w 47"/>
                <a:gd name="T3" fmla="*/ 33 h 53"/>
                <a:gd name="T4" fmla="*/ 4 w 47"/>
                <a:gd name="T5" fmla="*/ 49 h 53"/>
                <a:gd name="T6" fmla="*/ 11 w 47"/>
                <a:gd name="T7" fmla="*/ 51 h 53"/>
                <a:gd name="T8" fmla="*/ 41 w 47"/>
                <a:gd name="T9" fmla="*/ 28 h 53"/>
                <a:gd name="T10" fmla="*/ 32 w 47"/>
                <a:gd name="T11" fmla="*/ 3 h 53"/>
                <a:gd name="T12" fmla="*/ 24 w 47"/>
                <a:gd name="T13" fmla="*/ 6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7" h="53">
                  <a:moveTo>
                    <a:pt x="24" y="6"/>
                  </a:moveTo>
                  <a:cubicBezTo>
                    <a:pt x="31" y="15"/>
                    <a:pt x="41" y="22"/>
                    <a:pt x="30" y="33"/>
                  </a:cubicBezTo>
                  <a:cubicBezTo>
                    <a:pt x="23" y="40"/>
                    <a:pt x="12" y="43"/>
                    <a:pt x="4" y="49"/>
                  </a:cubicBezTo>
                  <a:cubicBezTo>
                    <a:pt x="0" y="52"/>
                    <a:pt x="9" y="53"/>
                    <a:pt x="11" y="51"/>
                  </a:cubicBezTo>
                  <a:cubicBezTo>
                    <a:pt x="21" y="43"/>
                    <a:pt x="35" y="41"/>
                    <a:pt x="41" y="28"/>
                  </a:cubicBezTo>
                  <a:cubicBezTo>
                    <a:pt x="47" y="17"/>
                    <a:pt x="38" y="12"/>
                    <a:pt x="32" y="3"/>
                  </a:cubicBezTo>
                  <a:cubicBezTo>
                    <a:pt x="30" y="0"/>
                    <a:pt x="22" y="3"/>
                    <a:pt x="24" y="6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7" name="Freeform 70"/>
            <p:cNvSpPr/>
            <p:nvPr/>
          </p:nvSpPr>
          <p:spPr bwMode="auto">
            <a:xfrm>
              <a:off x="2180" y="2582"/>
              <a:ext cx="118" cy="132"/>
            </a:xfrm>
            <a:custGeom>
              <a:avLst/>
              <a:gdLst>
                <a:gd name="T0" fmla="*/ 12 w 50"/>
                <a:gd name="T1" fmla="*/ 11 h 56"/>
                <a:gd name="T2" fmla="*/ 8 w 50"/>
                <a:gd name="T3" fmla="*/ 44 h 56"/>
                <a:gd name="T4" fmla="*/ 43 w 50"/>
                <a:gd name="T5" fmla="*/ 39 h 56"/>
                <a:gd name="T6" fmla="*/ 38 w 50"/>
                <a:gd name="T7" fmla="*/ 4 h 56"/>
                <a:gd name="T8" fmla="*/ 23 w 50"/>
                <a:gd name="T9" fmla="*/ 2 h 56"/>
                <a:gd name="T10" fmla="*/ 11 w 50"/>
                <a:gd name="T11" fmla="*/ 17 h 56"/>
                <a:gd name="T12" fmla="*/ 19 w 50"/>
                <a:gd name="T13" fmla="*/ 16 h 56"/>
                <a:gd name="T14" fmla="*/ 27 w 50"/>
                <a:gd name="T15" fmla="*/ 6 h 56"/>
                <a:gd name="T16" fmla="*/ 34 w 50"/>
                <a:gd name="T17" fmla="*/ 12 h 56"/>
                <a:gd name="T18" fmla="*/ 35 w 50"/>
                <a:gd name="T19" fmla="*/ 38 h 56"/>
                <a:gd name="T20" fmla="*/ 23 w 50"/>
                <a:gd name="T21" fmla="*/ 45 h 56"/>
                <a:gd name="T22" fmla="*/ 14 w 50"/>
                <a:gd name="T23" fmla="*/ 38 h 56"/>
                <a:gd name="T24" fmla="*/ 18 w 50"/>
                <a:gd name="T25" fmla="*/ 14 h 56"/>
                <a:gd name="T26" fmla="*/ 12 w 50"/>
                <a:gd name="T27" fmla="*/ 11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0" h="56">
                  <a:moveTo>
                    <a:pt x="12" y="11"/>
                  </a:moveTo>
                  <a:cubicBezTo>
                    <a:pt x="0" y="18"/>
                    <a:pt x="0" y="34"/>
                    <a:pt x="8" y="44"/>
                  </a:cubicBezTo>
                  <a:cubicBezTo>
                    <a:pt x="18" y="56"/>
                    <a:pt x="35" y="50"/>
                    <a:pt x="43" y="39"/>
                  </a:cubicBezTo>
                  <a:cubicBezTo>
                    <a:pt x="50" y="29"/>
                    <a:pt x="47" y="13"/>
                    <a:pt x="38" y="4"/>
                  </a:cubicBezTo>
                  <a:cubicBezTo>
                    <a:pt x="34" y="1"/>
                    <a:pt x="28" y="0"/>
                    <a:pt x="23" y="2"/>
                  </a:cubicBezTo>
                  <a:cubicBezTo>
                    <a:pt x="16" y="4"/>
                    <a:pt x="13" y="11"/>
                    <a:pt x="11" y="17"/>
                  </a:cubicBezTo>
                  <a:cubicBezTo>
                    <a:pt x="10" y="20"/>
                    <a:pt x="18" y="19"/>
                    <a:pt x="19" y="16"/>
                  </a:cubicBezTo>
                  <a:cubicBezTo>
                    <a:pt x="20" y="14"/>
                    <a:pt x="23" y="6"/>
                    <a:pt x="27" y="6"/>
                  </a:cubicBezTo>
                  <a:cubicBezTo>
                    <a:pt x="30" y="6"/>
                    <a:pt x="32" y="10"/>
                    <a:pt x="34" y="12"/>
                  </a:cubicBezTo>
                  <a:cubicBezTo>
                    <a:pt x="39" y="20"/>
                    <a:pt x="39" y="30"/>
                    <a:pt x="35" y="38"/>
                  </a:cubicBezTo>
                  <a:cubicBezTo>
                    <a:pt x="33" y="41"/>
                    <a:pt x="29" y="46"/>
                    <a:pt x="23" y="45"/>
                  </a:cubicBezTo>
                  <a:cubicBezTo>
                    <a:pt x="19" y="45"/>
                    <a:pt x="16" y="41"/>
                    <a:pt x="14" y="38"/>
                  </a:cubicBezTo>
                  <a:cubicBezTo>
                    <a:pt x="9" y="31"/>
                    <a:pt x="9" y="19"/>
                    <a:pt x="18" y="14"/>
                  </a:cubicBezTo>
                  <a:cubicBezTo>
                    <a:pt x="23" y="11"/>
                    <a:pt x="15" y="9"/>
                    <a:pt x="12" y="11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8" name="Freeform 71"/>
            <p:cNvSpPr/>
            <p:nvPr/>
          </p:nvSpPr>
          <p:spPr bwMode="auto">
            <a:xfrm>
              <a:off x="2502" y="3257"/>
              <a:ext cx="170" cy="163"/>
            </a:xfrm>
            <a:custGeom>
              <a:avLst/>
              <a:gdLst>
                <a:gd name="T0" fmla="*/ 6 w 72"/>
                <a:gd name="T1" fmla="*/ 6 h 69"/>
                <a:gd name="T2" fmla="*/ 61 w 72"/>
                <a:gd name="T3" fmla="*/ 67 h 69"/>
                <a:gd name="T4" fmla="*/ 68 w 72"/>
                <a:gd name="T5" fmla="*/ 62 h 69"/>
                <a:gd name="T6" fmla="*/ 10 w 72"/>
                <a:gd name="T7" fmla="*/ 1 h 69"/>
                <a:gd name="T8" fmla="*/ 6 w 72"/>
                <a:gd name="T9" fmla="*/ 6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69">
                  <a:moveTo>
                    <a:pt x="6" y="6"/>
                  </a:moveTo>
                  <a:cubicBezTo>
                    <a:pt x="32" y="16"/>
                    <a:pt x="40" y="50"/>
                    <a:pt x="61" y="67"/>
                  </a:cubicBezTo>
                  <a:cubicBezTo>
                    <a:pt x="64" y="69"/>
                    <a:pt x="72" y="65"/>
                    <a:pt x="68" y="62"/>
                  </a:cubicBezTo>
                  <a:cubicBezTo>
                    <a:pt x="46" y="45"/>
                    <a:pt x="39" y="11"/>
                    <a:pt x="10" y="1"/>
                  </a:cubicBezTo>
                  <a:cubicBezTo>
                    <a:pt x="7" y="0"/>
                    <a:pt x="0" y="5"/>
                    <a:pt x="6" y="6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9" name="Freeform 72"/>
            <p:cNvSpPr/>
            <p:nvPr/>
          </p:nvSpPr>
          <p:spPr bwMode="auto">
            <a:xfrm>
              <a:off x="3091" y="3271"/>
              <a:ext cx="147" cy="225"/>
            </a:xfrm>
            <a:custGeom>
              <a:avLst/>
              <a:gdLst>
                <a:gd name="T0" fmla="*/ 14 w 62"/>
                <a:gd name="T1" fmla="*/ 16 h 95"/>
                <a:gd name="T2" fmla="*/ 10 w 62"/>
                <a:gd name="T3" fmla="*/ 11 h 95"/>
                <a:gd name="T4" fmla="*/ 14 w 62"/>
                <a:gd name="T5" fmla="*/ 8 h 95"/>
                <a:gd name="T6" fmla="*/ 31 w 62"/>
                <a:gd name="T7" fmla="*/ 11 h 95"/>
                <a:gd name="T8" fmla="*/ 30 w 62"/>
                <a:gd name="T9" fmla="*/ 35 h 95"/>
                <a:gd name="T10" fmla="*/ 35 w 62"/>
                <a:gd name="T11" fmla="*/ 56 h 95"/>
                <a:gd name="T12" fmla="*/ 42 w 62"/>
                <a:gd name="T13" fmla="*/ 66 h 95"/>
                <a:gd name="T14" fmla="*/ 16 w 62"/>
                <a:gd name="T15" fmla="*/ 87 h 95"/>
                <a:gd name="T16" fmla="*/ 11 w 62"/>
                <a:gd name="T17" fmla="*/ 91 h 95"/>
                <a:gd name="T18" fmla="*/ 45 w 62"/>
                <a:gd name="T19" fmla="*/ 78 h 95"/>
                <a:gd name="T20" fmla="*/ 37 w 62"/>
                <a:gd name="T21" fmla="*/ 38 h 95"/>
                <a:gd name="T22" fmla="*/ 29 w 62"/>
                <a:gd name="T23" fmla="*/ 1 h 95"/>
                <a:gd name="T24" fmla="*/ 1 w 62"/>
                <a:gd name="T25" fmla="*/ 13 h 95"/>
                <a:gd name="T26" fmla="*/ 4 w 62"/>
                <a:gd name="T27" fmla="*/ 15 h 95"/>
                <a:gd name="T28" fmla="*/ 5 w 62"/>
                <a:gd name="T29" fmla="*/ 18 h 95"/>
                <a:gd name="T30" fmla="*/ 14 w 62"/>
                <a:gd name="T31" fmla="*/ 16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95">
                  <a:moveTo>
                    <a:pt x="14" y="16"/>
                  </a:moveTo>
                  <a:cubicBezTo>
                    <a:pt x="14" y="13"/>
                    <a:pt x="13" y="11"/>
                    <a:pt x="10" y="11"/>
                  </a:cubicBezTo>
                  <a:cubicBezTo>
                    <a:pt x="11" y="10"/>
                    <a:pt x="13" y="9"/>
                    <a:pt x="14" y="8"/>
                  </a:cubicBezTo>
                  <a:cubicBezTo>
                    <a:pt x="22" y="5"/>
                    <a:pt x="28" y="6"/>
                    <a:pt x="31" y="11"/>
                  </a:cubicBezTo>
                  <a:cubicBezTo>
                    <a:pt x="38" y="17"/>
                    <a:pt x="32" y="28"/>
                    <a:pt x="30" y="35"/>
                  </a:cubicBezTo>
                  <a:cubicBezTo>
                    <a:pt x="27" y="43"/>
                    <a:pt x="30" y="49"/>
                    <a:pt x="35" y="56"/>
                  </a:cubicBezTo>
                  <a:cubicBezTo>
                    <a:pt x="37" y="60"/>
                    <a:pt x="40" y="62"/>
                    <a:pt x="42" y="66"/>
                  </a:cubicBezTo>
                  <a:cubicBezTo>
                    <a:pt x="47" y="76"/>
                    <a:pt x="25" y="89"/>
                    <a:pt x="16" y="87"/>
                  </a:cubicBezTo>
                  <a:cubicBezTo>
                    <a:pt x="14" y="86"/>
                    <a:pt x="6" y="90"/>
                    <a:pt x="11" y="91"/>
                  </a:cubicBezTo>
                  <a:cubicBezTo>
                    <a:pt x="24" y="95"/>
                    <a:pt x="36" y="86"/>
                    <a:pt x="45" y="78"/>
                  </a:cubicBezTo>
                  <a:cubicBezTo>
                    <a:pt x="62" y="64"/>
                    <a:pt x="36" y="53"/>
                    <a:pt x="37" y="38"/>
                  </a:cubicBezTo>
                  <a:cubicBezTo>
                    <a:pt x="38" y="27"/>
                    <a:pt x="51" y="4"/>
                    <a:pt x="29" y="1"/>
                  </a:cubicBezTo>
                  <a:cubicBezTo>
                    <a:pt x="18" y="0"/>
                    <a:pt x="8" y="4"/>
                    <a:pt x="1" y="13"/>
                  </a:cubicBezTo>
                  <a:cubicBezTo>
                    <a:pt x="0" y="14"/>
                    <a:pt x="3" y="15"/>
                    <a:pt x="4" y="15"/>
                  </a:cubicBezTo>
                  <a:cubicBezTo>
                    <a:pt x="4" y="16"/>
                    <a:pt x="5" y="17"/>
                    <a:pt x="5" y="18"/>
                  </a:cubicBezTo>
                  <a:cubicBezTo>
                    <a:pt x="5" y="20"/>
                    <a:pt x="14" y="19"/>
                    <a:pt x="14" y="16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0" name="Freeform 73"/>
            <p:cNvSpPr/>
            <p:nvPr/>
          </p:nvSpPr>
          <p:spPr bwMode="auto">
            <a:xfrm>
              <a:off x="3652" y="3193"/>
              <a:ext cx="393" cy="319"/>
            </a:xfrm>
            <a:custGeom>
              <a:avLst/>
              <a:gdLst>
                <a:gd name="T0" fmla="*/ 11 w 166"/>
                <a:gd name="T1" fmla="*/ 96 h 135"/>
                <a:gd name="T2" fmla="*/ 47 w 166"/>
                <a:gd name="T3" fmla="*/ 4 h 135"/>
                <a:gd name="T4" fmla="*/ 39 w 166"/>
                <a:gd name="T5" fmla="*/ 4 h 135"/>
                <a:gd name="T6" fmla="*/ 39 w 166"/>
                <a:gd name="T7" fmla="*/ 113 h 135"/>
                <a:gd name="T8" fmla="*/ 104 w 166"/>
                <a:gd name="T9" fmla="*/ 80 h 135"/>
                <a:gd name="T10" fmla="*/ 95 w 166"/>
                <a:gd name="T11" fmla="*/ 81 h 135"/>
                <a:gd name="T12" fmla="*/ 116 w 166"/>
                <a:gd name="T13" fmla="*/ 93 h 135"/>
                <a:gd name="T14" fmla="*/ 136 w 166"/>
                <a:gd name="T15" fmla="*/ 78 h 135"/>
                <a:gd name="T16" fmla="*/ 156 w 166"/>
                <a:gd name="T17" fmla="*/ 100 h 135"/>
                <a:gd name="T18" fmla="*/ 165 w 166"/>
                <a:gd name="T19" fmla="*/ 98 h 135"/>
                <a:gd name="T20" fmla="*/ 145 w 166"/>
                <a:gd name="T21" fmla="*/ 66 h 135"/>
                <a:gd name="T22" fmla="*/ 104 w 166"/>
                <a:gd name="T23" fmla="*/ 80 h 135"/>
                <a:gd name="T24" fmla="*/ 96 w 166"/>
                <a:gd name="T25" fmla="*/ 80 h 135"/>
                <a:gd name="T26" fmla="*/ 76 w 166"/>
                <a:gd name="T27" fmla="*/ 104 h 135"/>
                <a:gd name="T28" fmla="*/ 34 w 166"/>
                <a:gd name="T29" fmla="*/ 85 h 135"/>
                <a:gd name="T30" fmla="*/ 47 w 166"/>
                <a:gd name="T31" fmla="*/ 4 h 135"/>
                <a:gd name="T32" fmla="*/ 39 w 166"/>
                <a:gd name="T33" fmla="*/ 5 h 135"/>
                <a:gd name="T34" fmla="*/ 3 w 166"/>
                <a:gd name="T35" fmla="*/ 95 h 135"/>
                <a:gd name="T36" fmla="*/ 11 w 166"/>
                <a:gd name="T37" fmla="*/ 96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6" h="135">
                  <a:moveTo>
                    <a:pt x="11" y="96"/>
                  </a:moveTo>
                  <a:cubicBezTo>
                    <a:pt x="31" y="68"/>
                    <a:pt x="43" y="37"/>
                    <a:pt x="47" y="4"/>
                  </a:cubicBezTo>
                  <a:cubicBezTo>
                    <a:pt x="48" y="0"/>
                    <a:pt x="40" y="2"/>
                    <a:pt x="39" y="4"/>
                  </a:cubicBezTo>
                  <a:cubicBezTo>
                    <a:pt x="26" y="35"/>
                    <a:pt x="11" y="85"/>
                    <a:pt x="39" y="113"/>
                  </a:cubicBezTo>
                  <a:cubicBezTo>
                    <a:pt x="63" y="135"/>
                    <a:pt x="92" y="96"/>
                    <a:pt x="104" y="80"/>
                  </a:cubicBezTo>
                  <a:cubicBezTo>
                    <a:pt x="101" y="81"/>
                    <a:pt x="98" y="81"/>
                    <a:pt x="95" y="81"/>
                  </a:cubicBezTo>
                  <a:cubicBezTo>
                    <a:pt x="94" y="96"/>
                    <a:pt x="102" y="100"/>
                    <a:pt x="116" y="93"/>
                  </a:cubicBezTo>
                  <a:cubicBezTo>
                    <a:pt x="123" y="89"/>
                    <a:pt x="131" y="83"/>
                    <a:pt x="136" y="78"/>
                  </a:cubicBezTo>
                  <a:cubicBezTo>
                    <a:pt x="152" y="63"/>
                    <a:pt x="153" y="92"/>
                    <a:pt x="156" y="100"/>
                  </a:cubicBezTo>
                  <a:cubicBezTo>
                    <a:pt x="157" y="104"/>
                    <a:pt x="166" y="101"/>
                    <a:pt x="165" y="98"/>
                  </a:cubicBezTo>
                  <a:cubicBezTo>
                    <a:pt x="159" y="85"/>
                    <a:pt x="163" y="68"/>
                    <a:pt x="145" y="66"/>
                  </a:cubicBezTo>
                  <a:cubicBezTo>
                    <a:pt x="135" y="64"/>
                    <a:pt x="102" y="108"/>
                    <a:pt x="104" y="80"/>
                  </a:cubicBezTo>
                  <a:cubicBezTo>
                    <a:pt x="104" y="76"/>
                    <a:pt x="97" y="78"/>
                    <a:pt x="96" y="80"/>
                  </a:cubicBezTo>
                  <a:cubicBezTo>
                    <a:pt x="89" y="88"/>
                    <a:pt x="83" y="96"/>
                    <a:pt x="76" y="104"/>
                  </a:cubicBezTo>
                  <a:cubicBezTo>
                    <a:pt x="55" y="125"/>
                    <a:pt x="38" y="104"/>
                    <a:pt x="34" y="85"/>
                  </a:cubicBezTo>
                  <a:cubicBezTo>
                    <a:pt x="28" y="59"/>
                    <a:pt x="37" y="28"/>
                    <a:pt x="47" y="4"/>
                  </a:cubicBezTo>
                  <a:cubicBezTo>
                    <a:pt x="44" y="4"/>
                    <a:pt x="42" y="4"/>
                    <a:pt x="39" y="5"/>
                  </a:cubicBezTo>
                  <a:cubicBezTo>
                    <a:pt x="34" y="38"/>
                    <a:pt x="23" y="68"/>
                    <a:pt x="3" y="95"/>
                  </a:cubicBezTo>
                  <a:cubicBezTo>
                    <a:pt x="0" y="99"/>
                    <a:pt x="9" y="98"/>
                    <a:pt x="11" y="96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1" name="Freeform 74"/>
            <p:cNvSpPr/>
            <p:nvPr/>
          </p:nvSpPr>
          <p:spPr bwMode="auto">
            <a:xfrm>
              <a:off x="4042" y="3285"/>
              <a:ext cx="131" cy="133"/>
            </a:xfrm>
            <a:custGeom>
              <a:avLst/>
              <a:gdLst>
                <a:gd name="T0" fmla="*/ 44 w 55"/>
                <a:gd name="T1" fmla="*/ 2 h 56"/>
                <a:gd name="T2" fmla="*/ 4 w 55"/>
                <a:gd name="T3" fmla="*/ 52 h 56"/>
                <a:gd name="T4" fmla="*/ 11 w 55"/>
                <a:gd name="T5" fmla="*/ 53 h 56"/>
                <a:gd name="T6" fmla="*/ 51 w 55"/>
                <a:gd name="T7" fmla="*/ 4 h 56"/>
                <a:gd name="T8" fmla="*/ 44 w 55"/>
                <a:gd name="T9" fmla="*/ 2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56">
                  <a:moveTo>
                    <a:pt x="44" y="2"/>
                  </a:moveTo>
                  <a:cubicBezTo>
                    <a:pt x="27" y="16"/>
                    <a:pt x="19" y="37"/>
                    <a:pt x="4" y="52"/>
                  </a:cubicBezTo>
                  <a:cubicBezTo>
                    <a:pt x="0" y="55"/>
                    <a:pt x="9" y="56"/>
                    <a:pt x="11" y="53"/>
                  </a:cubicBezTo>
                  <a:cubicBezTo>
                    <a:pt x="26" y="38"/>
                    <a:pt x="34" y="18"/>
                    <a:pt x="51" y="4"/>
                  </a:cubicBezTo>
                  <a:cubicBezTo>
                    <a:pt x="55" y="1"/>
                    <a:pt x="47" y="0"/>
                    <a:pt x="44" y="2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2" name="Freeform 75"/>
            <p:cNvSpPr/>
            <p:nvPr/>
          </p:nvSpPr>
          <p:spPr bwMode="auto">
            <a:xfrm>
              <a:off x="4920" y="2020"/>
              <a:ext cx="346" cy="929"/>
            </a:xfrm>
            <a:custGeom>
              <a:avLst/>
              <a:gdLst>
                <a:gd name="T0" fmla="*/ 11 w 146"/>
                <a:gd name="T1" fmla="*/ 29 h 392"/>
                <a:gd name="T2" fmla="*/ 62 w 146"/>
                <a:gd name="T3" fmla="*/ 50 h 392"/>
                <a:gd name="T4" fmla="*/ 66 w 146"/>
                <a:gd name="T5" fmla="*/ 88 h 392"/>
                <a:gd name="T6" fmla="*/ 82 w 146"/>
                <a:gd name="T7" fmla="*/ 158 h 392"/>
                <a:gd name="T8" fmla="*/ 137 w 146"/>
                <a:gd name="T9" fmla="*/ 180 h 392"/>
                <a:gd name="T10" fmla="*/ 128 w 146"/>
                <a:gd name="T11" fmla="*/ 181 h 392"/>
                <a:gd name="T12" fmla="*/ 133 w 146"/>
                <a:gd name="T13" fmla="*/ 299 h 392"/>
                <a:gd name="T14" fmla="*/ 131 w 146"/>
                <a:gd name="T15" fmla="*/ 362 h 392"/>
                <a:gd name="T16" fmla="*/ 94 w 146"/>
                <a:gd name="T17" fmla="*/ 388 h 392"/>
                <a:gd name="T18" fmla="*/ 99 w 146"/>
                <a:gd name="T19" fmla="*/ 391 h 392"/>
                <a:gd name="T20" fmla="*/ 145 w 146"/>
                <a:gd name="T21" fmla="*/ 331 h 392"/>
                <a:gd name="T22" fmla="*/ 137 w 146"/>
                <a:gd name="T23" fmla="*/ 180 h 392"/>
                <a:gd name="T24" fmla="*/ 128 w 146"/>
                <a:gd name="T25" fmla="*/ 181 h 392"/>
                <a:gd name="T26" fmla="*/ 104 w 146"/>
                <a:gd name="T27" fmla="*/ 174 h 392"/>
                <a:gd name="T28" fmla="*/ 82 w 146"/>
                <a:gd name="T29" fmla="*/ 133 h 392"/>
                <a:gd name="T30" fmla="*/ 73 w 146"/>
                <a:gd name="T31" fmla="*/ 64 h 392"/>
                <a:gd name="T32" fmla="*/ 48 w 146"/>
                <a:gd name="T33" fmla="*/ 16 h 392"/>
                <a:gd name="T34" fmla="*/ 4 w 146"/>
                <a:gd name="T35" fmla="*/ 27 h 392"/>
                <a:gd name="T36" fmla="*/ 11 w 146"/>
                <a:gd name="T37" fmla="*/ 29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46" h="392">
                  <a:moveTo>
                    <a:pt x="11" y="29"/>
                  </a:moveTo>
                  <a:cubicBezTo>
                    <a:pt x="45" y="0"/>
                    <a:pt x="58" y="30"/>
                    <a:pt x="62" y="50"/>
                  </a:cubicBezTo>
                  <a:cubicBezTo>
                    <a:pt x="65" y="63"/>
                    <a:pt x="65" y="75"/>
                    <a:pt x="66" y="88"/>
                  </a:cubicBezTo>
                  <a:cubicBezTo>
                    <a:pt x="68" y="111"/>
                    <a:pt x="72" y="136"/>
                    <a:pt x="82" y="158"/>
                  </a:cubicBezTo>
                  <a:cubicBezTo>
                    <a:pt x="88" y="171"/>
                    <a:pt x="133" y="218"/>
                    <a:pt x="137" y="180"/>
                  </a:cubicBezTo>
                  <a:cubicBezTo>
                    <a:pt x="137" y="176"/>
                    <a:pt x="129" y="178"/>
                    <a:pt x="128" y="181"/>
                  </a:cubicBezTo>
                  <a:cubicBezTo>
                    <a:pt x="117" y="220"/>
                    <a:pt x="127" y="260"/>
                    <a:pt x="133" y="299"/>
                  </a:cubicBezTo>
                  <a:cubicBezTo>
                    <a:pt x="137" y="319"/>
                    <a:pt x="140" y="342"/>
                    <a:pt x="131" y="362"/>
                  </a:cubicBezTo>
                  <a:cubicBezTo>
                    <a:pt x="124" y="375"/>
                    <a:pt x="106" y="381"/>
                    <a:pt x="94" y="388"/>
                  </a:cubicBezTo>
                  <a:cubicBezTo>
                    <a:pt x="89" y="391"/>
                    <a:pt x="96" y="392"/>
                    <a:pt x="99" y="391"/>
                  </a:cubicBezTo>
                  <a:cubicBezTo>
                    <a:pt x="127" y="376"/>
                    <a:pt x="146" y="365"/>
                    <a:pt x="145" y="331"/>
                  </a:cubicBezTo>
                  <a:cubicBezTo>
                    <a:pt x="144" y="280"/>
                    <a:pt x="122" y="230"/>
                    <a:pt x="137" y="180"/>
                  </a:cubicBezTo>
                  <a:cubicBezTo>
                    <a:pt x="134" y="180"/>
                    <a:pt x="131" y="180"/>
                    <a:pt x="128" y="181"/>
                  </a:cubicBezTo>
                  <a:cubicBezTo>
                    <a:pt x="127" y="197"/>
                    <a:pt x="109" y="180"/>
                    <a:pt x="104" y="174"/>
                  </a:cubicBezTo>
                  <a:cubicBezTo>
                    <a:pt x="92" y="164"/>
                    <a:pt x="86" y="148"/>
                    <a:pt x="82" y="133"/>
                  </a:cubicBezTo>
                  <a:cubicBezTo>
                    <a:pt x="76" y="111"/>
                    <a:pt x="75" y="87"/>
                    <a:pt x="73" y="64"/>
                  </a:cubicBezTo>
                  <a:cubicBezTo>
                    <a:pt x="71" y="46"/>
                    <a:pt x="68" y="23"/>
                    <a:pt x="48" y="16"/>
                  </a:cubicBezTo>
                  <a:cubicBezTo>
                    <a:pt x="32" y="10"/>
                    <a:pt x="16" y="18"/>
                    <a:pt x="4" y="27"/>
                  </a:cubicBezTo>
                  <a:cubicBezTo>
                    <a:pt x="0" y="30"/>
                    <a:pt x="8" y="30"/>
                    <a:pt x="11" y="29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3" name="Freeform 76"/>
            <p:cNvSpPr/>
            <p:nvPr/>
          </p:nvSpPr>
          <p:spPr bwMode="auto">
            <a:xfrm>
              <a:off x="2384" y="1386"/>
              <a:ext cx="1112" cy="504"/>
            </a:xfrm>
            <a:custGeom>
              <a:avLst/>
              <a:gdLst>
                <a:gd name="T0" fmla="*/ 175 w 470"/>
                <a:gd name="T1" fmla="*/ 75 h 213"/>
                <a:gd name="T2" fmla="*/ 70 w 470"/>
                <a:gd name="T3" fmla="*/ 184 h 213"/>
                <a:gd name="T4" fmla="*/ 203 w 470"/>
                <a:gd name="T5" fmla="*/ 210 h 213"/>
                <a:gd name="T6" fmla="*/ 349 w 470"/>
                <a:gd name="T7" fmla="*/ 175 h 213"/>
                <a:gd name="T8" fmla="*/ 448 w 470"/>
                <a:gd name="T9" fmla="*/ 109 h 213"/>
                <a:gd name="T10" fmla="*/ 428 w 470"/>
                <a:gd name="T11" fmla="*/ 17 h 213"/>
                <a:gd name="T12" fmla="*/ 306 w 470"/>
                <a:gd name="T13" fmla="*/ 11 h 213"/>
                <a:gd name="T14" fmla="*/ 161 w 470"/>
                <a:gd name="T15" fmla="*/ 46 h 213"/>
                <a:gd name="T16" fmla="*/ 166 w 470"/>
                <a:gd name="T17" fmla="*/ 47 h 213"/>
                <a:gd name="T18" fmla="*/ 294 w 470"/>
                <a:gd name="T19" fmla="*/ 16 h 213"/>
                <a:gd name="T20" fmla="*/ 401 w 470"/>
                <a:gd name="T21" fmla="*/ 13 h 213"/>
                <a:gd name="T22" fmla="*/ 453 w 470"/>
                <a:gd name="T23" fmla="*/ 82 h 213"/>
                <a:gd name="T24" fmla="*/ 376 w 470"/>
                <a:gd name="T25" fmla="*/ 160 h 213"/>
                <a:gd name="T26" fmla="*/ 266 w 470"/>
                <a:gd name="T27" fmla="*/ 196 h 213"/>
                <a:gd name="T28" fmla="*/ 137 w 470"/>
                <a:gd name="T29" fmla="*/ 204 h 213"/>
                <a:gd name="T30" fmla="*/ 56 w 470"/>
                <a:gd name="T31" fmla="*/ 135 h 213"/>
                <a:gd name="T32" fmla="*/ 168 w 470"/>
                <a:gd name="T33" fmla="*/ 79 h 213"/>
                <a:gd name="T34" fmla="*/ 175 w 470"/>
                <a:gd name="T35" fmla="*/ 75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70" h="213">
                  <a:moveTo>
                    <a:pt x="175" y="75"/>
                  </a:moveTo>
                  <a:cubicBezTo>
                    <a:pt x="112" y="53"/>
                    <a:pt x="0" y="127"/>
                    <a:pt x="70" y="184"/>
                  </a:cubicBezTo>
                  <a:cubicBezTo>
                    <a:pt x="105" y="213"/>
                    <a:pt x="160" y="213"/>
                    <a:pt x="203" y="210"/>
                  </a:cubicBezTo>
                  <a:cubicBezTo>
                    <a:pt x="253" y="205"/>
                    <a:pt x="303" y="192"/>
                    <a:pt x="349" y="175"/>
                  </a:cubicBezTo>
                  <a:cubicBezTo>
                    <a:pt x="385" y="162"/>
                    <a:pt x="427" y="142"/>
                    <a:pt x="448" y="109"/>
                  </a:cubicBezTo>
                  <a:cubicBezTo>
                    <a:pt x="469" y="76"/>
                    <a:pt x="470" y="37"/>
                    <a:pt x="428" y="17"/>
                  </a:cubicBezTo>
                  <a:cubicBezTo>
                    <a:pt x="391" y="0"/>
                    <a:pt x="346" y="5"/>
                    <a:pt x="306" y="11"/>
                  </a:cubicBezTo>
                  <a:cubicBezTo>
                    <a:pt x="256" y="18"/>
                    <a:pt x="206" y="23"/>
                    <a:pt x="161" y="46"/>
                  </a:cubicBezTo>
                  <a:cubicBezTo>
                    <a:pt x="156" y="48"/>
                    <a:pt x="163" y="48"/>
                    <a:pt x="166" y="47"/>
                  </a:cubicBezTo>
                  <a:cubicBezTo>
                    <a:pt x="206" y="27"/>
                    <a:pt x="249" y="24"/>
                    <a:pt x="294" y="16"/>
                  </a:cubicBezTo>
                  <a:cubicBezTo>
                    <a:pt x="329" y="10"/>
                    <a:pt x="366" y="6"/>
                    <a:pt x="401" y="13"/>
                  </a:cubicBezTo>
                  <a:cubicBezTo>
                    <a:pt x="437" y="21"/>
                    <a:pt x="460" y="47"/>
                    <a:pt x="453" y="82"/>
                  </a:cubicBezTo>
                  <a:cubicBezTo>
                    <a:pt x="445" y="119"/>
                    <a:pt x="409" y="143"/>
                    <a:pt x="376" y="160"/>
                  </a:cubicBezTo>
                  <a:cubicBezTo>
                    <a:pt x="341" y="177"/>
                    <a:pt x="304" y="187"/>
                    <a:pt x="266" y="196"/>
                  </a:cubicBezTo>
                  <a:cubicBezTo>
                    <a:pt x="224" y="205"/>
                    <a:pt x="180" y="211"/>
                    <a:pt x="137" y="204"/>
                  </a:cubicBezTo>
                  <a:cubicBezTo>
                    <a:pt x="100" y="199"/>
                    <a:pt x="51" y="177"/>
                    <a:pt x="56" y="135"/>
                  </a:cubicBezTo>
                  <a:cubicBezTo>
                    <a:pt x="60" y="93"/>
                    <a:pt x="130" y="65"/>
                    <a:pt x="168" y="79"/>
                  </a:cubicBezTo>
                  <a:cubicBezTo>
                    <a:pt x="170" y="79"/>
                    <a:pt x="178" y="76"/>
                    <a:pt x="175" y="75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4" name="Freeform 77"/>
            <p:cNvSpPr/>
            <p:nvPr/>
          </p:nvSpPr>
          <p:spPr bwMode="auto">
            <a:xfrm>
              <a:off x="2911" y="846"/>
              <a:ext cx="100" cy="679"/>
            </a:xfrm>
            <a:custGeom>
              <a:avLst/>
              <a:gdLst>
                <a:gd name="T0" fmla="*/ 1 w 42"/>
                <a:gd name="T1" fmla="*/ 5 h 287"/>
                <a:gd name="T2" fmla="*/ 17 w 42"/>
                <a:gd name="T3" fmla="*/ 136 h 287"/>
                <a:gd name="T4" fmla="*/ 33 w 42"/>
                <a:gd name="T5" fmla="*/ 283 h 287"/>
                <a:gd name="T6" fmla="*/ 41 w 42"/>
                <a:gd name="T7" fmla="*/ 281 h 287"/>
                <a:gd name="T8" fmla="*/ 27 w 42"/>
                <a:gd name="T9" fmla="*/ 149 h 287"/>
                <a:gd name="T10" fmla="*/ 9 w 42"/>
                <a:gd name="T11" fmla="*/ 4 h 287"/>
                <a:gd name="T12" fmla="*/ 1 w 42"/>
                <a:gd name="T13" fmla="*/ 5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" h="287">
                  <a:moveTo>
                    <a:pt x="1" y="5"/>
                  </a:moveTo>
                  <a:cubicBezTo>
                    <a:pt x="1" y="49"/>
                    <a:pt x="11" y="92"/>
                    <a:pt x="17" y="136"/>
                  </a:cubicBezTo>
                  <a:cubicBezTo>
                    <a:pt x="22" y="185"/>
                    <a:pt x="26" y="234"/>
                    <a:pt x="33" y="283"/>
                  </a:cubicBezTo>
                  <a:cubicBezTo>
                    <a:pt x="33" y="287"/>
                    <a:pt x="42" y="285"/>
                    <a:pt x="41" y="281"/>
                  </a:cubicBezTo>
                  <a:cubicBezTo>
                    <a:pt x="36" y="237"/>
                    <a:pt x="32" y="193"/>
                    <a:pt x="27" y="149"/>
                  </a:cubicBezTo>
                  <a:cubicBezTo>
                    <a:pt x="22" y="101"/>
                    <a:pt x="10" y="53"/>
                    <a:pt x="9" y="4"/>
                  </a:cubicBezTo>
                  <a:cubicBezTo>
                    <a:pt x="9" y="0"/>
                    <a:pt x="0" y="1"/>
                    <a:pt x="1" y="5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5" name="Freeform 78"/>
            <p:cNvSpPr/>
            <p:nvPr/>
          </p:nvSpPr>
          <p:spPr bwMode="auto">
            <a:xfrm>
              <a:off x="2556" y="834"/>
              <a:ext cx="360" cy="739"/>
            </a:xfrm>
            <a:custGeom>
              <a:avLst/>
              <a:gdLst>
                <a:gd name="T0" fmla="*/ 143 w 152"/>
                <a:gd name="T1" fmla="*/ 2 h 312"/>
                <a:gd name="T2" fmla="*/ 1 w 152"/>
                <a:gd name="T3" fmla="*/ 311 h 312"/>
                <a:gd name="T4" fmla="*/ 9 w 152"/>
                <a:gd name="T5" fmla="*/ 309 h 312"/>
                <a:gd name="T6" fmla="*/ 151 w 152"/>
                <a:gd name="T7" fmla="*/ 1 h 312"/>
                <a:gd name="T8" fmla="*/ 143 w 152"/>
                <a:gd name="T9" fmla="*/ 2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2" h="312">
                  <a:moveTo>
                    <a:pt x="143" y="2"/>
                  </a:moveTo>
                  <a:cubicBezTo>
                    <a:pt x="87" y="101"/>
                    <a:pt x="54" y="210"/>
                    <a:pt x="1" y="311"/>
                  </a:cubicBezTo>
                  <a:cubicBezTo>
                    <a:pt x="0" y="312"/>
                    <a:pt x="8" y="311"/>
                    <a:pt x="9" y="309"/>
                  </a:cubicBezTo>
                  <a:cubicBezTo>
                    <a:pt x="62" y="209"/>
                    <a:pt x="95" y="100"/>
                    <a:pt x="151" y="1"/>
                  </a:cubicBezTo>
                  <a:cubicBezTo>
                    <a:pt x="152" y="0"/>
                    <a:pt x="144" y="0"/>
                    <a:pt x="143" y="2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6" name="Freeform 79"/>
            <p:cNvSpPr/>
            <p:nvPr/>
          </p:nvSpPr>
          <p:spPr bwMode="auto">
            <a:xfrm>
              <a:off x="2899" y="801"/>
              <a:ext cx="554" cy="776"/>
            </a:xfrm>
            <a:custGeom>
              <a:avLst/>
              <a:gdLst>
                <a:gd name="T0" fmla="*/ 2 w 234"/>
                <a:gd name="T1" fmla="*/ 6 h 328"/>
                <a:gd name="T2" fmla="*/ 224 w 234"/>
                <a:gd name="T3" fmla="*/ 326 h 328"/>
                <a:gd name="T4" fmla="*/ 232 w 234"/>
                <a:gd name="T5" fmla="*/ 322 h 328"/>
                <a:gd name="T6" fmla="*/ 10 w 234"/>
                <a:gd name="T7" fmla="*/ 3 h 328"/>
                <a:gd name="T8" fmla="*/ 2 w 234"/>
                <a:gd name="T9" fmla="*/ 6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328">
                  <a:moveTo>
                    <a:pt x="2" y="6"/>
                  </a:moveTo>
                  <a:cubicBezTo>
                    <a:pt x="70" y="116"/>
                    <a:pt x="144" y="223"/>
                    <a:pt x="224" y="326"/>
                  </a:cubicBezTo>
                  <a:cubicBezTo>
                    <a:pt x="226" y="328"/>
                    <a:pt x="234" y="325"/>
                    <a:pt x="232" y="322"/>
                  </a:cubicBezTo>
                  <a:cubicBezTo>
                    <a:pt x="151" y="220"/>
                    <a:pt x="78" y="112"/>
                    <a:pt x="10" y="3"/>
                  </a:cubicBezTo>
                  <a:cubicBezTo>
                    <a:pt x="8" y="0"/>
                    <a:pt x="0" y="3"/>
                    <a:pt x="2" y="6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7" name="Freeform 80"/>
            <p:cNvSpPr/>
            <p:nvPr/>
          </p:nvSpPr>
          <p:spPr bwMode="auto">
            <a:xfrm>
              <a:off x="2880" y="874"/>
              <a:ext cx="43" cy="123"/>
            </a:xfrm>
            <a:custGeom>
              <a:avLst/>
              <a:gdLst>
                <a:gd name="T0" fmla="*/ 1 w 18"/>
                <a:gd name="T1" fmla="*/ 5 h 52"/>
                <a:gd name="T2" fmla="*/ 1 w 18"/>
                <a:gd name="T3" fmla="*/ 50 h 52"/>
                <a:gd name="T4" fmla="*/ 10 w 18"/>
                <a:gd name="T5" fmla="*/ 49 h 52"/>
                <a:gd name="T6" fmla="*/ 10 w 18"/>
                <a:gd name="T7" fmla="*/ 3 h 52"/>
                <a:gd name="T8" fmla="*/ 1 w 18"/>
                <a:gd name="T9" fmla="*/ 5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52">
                  <a:moveTo>
                    <a:pt x="1" y="5"/>
                  </a:moveTo>
                  <a:cubicBezTo>
                    <a:pt x="10" y="18"/>
                    <a:pt x="6" y="36"/>
                    <a:pt x="1" y="50"/>
                  </a:cubicBezTo>
                  <a:cubicBezTo>
                    <a:pt x="1" y="52"/>
                    <a:pt x="9" y="51"/>
                    <a:pt x="10" y="49"/>
                  </a:cubicBezTo>
                  <a:cubicBezTo>
                    <a:pt x="15" y="35"/>
                    <a:pt x="18" y="16"/>
                    <a:pt x="10" y="3"/>
                  </a:cubicBezTo>
                  <a:cubicBezTo>
                    <a:pt x="8" y="0"/>
                    <a:pt x="0" y="3"/>
                    <a:pt x="1" y="5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8" name="Freeform 81"/>
            <p:cNvSpPr/>
            <p:nvPr/>
          </p:nvSpPr>
          <p:spPr bwMode="auto">
            <a:xfrm>
              <a:off x="2864" y="1236"/>
              <a:ext cx="21" cy="60"/>
            </a:xfrm>
            <a:custGeom>
              <a:avLst/>
              <a:gdLst>
                <a:gd name="T0" fmla="*/ 0 w 9"/>
                <a:gd name="T1" fmla="*/ 4 h 25"/>
                <a:gd name="T2" fmla="*/ 0 w 9"/>
                <a:gd name="T3" fmla="*/ 23 h 25"/>
                <a:gd name="T4" fmla="*/ 9 w 9"/>
                <a:gd name="T5" fmla="*/ 21 h 25"/>
                <a:gd name="T6" fmla="*/ 9 w 9"/>
                <a:gd name="T7" fmla="*/ 2 h 25"/>
                <a:gd name="T8" fmla="*/ 0 w 9"/>
                <a:gd name="T9" fmla="*/ 4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25">
                  <a:moveTo>
                    <a:pt x="0" y="4"/>
                  </a:moveTo>
                  <a:cubicBezTo>
                    <a:pt x="0" y="23"/>
                    <a:pt x="0" y="23"/>
                    <a:pt x="0" y="23"/>
                  </a:cubicBezTo>
                  <a:cubicBezTo>
                    <a:pt x="0" y="25"/>
                    <a:pt x="9" y="23"/>
                    <a:pt x="9" y="21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0"/>
                    <a:pt x="0" y="1"/>
                    <a:pt x="0" y="4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9" name="Freeform 82"/>
            <p:cNvSpPr/>
            <p:nvPr/>
          </p:nvSpPr>
          <p:spPr bwMode="auto">
            <a:xfrm>
              <a:off x="2836" y="1454"/>
              <a:ext cx="30" cy="64"/>
            </a:xfrm>
            <a:custGeom>
              <a:avLst/>
              <a:gdLst>
                <a:gd name="T0" fmla="*/ 4 w 13"/>
                <a:gd name="T1" fmla="*/ 3 h 27"/>
                <a:gd name="T2" fmla="*/ 0 w 13"/>
                <a:gd name="T3" fmla="*/ 26 h 27"/>
                <a:gd name="T4" fmla="*/ 9 w 13"/>
                <a:gd name="T5" fmla="*/ 24 h 27"/>
                <a:gd name="T6" fmla="*/ 13 w 13"/>
                <a:gd name="T7" fmla="*/ 1 h 27"/>
                <a:gd name="T8" fmla="*/ 4 w 13"/>
                <a:gd name="T9" fmla="*/ 3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27">
                  <a:moveTo>
                    <a:pt x="4" y="3"/>
                  </a:moveTo>
                  <a:cubicBezTo>
                    <a:pt x="4" y="11"/>
                    <a:pt x="1" y="18"/>
                    <a:pt x="0" y="26"/>
                  </a:cubicBezTo>
                  <a:cubicBezTo>
                    <a:pt x="0" y="27"/>
                    <a:pt x="9" y="26"/>
                    <a:pt x="9" y="24"/>
                  </a:cubicBezTo>
                  <a:cubicBezTo>
                    <a:pt x="9" y="16"/>
                    <a:pt x="12" y="9"/>
                    <a:pt x="13" y="1"/>
                  </a:cubicBezTo>
                  <a:cubicBezTo>
                    <a:pt x="13" y="0"/>
                    <a:pt x="4" y="1"/>
                    <a:pt x="4" y="3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0" name="Freeform 83"/>
            <p:cNvSpPr/>
            <p:nvPr/>
          </p:nvSpPr>
          <p:spPr bwMode="auto">
            <a:xfrm>
              <a:off x="2826" y="1632"/>
              <a:ext cx="31" cy="78"/>
            </a:xfrm>
            <a:custGeom>
              <a:avLst/>
              <a:gdLst>
                <a:gd name="T0" fmla="*/ 4 w 13"/>
                <a:gd name="T1" fmla="*/ 4 h 33"/>
                <a:gd name="T2" fmla="*/ 0 w 13"/>
                <a:gd name="T3" fmla="*/ 31 h 33"/>
                <a:gd name="T4" fmla="*/ 9 w 13"/>
                <a:gd name="T5" fmla="*/ 29 h 33"/>
                <a:gd name="T6" fmla="*/ 13 w 13"/>
                <a:gd name="T7" fmla="*/ 2 h 33"/>
                <a:gd name="T8" fmla="*/ 4 w 13"/>
                <a:gd name="T9" fmla="*/ 4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33">
                  <a:moveTo>
                    <a:pt x="4" y="4"/>
                  </a:moveTo>
                  <a:cubicBezTo>
                    <a:pt x="4" y="13"/>
                    <a:pt x="0" y="22"/>
                    <a:pt x="0" y="31"/>
                  </a:cubicBezTo>
                  <a:cubicBezTo>
                    <a:pt x="0" y="33"/>
                    <a:pt x="9" y="32"/>
                    <a:pt x="9" y="29"/>
                  </a:cubicBezTo>
                  <a:cubicBezTo>
                    <a:pt x="9" y="20"/>
                    <a:pt x="12" y="11"/>
                    <a:pt x="13" y="2"/>
                  </a:cubicBezTo>
                  <a:cubicBezTo>
                    <a:pt x="13" y="0"/>
                    <a:pt x="4" y="2"/>
                    <a:pt x="4" y="4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1" name="Freeform 84"/>
            <p:cNvSpPr/>
            <p:nvPr/>
          </p:nvSpPr>
          <p:spPr bwMode="auto">
            <a:xfrm>
              <a:off x="2779" y="1847"/>
              <a:ext cx="19" cy="52"/>
            </a:xfrm>
            <a:custGeom>
              <a:avLst/>
              <a:gdLst>
                <a:gd name="T0" fmla="*/ 0 w 8"/>
                <a:gd name="T1" fmla="*/ 5 h 22"/>
                <a:gd name="T2" fmla="*/ 0 w 8"/>
                <a:gd name="T3" fmla="*/ 20 h 22"/>
                <a:gd name="T4" fmla="*/ 8 w 8"/>
                <a:gd name="T5" fmla="*/ 18 h 22"/>
                <a:gd name="T6" fmla="*/ 8 w 8"/>
                <a:gd name="T7" fmla="*/ 3 h 22"/>
                <a:gd name="T8" fmla="*/ 0 w 8"/>
                <a:gd name="T9" fmla="*/ 5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22">
                  <a:moveTo>
                    <a:pt x="0" y="5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22"/>
                    <a:pt x="8" y="21"/>
                    <a:pt x="8" y="18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0"/>
                    <a:pt x="0" y="2"/>
                    <a:pt x="0" y="5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2" name="Freeform 85"/>
            <p:cNvSpPr/>
            <p:nvPr/>
          </p:nvSpPr>
          <p:spPr bwMode="auto">
            <a:xfrm>
              <a:off x="3820" y="1165"/>
              <a:ext cx="227" cy="320"/>
            </a:xfrm>
            <a:custGeom>
              <a:avLst/>
              <a:gdLst>
                <a:gd name="T0" fmla="*/ 9 w 96"/>
                <a:gd name="T1" fmla="*/ 29 h 135"/>
                <a:gd name="T2" fmla="*/ 13 w 96"/>
                <a:gd name="T3" fmla="*/ 7 h 135"/>
                <a:gd name="T4" fmla="*/ 4 w 96"/>
                <a:gd name="T5" fmla="*/ 7 h 135"/>
                <a:gd name="T6" fmla="*/ 23 w 96"/>
                <a:gd name="T7" fmla="*/ 77 h 135"/>
                <a:gd name="T8" fmla="*/ 41 w 96"/>
                <a:gd name="T9" fmla="*/ 133 h 135"/>
                <a:gd name="T10" fmla="*/ 48 w 96"/>
                <a:gd name="T11" fmla="*/ 133 h 135"/>
                <a:gd name="T12" fmla="*/ 68 w 96"/>
                <a:gd name="T13" fmla="*/ 67 h 135"/>
                <a:gd name="T14" fmla="*/ 72 w 96"/>
                <a:gd name="T15" fmla="*/ 37 h 135"/>
                <a:gd name="T16" fmla="*/ 77 w 96"/>
                <a:gd name="T17" fmla="*/ 16 h 135"/>
                <a:gd name="T18" fmla="*/ 86 w 96"/>
                <a:gd name="T19" fmla="*/ 19 h 135"/>
                <a:gd name="T20" fmla="*/ 93 w 96"/>
                <a:gd name="T21" fmla="*/ 16 h 135"/>
                <a:gd name="T22" fmla="*/ 77 w 96"/>
                <a:gd name="T23" fmla="*/ 5 h 135"/>
                <a:gd name="T24" fmla="*/ 64 w 96"/>
                <a:gd name="T25" fmla="*/ 33 h 135"/>
                <a:gd name="T26" fmla="*/ 58 w 96"/>
                <a:gd name="T27" fmla="*/ 76 h 135"/>
                <a:gd name="T28" fmla="*/ 42 w 96"/>
                <a:gd name="T29" fmla="*/ 131 h 135"/>
                <a:gd name="T30" fmla="*/ 49 w 96"/>
                <a:gd name="T31" fmla="*/ 130 h 135"/>
                <a:gd name="T32" fmla="*/ 31 w 96"/>
                <a:gd name="T33" fmla="*/ 75 h 135"/>
                <a:gd name="T34" fmla="*/ 13 w 96"/>
                <a:gd name="T35" fmla="*/ 5 h 135"/>
                <a:gd name="T36" fmla="*/ 5 w 96"/>
                <a:gd name="T37" fmla="*/ 6 h 135"/>
                <a:gd name="T38" fmla="*/ 0 w 96"/>
                <a:gd name="T39" fmla="*/ 29 h 135"/>
                <a:gd name="T40" fmla="*/ 9 w 96"/>
                <a:gd name="T41" fmla="*/ 29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6" h="135">
                  <a:moveTo>
                    <a:pt x="9" y="29"/>
                  </a:moveTo>
                  <a:cubicBezTo>
                    <a:pt x="9" y="21"/>
                    <a:pt x="9" y="14"/>
                    <a:pt x="13" y="7"/>
                  </a:cubicBezTo>
                  <a:cubicBezTo>
                    <a:pt x="10" y="7"/>
                    <a:pt x="7" y="7"/>
                    <a:pt x="4" y="7"/>
                  </a:cubicBezTo>
                  <a:cubicBezTo>
                    <a:pt x="15" y="29"/>
                    <a:pt x="20" y="54"/>
                    <a:pt x="23" y="77"/>
                  </a:cubicBezTo>
                  <a:cubicBezTo>
                    <a:pt x="25" y="95"/>
                    <a:pt x="26" y="120"/>
                    <a:pt x="41" y="133"/>
                  </a:cubicBezTo>
                  <a:cubicBezTo>
                    <a:pt x="43" y="135"/>
                    <a:pt x="47" y="134"/>
                    <a:pt x="48" y="133"/>
                  </a:cubicBezTo>
                  <a:cubicBezTo>
                    <a:pt x="66" y="117"/>
                    <a:pt x="65" y="88"/>
                    <a:pt x="68" y="67"/>
                  </a:cubicBezTo>
                  <a:cubicBezTo>
                    <a:pt x="69" y="57"/>
                    <a:pt x="70" y="47"/>
                    <a:pt x="72" y="37"/>
                  </a:cubicBezTo>
                  <a:cubicBezTo>
                    <a:pt x="73" y="29"/>
                    <a:pt x="75" y="22"/>
                    <a:pt x="77" y="16"/>
                  </a:cubicBezTo>
                  <a:cubicBezTo>
                    <a:pt x="81" y="7"/>
                    <a:pt x="83" y="16"/>
                    <a:pt x="86" y="19"/>
                  </a:cubicBezTo>
                  <a:cubicBezTo>
                    <a:pt x="87" y="22"/>
                    <a:pt x="96" y="19"/>
                    <a:pt x="93" y="16"/>
                  </a:cubicBezTo>
                  <a:cubicBezTo>
                    <a:pt x="89" y="9"/>
                    <a:pt x="87" y="0"/>
                    <a:pt x="77" y="5"/>
                  </a:cubicBezTo>
                  <a:cubicBezTo>
                    <a:pt x="68" y="10"/>
                    <a:pt x="66" y="24"/>
                    <a:pt x="64" y="33"/>
                  </a:cubicBezTo>
                  <a:cubicBezTo>
                    <a:pt x="61" y="47"/>
                    <a:pt x="60" y="62"/>
                    <a:pt x="58" y="76"/>
                  </a:cubicBezTo>
                  <a:cubicBezTo>
                    <a:pt x="56" y="94"/>
                    <a:pt x="56" y="118"/>
                    <a:pt x="42" y="131"/>
                  </a:cubicBezTo>
                  <a:cubicBezTo>
                    <a:pt x="44" y="131"/>
                    <a:pt x="46" y="130"/>
                    <a:pt x="49" y="130"/>
                  </a:cubicBezTo>
                  <a:cubicBezTo>
                    <a:pt x="34" y="117"/>
                    <a:pt x="34" y="93"/>
                    <a:pt x="31" y="75"/>
                  </a:cubicBezTo>
                  <a:cubicBezTo>
                    <a:pt x="29" y="52"/>
                    <a:pt x="23" y="27"/>
                    <a:pt x="13" y="5"/>
                  </a:cubicBezTo>
                  <a:cubicBezTo>
                    <a:pt x="12" y="3"/>
                    <a:pt x="6" y="3"/>
                    <a:pt x="5" y="6"/>
                  </a:cubicBezTo>
                  <a:cubicBezTo>
                    <a:pt x="1" y="14"/>
                    <a:pt x="0" y="21"/>
                    <a:pt x="0" y="29"/>
                  </a:cubicBezTo>
                  <a:cubicBezTo>
                    <a:pt x="0" y="33"/>
                    <a:pt x="9" y="32"/>
                    <a:pt x="9" y="29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3" name="Freeform 86"/>
            <p:cNvSpPr/>
            <p:nvPr/>
          </p:nvSpPr>
          <p:spPr bwMode="auto">
            <a:xfrm>
              <a:off x="4099" y="1203"/>
              <a:ext cx="180" cy="26"/>
            </a:xfrm>
            <a:custGeom>
              <a:avLst/>
              <a:gdLst>
                <a:gd name="T0" fmla="*/ 6 w 76"/>
                <a:gd name="T1" fmla="*/ 11 h 11"/>
                <a:gd name="T2" fmla="*/ 66 w 76"/>
                <a:gd name="T3" fmla="*/ 7 h 11"/>
                <a:gd name="T4" fmla="*/ 71 w 76"/>
                <a:gd name="T5" fmla="*/ 4 h 11"/>
                <a:gd name="T6" fmla="*/ 10 w 76"/>
                <a:gd name="T7" fmla="*/ 7 h 11"/>
                <a:gd name="T8" fmla="*/ 6 w 76"/>
                <a:gd name="T9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6" h="11">
                  <a:moveTo>
                    <a:pt x="6" y="11"/>
                  </a:moveTo>
                  <a:cubicBezTo>
                    <a:pt x="26" y="11"/>
                    <a:pt x="46" y="4"/>
                    <a:pt x="66" y="7"/>
                  </a:cubicBezTo>
                  <a:cubicBezTo>
                    <a:pt x="68" y="8"/>
                    <a:pt x="76" y="4"/>
                    <a:pt x="71" y="4"/>
                  </a:cubicBezTo>
                  <a:cubicBezTo>
                    <a:pt x="50" y="0"/>
                    <a:pt x="30" y="7"/>
                    <a:pt x="10" y="7"/>
                  </a:cubicBezTo>
                  <a:cubicBezTo>
                    <a:pt x="7" y="7"/>
                    <a:pt x="0" y="11"/>
                    <a:pt x="6" y="11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4" name="Freeform 87"/>
            <p:cNvSpPr/>
            <p:nvPr/>
          </p:nvSpPr>
          <p:spPr bwMode="auto">
            <a:xfrm>
              <a:off x="4156" y="1265"/>
              <a:ext cx="130" cy="50"/>
            </a:xfrm>
            <a:custGeom>
              <a:avLst/>
              <a:gdLst>
                <a:gd name="T0" fmla="*/ 0 w 55"/>
                <a:gd name="T1" fmla="*/ 3 h 21"/>
                <a:gd name="T2" fmla="*/ 46 w 55"/>
                <a:gd name="T3" fmla="*/ 19 h 21"/>
                <a:gd name="T4" fmla="*/ 51 w 55"/>
                <a:gd name="T5" fmla="*/ 16 h 21"/>
                <a:gd name="T6" fmla="*/ 8 w 55"/>
                <a:gd name="T7" fmla="*/ 1 h 21"/>
                <a:gd name="T8" fmla="*/ 0 w 55"/>
                <a:gd name="T9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21">
                  <a:moveTo>
                    <a:pt x="0" y="3"/>
                  </a:moveTo>
                  <a:cubicBezTo>
                    <a:pt x="1" y="21"/>
                    <a:pt x="33" y="19"/>
                    <a:pt x="46" y="19"/>
                  </a:cubicBezTo>
                  <a:cubicBezTo>
                    <a:pt x="47" y="19"/>
                    <a:pt x="55" y="16"/>
                    <a:pt x="51" y="16"/>
                  </a:cubicBezTo>
                  <a:cubicBezTo>
                    <a:pt x="39" y="16"/>
                    <a:pt x="9" y="17"/>
                    <a:pt x="8" y="1"/>
                  </a:cubicBezTo>
                  <a:cubicBezTo>
                    <a:pt x="8" y="0"/>
                    <a:pt x="0" y="1"/>
                    <a:pt x="0" y="3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5" name="Freeform 88"/>
            <p:cNvSpPr/>
            <p:nvPr/>
          </p:nvSpPr>
          <p:spPr bwMode="auto">
            <a:xfrm>
              <a:off x="4442" y="1113"/>
              <a:ext cx="59" cy="206"/>
            </a:xfrm>
            <a:custGeom>
              <a:avLst/>
              <a:gdLst>
                <a:gd name="T0" fmla="*/ 8 w 25"/>
                <a:gd name="T1" fmla="*/ 85 h 87"/>
                <a:gd name="T2" fmla="*/ 25 w 25"/>
                <a:gd name="T3" fmla="*/ 1 h 87"/>
                <a:gd name="T4" fmla="*/ 16 w 25"/>
                <a:gd name="T5" fmla="*/ 3 h 87"/>
                <a:gd name="T6" fmla="*/ 8 w 25"/>
                <a:gd name="T7" fmla="*/ 86 h 87"/>
                <a:gd name="T8" fmla="*/ 17 w 25"/>
                <a:gd name="T9" fmla="*/ 84 h 87"/>
                <a:gd name="T10" fmla="*/ 25 w 25"/>
                <a:gd name="T11" fmla="*/ 1 h 87"/>
                <a:gd name="T12" fmla="*/ 16 w 25"/>
                <a:gd name="T13" fmla="*/ 2 h 87"/>
                <a:gd name="T14" fmla="*/ 0 w 25"/>
                <a:gd name="T15" fmla="*/ 86 h 87"/>
                <a:gd name="T16" fmla="*/ 8 w 25"/>
                <a:gd name="T17" fmla="*/ 85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87">
                  <a:moveTo>
                    <a:pt x="8" y="85"/>
                  </a:moveTo>
                  <a:cubicBezTo>
                    <a:pt x="16" y="57"/>
                    <a:pt x="17" y="28"/>
                    <a:pt x="25" y="1"/>
                  </a:cubicBezTo>
                  <a:cubicBezTo>
                    <a:pt x="22" y="1"/>
                    <a:pt x="19" y="2"/>
                    <a:pt x="16" y="3"/>
                  </a:cubicBezTo>
                  <a:cubicBezTo>
                    <a:pt x="12" y="31"/>
                    <a:pt x="8" y="58"/>
                    <a:pt x="8" y="86"/>
                  </a:cubicBezTo>
                  <a:cubicBezTo>
                    <a:pt x="8" y="87"/>
                    <a:pt x="16" y="86"/>
                    <a:pt x="17" y="84"/>
                  </a:cubicBezTo>
                  <a:cubicBezTo>
                    <a:pt x="17" y="56"/>
                    <a:pt x="20" y="28"/>
                    <a:pt x="25" y="1"/>
                  </a:cubicBezTo>
                  <a:cubicBezTo>
                    <a:pt x="25" y="0"/>
                    <a:pt x="17" y="1"/>
                    <a:pt x="16" y="2"/>
                  </a:cubicBezTo>
                  <a:cubicBezTo>
                    <a:pt x="8" y="30"/>
                    <a:pt x="8" y="59"/>
                    <a:pt x="0" y="86"/>
                  </a:cubicBezTo>
                  <a:cubicBezTo>
                    <a:pt x="0" y="87"/>
                    <a:pt x="8" y="86"/>
                    <a:pt x="8" y="85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6" name="Freeform 89"/>
            <p:cNvSpPr/>
            <p:nvPr/>
          </p:nvSpPr>
          <p:spPr bwMode="auto">
            <a:xfrm>
              <a:off x="4516" y="1191"/>
              <a:ext cx="123" cy="313"/>
            </a:xfrm>
            <a:custGeom>
              <a:avLst/>
              <a:gdLst>
                <a:gd name="T0" fmla="*/ 42 w 52"/>
                <a:gd name="T1" fmla="*/ 3 h 132"/>
                <a:gd name="T2" fmla="*/ 21 w 52"/>
                <a:gd name="T3" fmla="*/ 53 h 132"/>
                <a:gd name="T4" fmla="*/ 1 w 52"/>
                <a:gd name="T5" fmla="*/ 129 h 132"/>
                <a:gd name="T6" fmla="*/ 10 w 52"/>
                <a:gd name="T7" fmla="*/ 128 h 132"/>
                <a:gd name="T8" fmla="*/ 28 w 52"/>
                <a:gd name="T9" fmla="*/ 59 h 132"/>
                <a:gd name="T10" fmla="*/ 50 w 52"/>
                <a:gd name="T11" fmla="*/ 3 h 132"/>
                <a:gd name="T12" fmla="*/ 42 w 52"/>
                <a:gd name="T13" fmla="*/ 3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132">
                  <a:moveTo>
                    <a:pt x="42" y="3"/>
                  </a:moveTo>
                  <a:cubicBezTo>
                    <a:pt x="29" y="17"/>
                    <a:pt x="26" y="35"/>
                    <a:pt x="21" y="53"/>
                  </a:cubicBezTo>
                  <a:cubicBezTo>
                    <a:pt x="15" y="78"/>
                    <a:pt x="10" y="104"/>
                    <a:pt x="1" y="129"/>
                  </a:cubicBezTo>
                  <a:cubicBezTo>
                    <a:pt x="0" y="132"/>
                    <a:pt x="9" y="131"/>
                    <a:pt x="10" y="128"/>
                  </a:cubicBezTo>
                  <a:cubicBezTo>
                    <a:pt x="17" y="105"/>
                    <a:pt x="22" y="82"/>
                    <a:pt x="28" y="59"/>
                  </a:cubicBezTo>
                  <a:cubicBezTo>
                    <a:pt x="33" y="40"/>
                    <a:pt x="36" y="18"/>
                    <a:pt x="50" y="3"/>
                  </a:cubicBezTo>
                  <a:cubicBezTo>
                    <a:pt x="52" y="0"/>
                    <a:pt x="44" y="1"/>
                    <a:pt x="42" y="3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7" name="Freeform 90"/>
            <p:cNvSpPr/>
            <p:nvPr/>
          </p:nvSpPr>
          <p:spPr bwMode="auto">
            <a:xfrm>
              <a:off x="4613" y="1267"/>
              <a:ext cx="144" cy="303"/>
            </a:xfrm>
            <a:custGeom>
              <a:avLst/>
              <a:gdLst>
                <a:gd name="T0" fmla="*/ 16 w 61"/>
                <a:gd name="T1" fmla="*/ 18 h 128"/>
                <a:gd name="T2" fmla="*/ 27 w 61"/>
                <a:gd name="T3" fmla="*/ 39 h 128"/>
                <a:gd name="T4" fmla="*/ 22 w 61"/>
                <a:gd name="T5" fmla="*/ 55 h 128"/>
                <a:gd name="T6" fmla="*/ 31 w 61"/>
                <a:gd name="T7" fmla="*/ 81 h 128"/>
                <a:gd name="T8" fmla="*/ 38 w 61"/>
                <a:gd name="T9" fmla="*/ 87 h 128"/>
                <a:gd name="T10" fmla="*/ 23 w 61"/>
                <a:gd name="T11" fmla="*/ 110 h 128"/>
                <a:gd name="T12" fmla="*/ 21 w 61"/>
                <a:gd name="T13" fmla="*/ 124 h 128"/>
                <a:gd name="T14" fmla="*/ 29 w 61"/>
                <a:gd name="T15" fmla="*/ 122 h 128"/>
                <a:gd name="T16" fmla="*/ 50 w 61"/>
                <a:gd name="T17" fmla="*/ 87 h 128"/>
                <a:gd name="T18" fmla="*/ 31 w 61"/>
                <a:gd name="T19" fmla="*/ 64 h 128"/>
                <a:gd name="T20" fmla="*/ 41 w 61"/>
                <a:gd name="T21" fmla="*/ 27 h 128"/>
                <a:gd name="T22" fmla="*/ 10 w 61"/>
                <a:gd name="T23" fmla="*/ 23 h 128"/>
                <a:gd name="T24" fmla="*/ 16 w 61"/>
                <a:gd name="T25" fmla="*/ 1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1" h="128">
                  <a:moveTo>
                    <a:pt x="16" y="18"/>
                  </a:moveTo>
                  <a:cubicBezTo>
                    <a:pt x="33" y="32"/>
                    <a:pt x="34" y="27"/>
                    <a:pt x="27" y="39"/>
                  </a:cubicBezTo>
                  <a:cubicBezTo>
                    <a:pt x="25" y="44"/>
                    <a:pt x="23" y="49"/>
                    <a:pt x="22" y="55"/>
                  </a:cubicBezTo>
                  <a:cubicBezTo>
                    <a:pt x="20" y="64"/>
                    <a:pt x="26" y="74"/>
                    <a:pt x="31" y="81"/>
                  </a:cubicBezTo>
                  <a:cubicBezTo>
                    <a:pt x="33" y="82"/>
                    <a:pt x="36" y="85"/>
                    <a:pt x="38" y="87"/>
                  </a:cubicBezTo>
                  <a:cubicBezTo>
                    <a:pt x="49" y="95"/>
                    <a:pt x="27" y="106"/>
                    <a:pt x="23" y="110"/>
                  </a:cubicBezTo>
                  <a:cubicBezTo>
                    <a:pt x="18" y="114"/>
                    <a:pt x="18" y="119"/>
                    <a:pt x="21" y="124"/>
                  </a:cubicBezTo>
                  <a:cubicBezTo>
                    <a:pt x="23" y="128"/>
                    <a:pt x="31" y="125"/>
                    <a:pt x="29" y="122"/>
                  </a:cubicBezTo>
                  <a:cubicBezTo>
                    <a:pt x="24" y="110"/>
                    <a:pt x="61" y="98"/>
                    <a:pt x="50" y="87"/>
                  </a:cubicBezTo>
                  <a:cubicBezTo>
                    <a:pt x="42" y="79"/>
                    <a:pt x="36" y="74"/>
                    <a:pt x="31" y="64"/>
                  </a:cubicBezTo>
                  <a:cubicBezTo>
                    <a:pt x="25" y="51"/>
                    <a:pt x="39" y="39"/>
                    <a:pt x="41" y="27"/>
                  </a:cubicBezTo>
                  <a:cubicBezTo>
                    <a:pt x="46" y="0"/>
                    <a:pt x="0" y="15"/>
                    <a:pt x="10" y="23"/>
                  </a:cubicBezTo>
                  <a:cubicBezTo>
                    <a:pt x="13" y="25"/>
                    <a:pt x="20" y="21"/>
                    <a:pt x="16" y="18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8" name="Freeform 91"/>
            <p:cNvSpPr/>
            <p:nvPr/>
          </p:nvSpPr>
          <p:spPr bwMode="auto">
            <a:xfrm>
              <a:off x="4849" y="1189"/>
              <a:ext cx="88" cy="234"/>
            </a:xfrm>
            <a:custGeom>
              <a:avLst/>
              <a:gdLst>
                <a:gd name="T0" fmla="*/ 2 w 37"/>
                <a:gd name="T1" fmla="*/ 5 h 99"/>
                <a:gd name="T2" fmla="*/ 14 w 37"/>
                <a:gd name="T3" fmla="*/ 96 h 99"/>
                <a:gd name="T4" fmla="*/ 22 w 37"/>
                <a:gd name="T5" fmla="*/ 94 h 99"/>
                <a:gd name="T6" fmla="*/ 10 w 37"/>
                <a:gd name="T7" fmla="*/ 2 h 99"/>
                <a:gd name="T8" fmla="*/ 2 w 37"/>
                <a:gd name="T9" fmla="*/ 5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99">
                  <a:moveTo>
                    <a:pt x="2" y="5"/>
                  </a:moveTo>
                  <a:cubicBezTo>
                    <a:pt x="29" y="25"/>
                    <a:pt x="6" y="69"/>
                    <a:pt x="14" y="96"/>
                  </a:cubicBezTo>
                  <a:cubicBezTo>
                    <a:pt x="15" y="99"/>
                    <a:pt x="23" y="97"/>
                    <a:pt x="22" y="94"/>
                  </a:cubicBezTo>
                  <a:cubicBezTo>
                    <a:pt x="15" y="67"/>
                    <a:pt x="37" y="22"/>
                    <a:pt x="10" y="2"/>
                  </a:cubicBezTo>
                  <a:cubicBezTo>
                    <a:pt x="7" y="0"/>
                    <a:pt x="0" y="4"/>
                    <a:pt x="2" y="5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9" name="Freeform 92"/>
            <p:cNvSpPr/>
            <p:nvPr/>
          </p:nvSpPr>
          <p:spPr bwMode="auto">
            <a:xfrm>
              <a:off x="4840" y="1146"/>
              <a:ext cx="158" cy="263"/>
            </a:xfrm>
            <a:custGeom>
              <a:avLst/>
              <a:gdLst>
                <a:gd name="T0" fmla="*/ 10 w 67"/>
                <a:gd name="T1" fmla="*/ 18 h 111"/>
                <a:gd name="T2" fmla="*/ 35 w 67"/>
                <a:gd name="T3" fmla="*/ 27 h 111"/>
                <a:gd name="T4" fmla="*/ 31 w 67"/>
                <a:gd name="T5" fmla="*/ 46 h 111"/>
                <a:gd name="T6" fmla="*/ 32 w 67"/>
                <a:gd name="T7" fmla="*/ 68 h 111"/>
                <a:gd name="T8" fmla="*/ 50 w 67"/>
                <a:gd name="T9" fmla="*/ 88 h 111"/>
                <a:gd name="T10" fmla="*/ 16 w 67"/>
                <a:gd name="T11" fmla="*/ 107 h 111"/>
                <a:gd name="T12" fmla="*/ 12 w 67"/>
                <a:gd name="T13" fmla="*/ 111 h 111"/>
                <a:gd name="T14" fmla="*/ 51 w 67"/>
                <a:gd name="T15" fmla="*/ 102 h 111"/>
                <a:gd name="T16" fmla="*/ 43 w 67"/>
                <a:gd name="T17" fmla="*/ 69 h 111"/>
                <a:gd name="T18" fmla="*/ 43 w 67"/>
                <a:gd name="T19" fmla="*/ 30 h 111"/>
                <a:gd name="T20" fmla="*/ 34 w 67"/>
                <a:gd name="T21" fmla="*/ 9 h 111"/>
                <a:gd name="T22" fmla="*/ 2 w 67"/>
                <a:gd name="T23" fmla="*/ 18 h 111"/>
                <a:gd name="T24" fmla="*/ 10 w 67"/>
                <a:gd name="T25" fmla="*/ 18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7" h="111">
                  <a:moveTo>
                    <a:pt x="10" y="18"/>
                  </a:moveTo>
                  <a:cubicBezTo>
                    <a:pt x="26" y="4"/>
                    <a:pt x="33" y="17"/>
                    <a:pt x="35" y="27"/>
                  </a:cubicBezTo>
                  <a:cubicBezTo>
                    <a:pt x="35" y="33"/>
                    <a:pt x="33" y="40"/>
                    <a:pt x="31" y="46"/>
                  </a:cubicBezTo>
                  <a:cubicBezTo>
                    <a:pt x="29" y="53"/>
                    <a:pt x="28" y="61"/>
                    <a:pt x="32" y="68"/>
                  </a:cubicBezTo>
                  <a:cubicBezTo>
                    <a:pt x="36" y="76"/>
                    <a:pt x="45" y="81"/>
                    <a:pt x="50" y="88"/>
                  </a:cubicBezTo>
                  <a:cubicBezTo>
                    <a:pt x="59" y="103"/>
                    <a:pt x="24" y="107"/>
                    <a:pt x="16" y="107"/>
                  </a:cubicBezTo>
                  <a:cubicBezTo>
                    <a:pt x="13" y="108"/>
                    <a:pt x="7" y="111"/>
                    <a:pt x="12" y="111"/>
                  </a:cubicBezTo>
                  <a:cubicBezTo>
                    <a:pt x="25" y="111"/>
                    <a:pt x="41" y="109"/>
                    <a:pt x="51" y="102"/>
                  </a:cubicBezTo>
                  <a:cubicBezTo>
                    <a:pt x="67" y="90"/>
                    <a:pt x="53" y="80"/>
                    <a:pt x="43" y="69"/>
                  </a:cubicBezTo>
                  <a:cubicBezTo>
                    <a:pt x="32" y="59"/>
                    <a:pt x="41" y="42"/>
                    <a:pt x="43" y="30"/>
                  </a:cubicBezTo>
                  <a:cubicBezTo>
                    <a:pt x="44" y="21"/>
                    <a:pt x="41" y="15"/>
                    <a:pt x="34" y="9"/>
                  </a:cubicBezTo>
                  <a:cubicBezTo>
                    <a:pt x="26" y="0"/>
                    <a:pt x="8" y="13"/>
                    <a:pt x="2" y="18"/>
                  </a:cubicBezTo>
                  <a:cubicBezTo>
                    <a:pt x="0" y="20"/>
                    <a:pt x="8" y="19"/>
                    <a:pt x="10" y="18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0" name="Freeform 93"/>
            <p:cNvSpPr/>
            <p:nvPr/>
          </p:nvSpPr>
          <p:spPr bwMode="auto">
            <a:xfrm>
              <a:off x="5055" y="1234"/>
              <a:ext cx="40" cy="45"/>
            </a:xfrm>
            <a:custGeom>
              <a:avLst/>
              <a:gdLst>
                <a:gd name="T0" fmla="*/ 10 w 17"/>
                <a:gd name="T1" fmla="*/ 1 h 19"/>
                <a:gd name="T2" fmla="*/ 1 w 17"/>
                <a:gd name="T3" fmla="*/ 9 h 19"/>
                <a:gd name="T4" fmla="*/ 4 w 17"/>
                <a:gd name="T5" fmla="*/ 17 h 19"/>
                <a:gd name="T6" fmla="*/ 10 w 17"/>
                <a:gd name="T7" fmla="*/ 18 h 19"/>
                <a:gd name="T8" fmla="*/ 12 w 17"/>
                <a:gd name="T9" fmla="*/ 13 h 19"/>
                <a:gd name="T10" fmla="*/ 9 w 17"/>
                <a:gd name="T11" fmla="*/ 10 h 19"/>
                <a:gd name="T12" fmla="*/ 14 w 17"/>
                <a:gd name="T13" fmla="*/ 6 h 19"/>
                <a:gd name="T14" fmla="*/ 16 w 17"/>
                <a:gd name="T15" fmla="*/ 2 h 19"/>
                <a:gd name="T16" fmla="*/ 10 w 17"/>
                <a:gd name="T17" fmla="*/ 1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19">
                  <a:moveTo>
                    <a:pt x="10" y="1"/>
                  </a:moveTo>
                  <a:cubicBezTo>
                    <a:pt x="7" y="3"/>
                    <a:pt x="2" y="5"/>
                    <a:pt x="1" y="9"/>
                  </a:cubicBezTo>
                  <a:cubicBezTo>
                    <a:pt x="0" y="12"/>
                    <a:pt x="2" y="15"/>
                    <a:pt x="4" y="17"/>
                  </a:cubicBezTo>
                  <a:cubicBezTo>
                    <a:pt x="5" y="19"/>
                    <a:pt x="8" y="19"/>
                    <a:pt x="10" y="18"/>
                  </a:cubicBezTo>
                  <a:cubicBezTo>
                    <a:pt x="11" y="17"/>
                    <a:pt x="13" y="15"/>
                    <a:pt x="12" y="13"/>
                  </a:cubicBezTo>
                  <a:cubicBezTo>
                    <a:pt x="11" y="12"/>
                    <a:pt x="9" y="11"/>
                    <a:pt x="9" y="10"/>
                  </a:cubicBezTo>
                  <a:cubicBezTo>
                    <a:pt x="10" y="8"/>
                    <a:pt x="12" y="7"/>
                    <a:pt x="14" y="6"/>
                  </a:cubicBezTo>
                  <a:cubicBezTo>
                    <a:pt x="15" y="6"/>
                    <a:pt x="17" y="4"/>
                    <a:pt x="16" y="2"/>
                  </a:cubicBezTo>
                  <a:cubicBezTo>
                    <a:pt x="14" y="0"/>
                    <a:pt x="12" y="1"/>
                    <a:pt x="10" y="1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1" name="Freeform 94"/>
            <p:cNvSpPr/>
            <p:nvPr/>
          </p:nvSpPr>
          <p:spPr bwMode="auto">
            <a:xfrm>
              <a:off x="5140" y="1125"/>
              <a:ext cx="55" cy="235"/>
            </a:xfrm>
            <a:custGeom>
              <a:avLst/>
              <a:gdLst>
                <a:gd name="T0" fmla="*/ 0 w 23"/>
                <a:gd name="T1" fmla="*/ 5 h 99"/>
                <a:gd name="T2" fmla="*/ 8 w 23"/>
                <a:gd name="T3" fmla="*/ 96 h 99"/>
                <a:gd name="T4" fmla="*/ 16 w 23"/>
                <a:gd name="T5" fmla="*/ 95 h 99"/>
                <a:gd name="T6" fmla="*/ 8 w 23"/>
                <a:gd name="T7" fmla="*/ 4 h 99"/>
                <a:gd name="T8" fmla="*/ 0 w 23"/>
                <a:gd name="T9" fmla="*/ 5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99">
                  <a:moveTo>
                    <a:pt x="0" y="5"/>
                  </a:moveTo>
                  <a:cubicBezTo>
                    <a:pt x="1" y="35"/>
                    <a:pt x="14" y="65"/>
                    <a:pt x="8" y="96"/>
                  </a:cubicBezTo>
                  <a:cubicBezTo>
                    <a:pt x="7" y="99"/>
                    <a:pt x="16" y="98"/>
                    <a:pt x="16" y="95"/>
                  </a:cubicBezTo>
                  <a:cubicBezTo>
                    <a:pt x="23" y="64"/>
                    <a:pt x="9" y="35"/>
                    <a:pt x="8" y="4"/>
                  </a:cubicBezTo>
                  <a:cubicBezTo>
                    <a:pt x="8" y="0"/>
                    <a:pt x="0" y="2"/>
                    <a:pt x="0" y="5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2" name="Freeform 95"/>
            <p:cNvSpPr/>
            <p:nvPr/>
          </p:nvSpPr>
          <p:spPr bwMode="auto">
            <a:xfrm>
              <a:off x="5124" y="1116"/>
              <a:ext cx="170" cy="265"/>
            </a:xfrm>
            <a:custGeom>
              <a:avLst/>
              <a:gdLst>
                <a:gd name="T0" fmla="*/ 10 w 72"/>
                <a:gd name="T1" fmla="*/ 78 h 112"/>
                <a:gd name="T2" fmla="*/ 68 w 72"/>
                <a:gd name="T3" fmla="*/ 4 h 112"/>
                <a:gd name="T4" fmla="*/ 59 w 72"/>
                <a:gd name="T5" fmla="*/ 5 h 112"/>
                <a:gd name="T6" fmla="*/ 63 w 72"/>
                <a:gd name="T7" fmla="*/ 107 h 112"/>
                <a:gd name="T8" fmla="*/ 72 w 72"/>
                <a:gd name="T9" fmla="*/ 107 h 112"/>
                <a:gd name="T10" fmla="*/ 68 w 72"/>
                <a:gd name="T11" fmla="*/ 4 h 112"/>
                <a:gd name="T12" fmla="*/ 59 w 72"/>
                <a:gd name="T13" fmla="*/ 5 h 112"/>
                <a:gd name="T14" fmla="*/ 4 w 72"/>
                <a:gd name="T15" fmla="*/ 75 h 112"/>
                <a:gd name="T16" fmla="*/ 10 w 72"/>
                <a:gd name="T17" fmla="*/ 7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" h="112">
                  <a:moveTo>
                    <a:pt x="10" y="78"/>
                  </a:moveTo>
                  <a:cubicBezTo>
                    <a:pt x="36" y="57"/>
                    <a:pt x="59" y="37"/>
                    <a:pt x="68" y="4"/>
                  </a:cubicBezTo>
                  <a:cubicBezTo>
                    <a:pt x="65" y="4"/>
                    <a:pt x="62" y="5"/>
                    <a:pt x="59" y="5"/>
                  </a:cubicBezTo>
                  <a:cubicBezTo>
                    <a:pt x="56" y="39"/>
                    <a:pt x="63" y="73"/>
                    <a:pt x="63" y="107"/>
                  </a:cubicBezTo>
                  <a:cubicBezTo>
                    <a:pt x="63" y="112"/>
                    <a:pt x="72" y="110"/>
                    <a:pt x="72" y="107"/>
                  </a:cubicBezTo>
                  <a:cubicBezTo>
                    <a:pt x="71" y="72"/>
                    <a:pt x="65" y="38"/>
                    <a:pt x="68" y="4"/>
                  </a:cubicBezTo>
                  <a:cubicBezTo>
                    <a:pt x="68" y="0"/>
                    <a:pt x="60" y="2"/>
                    <a:pt x="59" y="5"/>
                  </a:cubicBezTo>
                  <a:cubicBezTo>
                    <a:pt x="51" y="36"/>
                    <a:pt x="29" y="55"/>
                    <a:pt x="4" y="75"/>
                  </a:cubicBezTo>
                  <a:cubicBezTo>
                    <a:pt x="0" y="78"/>
                    <a:pt x="7" y="81"/>
                    <a:pt x="10" y="78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4" name="Freeform 96"/>
            <p:cNvSpPr/>
            <p:nvPr/>
          </p:nvSpPr>
          <p:spPr bwMode="auto">
            <a:xfrm>
              <a:off x="2973" y="917"/>
              <a:ext cx="1999" cy="241"/>
            </a:xfrm>
            <a:custGeom>
              <a:avLst/>
              <a:gdLst>
                <a:gd name="T0" fmla="*/ 10 w 845"/>
                <a:gd name="T1" fmla="*/ 100 h 102"/>
                <a:gd name="T2" fmla="*/ 62 w 845"/>
                <a:gd name="T3" fmla="*/ 84 h 102"/>
                <a:gd name="T4" fmla="*/ 117 w 845"/>
                <a:gd name="T5" fmla="*/ 70 h 102"/>
                <a:gd name="T6" fmla="*/ 220 w 845"/>
                <a:gd name="T7" fmla="*/ 47 h 102"/>
                <a:gd name="T8" fmla="*/ 446 w 845"/>
                <a:gd name="T9" fmla="*/ 12 h 102"/>
                <a:gd name="T10" fmla="*/ 661 w 845"/>
                <a:gd name="T11" fmla="*/ 12 h 102"/>
                <a:gd name="T12" fmla="*/ 762 w 845"/>
                <a:gd name="T13" fmla="*/ 36 h 102"/>
                <a:gd name="T14" fmla="*/ 840 w 845"/>
                <a:gd name="T15" fmla="*/ 48 h 102"/>
                <a:gd name="T16" fmla="*/ 839 w 845"/>
                <a:gd name="T17" fmla="*/ 45 h 102"/>
                <a:gd name="T18" fmla="*/ 726 w 845"/>
                <a:gd name="T19" fmla="*/ 19 h 102"/>
                <a:gd name="T20" fmla="*/ 627 w 845"/>
                <a:gd name="T21" fmla="*/ 5 h 102"/>
                <a:gd name="T22" fmla="*/ 415 w 845"/>
                <a:gd name="T23" fmla="*/ 11 h 102"/>
                <a:gd name="T24" fmla="*/ 195 w 845"/>
                <a:gd name="T25" fmla="*/ 48 h 102"/>
                <a:gd name="T26" fmla="*/ 84 w 845"/>
                <a:gd name="T27" fmla="*/ 74 h 102"/>
                <a:gd name="T28" fmla="*/ 32 w 845"/>
                <a:gd name="T29" fmla="*/ 88 h 102"/>
                <a:gd name="T30" fmla="*/ 4 w 845"/>
                <a:gd name="T31" fmla="*/ 99 h 102"/>
                <a:gd name="T32" fmla="*/ 10 w 845"/>
                <a:gd name="T33" fmla="*/ 10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45" h="102">
                  <a:moveTo>
                    <a:pt x="10" y="100"/>
                  </a:moveTo>
                  <a:cubicBezTo>
                    <a:pt x="23" y="91"/>
                    <a:pt x="47" y="88"/>
                    <a:pt x="62" y="84"/>
                  </a:cubicBezTo>
                  <a:cubicBezTo>
                    <a:pt x="80" y="79"/>
                    <a:pt x="99" y="75"/>
                    <a:pt x="117" y="70"/>
                  </a:cubicBezTo>
                  <a:cubicBezTo>
                    <a:pt x="151" y="62"/>
                    <a:pt x="185" y="54"/>
                    <a:pt x="220" y="47"/>
                  </a:cubicBezTo>
                  <a:cubicBezTo>
                    <a:pt x="295" y="33"/>
                    <a:pt x="370" y="19"/>
                    <a:pt x="446" y="12"/>
                  </a:cubicBezTo>
                  <a:cubicBezTo>
                    <a:pt x="517" y="4"/>
                    <a:pt x="590" y="5"/>
                    <a:pt x="661" y="12"/>
                  </a:cubicBezTo>
                  <a:cubicBezTo>
                    <a:pt x="695" y="16"/>
                    <a:pt x="731" y="22"/>
                    <a:pt x="762" y="36"/>
                  </a:cubicBezTo>
                  <a:cubicBezTo>
                    <a:pt x="787" y="48"/>
                    <a:pt x="812" y="54"/>
                    <a:pt x="840" y="48"/>
                  </a:cubicBezTo>
                  <a:cubicBezTo>
                    <a:pt x="845" y="47"/>
                    <a:pt x="844" y="44"/>
                    <a:pt x="839" y="45"/>
                  </a:cubicBezTo>
                  <a:cubicBezTo>
                    <a:pt x="799" y="53"/>
                    <a:pt x="763" y="28"/>
                    <a:pt x="726" y="19"/>
                  </a:cubicBezTo>
                  <a:cubicBezTo>
                    <a:pt x="694" y="10"/>
                    <a:pt x="660" y="7"/>
                    <a:pt x="627" y="5"/>
                  </a:cubicBezTo>
                  <a:cubicBezTo>
                    <a:pt x="556" y="0"/>
                    <a:pt x="485" y="3"/>
                    <a:pt x="415" y="11"/>
                  </a:cubicBezTo>
                  <a:cubicBezTo>
                    <a:pt x="341" y="20"/>
                    <a:pt x="268" y="34"/>
                    <a:pt x="195" y="48"/>
                  </a:cubicBezTo>
                  <a:cubicBezTo>
                    <a:pt x="158" y="56"/>
                    <a:pt x="121" y="65"/>
                    <a:pt x="84" y="74"/>
                  </a:cubicBezTo>
                  <a:cubicBezTo>
                    <a:pt x="66" y="79"/>
                    <a:pt x="49" y="84"/>
                    <a:pt x="32" y="88"/>
                  </a:cubicBezTo>
                  <a:cubicBezTo>
                    <a:pt x="21" y="91"/>
                    <a:pt x="13" y="93"/>
                    <a:pt x="4" y="99"/>
                  </a:cubicBezTo>
                  <a:cubicBezTo>
                    <a:pt x="0" y="102"/>
                    <a:pt x="8" y="102"/>
                    <a:pt x="10" y="100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5" name="Freeform 97"/>
            <p:cNvSpPr/>
            <p:nvPr/>
          </p:nvSpPr>
          <p:spPr bwMode="auto">
            <a:xfrm>
              <a:off x="4863" y="969"/>
              <a:ext cx="124" cy="116"/>
            </a:xfrm>
            <a:custGeom>
              <a:avLst/>
              <a:gdLst>
                <a:gd name="T0" fmla="*/ 13 w 52"/>
                <a:gd name="T1" fmla="*/ 4 h 49"/>
                <a:gd name="T2" fmla="*/ 40 w 52"/>
                <a:gd name="T3" fmla="*/ 28 h 49"/>
                <a:gd name="T4" fmla="*/ 5 w 52"/>
                <a:gd name="T5" fmla="*/ 47 h 49"/>
                <a:gd name="T6" fmla="*/ 11 w 52"/>
                <a:gd name="T7" fmla="*/ 48 h 49"/>
                <a:gd name="T8" fmla="*/ 48 w 52"/>
                <a:gd name="T9" fmla="*/ 25 h 49"/>
                <a:gd name="T10" fmla="*/ 19 w 52"/>
                <a:gd name="T11" fmla="*/ 0 h 49"/>
                <a:gd name="T12" fmla="*/ 13 w 52"/>
                <a:gd name="T13" fmla="*/ 4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49">
                  <a:moveTo>
                    <a:pt x="13" y="4"/>
                  </a:moveTo>
                  <a:cubicBezTo>
                    <a:pt x="22" y="4"/>
                    <a:pt x="43" y="18"/>
                    <a:pt x="40" y="28"/>
                  </a:cubicBezTo>
                  <a:cubicBezTo>
                    <a:pt x="36" y="38"/>
                    <a:pt x="15" y="42"/>
                    <a:pt x="5" y="47"/>
                  </a:cubicBezTo>
                  <a:cubicBezTo>
                    <a:pt x="0" y="49"/>
                    <a:pt x="8" y="49"/>
                    <a:pt x="11" y="48"/>
                  </a:cubicBezTo>
                  <a:cubicBezTo>
                    <a:pt x="22" y="43"/>
                    <a:pt x="44" y="39"/>
                    <a:pt x="48" y="25"/>
                  </a:cubicBezTo>
                  <a:cubicBezTo>
                    <a:pt x="52" y="15"/>
                    <a:pt x="28" y="1"/>
                    <a:pt x="19" y="0"/>
                  </a:cubicBezTo>
                  <a:cubicBezTo>
                    <a:pt x="17" y="0"/>
                    <a:pt x="9" y="3"/>
                    <a:pt x="13" y="4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7" name="Freeform 98"/>
            <p:cNvSpPr/>
            <p:nvPr/>
          </p:nvSpPr>
          <p:spPr bwMode="auto">
            <a:xfrm>
              <a:off x="3555" y="1478"/>
              <a:ext cx="1339" cy="443"/>
            </a:xfrm>
            <a:custGeom>
              <a:avLst/>
              <a:gdLst>
                <a:gd name="T0" fmla="*/ 557 w 566"/>
                <a:gd name="T1" fmla="*/ 4 h 187"/>
                <a:gd name="T2" fmla="*/ 497 w 566"/>
                <a:gd name="T3" fmla="*/ 129 h 187"/>
                <a:gd name="T4" fmla="*/ 358 w 566"/>
                <a:gd name="T5" fmla="*/ 173 h 187"/>
                <a:gd name="T6" fmla="*/ 10 w 566"/>
                <a:gd name="T7" fmla="*/ 127 h 187"/>
                <a:gd name="T8" fmla="*/ 4 w 566"/>
                <a:gd name="T9" fmla="*/ 131 h 187"/>
                <a:gd name="T10" fmla="*/ 5 w 566"/>
                <a:gd name="T11" fmla="*/ 131 h 187"/>
                <a:gd name="T12" fmla="*/ 10 w 566"/>
                <a:gd name="T13" fmla="*/ 134 h 187"/>
                <a:gd name="T14" fmla="*/ 13 w 566"/>
                <a:gd name="T15" fmla="*/ 133 h 187"/>
                <a:gd name="T16" fmla="*/ 14 w 566"/>
                <a:gd name="T17" fmla="*/ 129 h 187"/>
                <a:gd name="T18" fmla="*/ 11 w 566"/>
                <a:gd name="T19" fmla="*/ 127 h 187"/>
                <a:gd name="T20" fmla="*/ 5 w 566"/>
                <a:gd name="T21" fmla="*/ 132 h 187"/>
                <a:gd name="T22" fmla="*/ 381 w 566"/>
                <a:gd name="T23" fmla="*/ 176 h 187"/>
                <a:gd name="T24" fmla="*/ 500 w 566"/>
                <a:gd name="T25" fmla="*/ 135 h 187"/>
                <a:gd name="T26" fmla="*/ 565 w 566"/>
                <a:gd name="T27" fmla="*/ 3 h 187"/>
                <a:gd name="T28" fmla="*/ 557 w 566"/>
                <a:gd name="T29" fmla="*/ 4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66" h="187">
                  <a:moveTo>
                    <a:pt x="557" y="4"/>
                  </a:moveTo>
                  <a:cubicBezTo>
                    <a:pt x="547" y="50"/>
                    <a:pt x="533" y="95"/>
                    <a:pt x="497" y="129"/>
                  </a:cubicBezTo>
                  <a:cubicBezTo>
                    <a:pt x="461" y="163"/>
                    <a:pt x="406" y="171"/>
                    <a:pt x="358" y="173"/>
                  </a:cubicBezTo>
                  <a:cubicBezTo>
                    <a:pt x="242" y="178"/>
                    <a:pt x="121" y="157"/>
                    <a:pt x="10" y="127"/>
                  </a:cubicBezTo>
                  <a:cubicBezTo>
                    <a:pt x="8" y="126"/>
                    <a:pt x="0" y="129"/>
                    <a:pt x="4" y="131"/>
                  </a:cubicBezTo>
                  <a:cubicBezTo>
                    <a:pt x="4" y="131"/>
                    <a:pt x="5" y="131"/>
                    <a:pt x="5" y="131"/>
                  </a:cubicBezTo>
                  <a:cubicBezTo>
                    <a:pt x="0" y="135"/>
                    <a:pt x="7" y="136"/>
                    <a:pt x="10" y="134"/>
                  </a:cubicBezTo>
                  <a:cubicBezTo>
                    <a:pt x="11" y="134"/>
                    <a:pt x="12" y="133"/>
                    <a:pt x="13" y="133"/>
                  </a:cubicBezTo>
                  <a:cubicBezTo>
                    <a:pt x="15" y="132"/>
                    <a:pt x="16" y="130"/>
                    <a:pt x="14" y="129"/>
                  </a:cubicBezTo>
                  <a:cubicBezTo>
                    <a:pt x="13" y="128"/>
                    <a:pt x="12" y="128"/>
                    <a:pt x="11" y="127"/>
                  </a:cubicBezTo>
                  <a:cubicBezTo>
                    <a:pt x="9" y="129"/>
                    <a:pt x="7" y="130"/>
                    <a:pt x="5" y="132"/>
                  </a:cubicBezTo>
                  <a:cubicBezTo>
                    <a:pt x="124" y="164"/>
                    <a:pt x="256" y="187"/>
                    <a:pt x="381" y="176"/>
                  </a:cubicBezTo>
                  <a:cubicBezTo>
                    <a:pt x="424" y="173"/>
                    <a:pt x="466" y="161"/>
                    <a:pt x="500" y="135"/>
                  </a:cubicBezTo>
                  <a:cubicBezTo>
                    <a:pt x="541" y="102"/>
                    <a:pt x="555" y="50"/>
                    <a:pt x="565" y="3"/>
                  </a:cubicBezTo>
                  <a:cubicBezTo>
                    <a:pt x="566" y="0"/>
                    <a:pt x="557" y="1"/>
                    <a:pt x="557" y="4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8" name="Freeform 99"/>
            <p:cNvSpPr/>
            <p:nvPr/>
          </p:nvSpPr>
          <p:spPr bwMode="auto">
            <a:xfrm>
              <a:off x="3496" y="1679"/>
              <a:ext cx="142" cy="185"/>
            </a:xfrm>
            <a:custGeom>
              <a:avLst/>
              <a:gdLst>
                <a:gd name="T0" fmla="*/ 0 w 60"/>
                <a:gd name="T1" fmla="*/ 30 h 78"/>
                <a:gd name="T2" fmla="*/ 20 w 60"/>
                <a:gd name="T3" fmla="*/ 76 h 78"/>
                <a:gd name="T4" fmla="*/ 29 w 60"/>
                <a:gd name="T5" fmla="*/ 74 h 78"/>
                <a:gd name="T6" fmla="*/ 54 w 60"/>
                <a:gd name="T7" fmla="*/ 3 h 78"/>
                <a:gd name="T8" fmla="*/ 51 w 60"/>
                <a:gd name="T9" fmla="*/ 1 h 78"/>
                <a:gd name="T10" fmla="*/ 16 w 60"/>
                <a:gd name="T11" fmla="*/ 25 h 78"/>
                <a:gd name="T12" fmla="*/ 20 w 60"/>
                <a:gd name="T13" fmla="*/ 76 h 78"/>
                <a:gd name="T14" fmla="*/ 29 w 60"/>
                <a:gd name="T15" fmla="*/ 74 h 78"/>
                <a:gd name="T16" fmla="*/ 8 w 60"/>
                <a:gd name="T17" fmla="*/ 28 h 78"/>
                <a:gd name="T18" fmla="*/ 0 w 60"/>
                <a:gd name="T19" fmla="*/ 3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0" h="78">
                  <a:moveTo>
                    <a:pt x="0" y="30"/>
                  </a:moveTo>
                  <a:cubicBezTo>
                    <a:pt x="5" y="46"/>
                    <a:pt x="12" y="61"/>
                    <a:pt x="20" y="76"/>
                  </a:cubicBezTo>
                  <a:cubicBezTo>
                    <a:pt x="23" y="75"/>
                    <a:pt x="26" y="74"/>
                    <a:pt x="29" y="74"/>
                  </a:cubicBezTo>
                  <a:cubicBezTo>
                    <a:pt x="12" y="44"/>
                    <a:pt x="18" y="15"/>
                    <a:pt x="54" y="3"/>
                  </a:cubicBezTo>
                  <a:cubicBezTo>
                    <a:pt x="60" y="1"/>
                    <a:pt x="54" y="0"/>
                    <a:pt x="51" y="1"/>
                  </a:cubicBezTo>
                  <a:cubicBezTo>
                    <a:pt x="37" y="6"/>
                    <a:pt x="24" y="13"/>
                    <a:pt x="16" y="25"/>
                  </a:cubicBezTo>
                  <a:cubicBezTo>
                    <a:pt x="5" y="41"/>
                    <a:pt x="12" y="61"/>
                    <a:pt x="20" y="76"/>
                  </a:cubicBezTo>
                  <a:cubicBezTo>
                    <a:pt x="21" y="78"/>
                    <a:pt x="29" y="75"/>
                    <a:pt x="29" y="74"/>
                  </a:cubicBezTo>
                  <a:cubicBezTo>
                    <a:pt x="21" y="59"/>
                    <a:pt x="13" y="44"/>
                    <a:pt x="8" y="28"/>
                  </a:cubicBezTo>
                  <a:cubicBezTo>
                    <a:pt x="8" y="26"/>
                    <a:pt x="0" y="28"/>
                    <a:pt x="0" y="30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9" name="Freeform 100"/>
            <p:cNvSpPr/>
            <p:nvPr/>
          </p:nvSpPr>
          <p:spPr bwMode="auto">
            <a:xfrm>
              <a:off x="5313" y="1899"/>
              <a:ext cx="55" cy="74"/>
            </a:xfrm>
            <a:custGeom>
              <a:avLst/>
              <a:gdLst>
                <a:gd name="T0" fmla="*/ 2 w 23"/>
                <a:gd name="T1" fmla="*/ 7 h 31"/>
                <a:gd name="T2" fmla="*/ 13 w 23"/>
                <a:gd name="T3" fmla="*/ 28 h 31"/>
                <a:gd name="T4" fmla="*/ 21 w 23"/>
                <a:gd name="T5" fmla="*/ 24 h 31"/>
                <a:gd name="T6" fmla="*/ 9 w 23"/>
                <a:gd name="T7" fmla="*/ 3 h 31"/>
                <a:gd name="T8" fmla="*/ 2 w 23"/>
                <a:gd name="T9" fmla="*/ 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31">
                  <a:moveTo>
                    <a:pt x="2" y="7"/>
                  </a:moveTo>
                  <a:cubicBezTo>
                    <a:pt x="5" y="14"/>
                    <a:pt x="9" y="21"/>
                    <a:pt x="13" y="28"/>
                  </a:cubicBezTo>
                  <a:cubicBezTo>
                    <a:pt x="15" y="31"/>
                    <a:pt x="23" y="28"/>
                    <a:pt x="21" y="24"/>
                  </a:cubicBezTo>
                  <a:cubicBezTo>
                    <a:pt x="17" y="17"/>
                    <a:pt x="13" y="10"/>
                    <a:pt x="9" y="3"/>
                  </a:cubicBezTo>
                  <a:cubicBezTo>
                    <a:pt x="8" y="0"/>
                    <a:pt x="0" y="3"/>
                    <a:pt x="2" y="7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0" name="Freeform 101"/>
            <p:cNvSpPr/>
            <p:nvPr/>
          </p:nvSpPr>
          <p:spPr bwMode="auto">
            <a:xfrm>
              <a:off x="5183" y="1573"/>
              <a:ext cx="213" cy="125"/>
            </a:xfrm>
            <a:custGeom>
              <a:avLst/>
              <a:gdLst>
                <a:gd name="T0" fmla="*/ 9 w 90"/>
                <a:gd name="T1" fmla="*/ 49 h 53"/>
                <a:gd name="T2" fmla="*/ 57 w 90"/>
                <a:gd name="T3" fmla="*/ 6 h 53"/>
                <a:gd name="T4" fmla="*/ 74 w 90"/>
                <a:gd name="T5" fmla="*/ 25 h 53"/>
                <a:gd name="T6" fmla="*/ 51 w 90"/>
                <a:gd name="T7" fmla="*/ 45 h 53"/>
                <a:gd name="T8" fmla="*/ 56 w 90"/>
                <a:gd name="T9" fmla="*/ 47 h 53"/>
                <a:gd name="T10" fmla="*/ 84 w 90"/>
                <a:gd name="T11" fmla="*/ 20 h 53"/>
                <a:gd name="T12" fmla="*/ 69 w 90"/>
                <a:gd name="T13" fmla="*/ 1 h 53"/>
                <a:gd name="T14" fmla="*/ 1 w 90"/>
                <a:gd name="T15" fmla="*/ 50 h 53"/>
                <a:gd name="T16" fmla="*/ 9 w 90"/>
                <a:gd name="T17" fmla="*/ 49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" h="53">
                  <a:moveTo>
                    <a:pt x="9" y="49"/>
                  </a:moveTo>
                  <a:cubicBezTo>
                    <a:pt x="14" y="29"/>
                    <a:pt x="37" y="11"/>
                    <a:pt x="57" y="6"/>
                  </a:cubicBezTo>
                  <a:cubicBezTo>
                    <a:pt x="73" y="2"/>
                    <a:pt x="82" y="13"/>
                    <a:pt x="74" y="25"/>
                  </a:cubicBezTo>
                  <a:cubicBezTo>
                    <a:pt x="69" y="33"/>
                    <a:pt x="60" y="40"/>
                    <a:pt x="51" y="45"/>
                  </a:cubicBezTo>
                  <a:cubicBezTo>
                    <a:pt x="46" y="47"/>
                    <a:pt x="53" y="48"/>
                    <a:pt x="56" y="47"/>
                  </a:cubicBezTo>
                  <a:cubicBezTo>
                    <a:pt x="68" y="41"/>
                    <a:pt x="78" y="31"/>
                    <a:pt x="84" y="20"/>
                  </a:cubicBezTo>
                  <a:cubicBezTo>
                    <a:pt x="90" y="9"/>
                    <a:pt x="80" y="1"/>
                    <a:pt x="69" y="1"/>
                  </a:cubicBezTo>
                  <a:cubicBezTo>
                    <a:pt x="42" y="0"/>
                    <a:pt x="7" y="25"/>
                    <a:pt x="1" y="50"/>
                  </a:cubicBezTo>
                  <a:cubicBezTo>
                    <a:pt x="0" y="53"/>
                    <a:pt x="9" y="51"/>
                    <a:pt x="9" y="49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1" name="Freeform 102"/>
            <p:cNvSpPr/>
            <p:nvPr/>
          </p:nvSpPr>
          <p:spPr bwMode="auto">
            <a:xfrm>
              <a:off x="5218" y="1708"/>
              <a:ext cx="138" cy="267"/>
            </a:xfrm>
            <a:custGeom>
              <a:avLst/>
              <a:gdLst>
                <a:gd name="T0" fmla="*/ 1 w 58"/>
                <a:gd name="T1" fmla="*/ 4 h 113"/>
                <a:gd name="T2" fmla="*/ 49 w 58"/>
                <a:gd name="T3" fmla="*/ 112 h 113"/>
                <a:gd name="T4" fmla="*/ 57 w 58"/>
                <a:gd name="T5" fmla="*/ 109 h 113"/>
                <a:gd name="T6" fmla="*/ 9 w 58"/>
                <a:gd name="T7" fmla="*/ 2 h 113"/>
                <a:gd name="T8" fmla="*/ 1 w 58"/>
                <a:gd name="T9" fmla="*/ 4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113">
                  <a:moveTo>
                    <a:pt x="1" y="4"/>
                  </a:moveTo>
                  <a:cubicBezTo>
                    <a:pt x="20" y="38"/>
                    <a:pt x="31" y="76"/>
                    <a:pt x="49" y="112"/>
                  </a:cubicBezTo>
                  <a:cubicBezTo>
                    <a:pt x="50" y="113"/>
                    <a:pt x="58" y="111"/>
                    <a:pt x="57" y="109"/>
                  </a:cubicBezTo>
                  <a:cubicBezTo>
                    <a:pt x="39" y="74"/>
                    <a:pt x="29" y="36"/>
                    <a:pt x="9" y="2"/>
                  </a:cubicBezTo>
                  <a:cubicBezTo>
                    <a:pt x="8" y="0"/>
                    <a:pt x="0" y="2"/>
                    <a:pt x="1" y="4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2" name="Freeform 103"/>
            <p:cNvSpPr/>
            <p:nvPr/>
          </p:nvSpPr>
          <p:spPr bwMode="auto">
            <a:xfrm>
              <a:off x="5465" y="1608"/>
              <a:ext cx="156" cy="126"/>
            </a:xfrm>
            <a:custGeom>
              <a:avLst/>
              <a:gdLst>
                <a:gd name="T0" fmla="*/ 9 w 66"/>
                <a:gd name="T1" fmla="*/ 48 h 53"/>
                <a:gd name="T2" fmla="*/ 31 w 66"/>
                <a:gd name="T3" fmla="*/ 22 h 53"/>
                <a:gd name="T4" fmla="*/ 59 w 66"/>
                <a:gd name="T5" fmla="*/ 6 h 53"/>
                <a:gd name="T6" fmla="*/ 60 w 66"/>
                <a:gd name="T7" fmla="*/ 0 h 53"/>
                <a:gd name="T8" fmla="*/ 25 w 66"/>
                <a:gd name="T9" fmla="*/ 18 h 53"/>
                <a:gd name="T10" fmla="*/ 0 w 66"/>
                <a:gd name="T11" fmla="*/ 48 h 53"/>
                <a:gd name="T12" fmla="*/ 9 w 66"/>
                <a:gd name="T13" fmla="*/ 48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6" h="53">
                  <a:moveTo>
                    <a:pt x="9" y="48"/>
                  </a:moveTo>
                  <a:cubicBezTo>
                    <a:pt x="10" y="38"/>
                    <a:pt x="23" y="28"/>
                    <a:pt x="31" y="22"/>
                  </a:cubicBezTo>
                  <a:cubicBezTo>
                    <a:pt x="38" y="16"/>
                    <a:pt x="50" y="6"/>
                    <a:pt x="59" y="6"/>
                  </a:cubicBezTo>
                  <a:cubicBezTo>
                    <a:pt x="64" y="5"/>
                    <a:pt x="66" y="0"/>
                    <a:pt x="60" y="0"/>
                  </a:cubicBezTo>
                  <a:cubicBezTo>
                    <a:pt x="47" y="1"/>
                    <a:pt x="35" y="11"/>
                    <a:pt x="25" y="18"/>
                  </a:cubicBezTo>
                  <a:cubicBezTo>
                    <a:pt x="16" y="25"/>
                    <a:pt x="1" y="36"/>
                    <a:pt x="0" y="48"/>
                  </a:cubicBezTo>
                  <a:cubicBezTo>
                    <a:pt x="0" y="53"/>
                    <a:pt x="8" y="51"/>
                    <a:pt x="9" y="48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4" name="Freeform 104"/>
            <p:cNvSpPr/>
            <p:nvPr/>
          </p:nvSpPr>
          <p:spPr bwMode="auto">
            <a:xfrm>
              <a:off x="5467" y="1599"/>
              <a:ext cx="270" cy="189"/>
            </a:xfrm>
            <a:custGeom>
              <a:avLst/>
              <a:gdLst>
                <a:gd name="T0" fmla="*/ 11 w 114"/>
                <a:gd name="T1" fmla="*/ 77 h 80"/>
                <a:gd name="T2" fmla="*/ 110 w 114"/>
                <a:gd name="T3" fmla="*/ 5 h 80"/>
                <a:gd name="T4" fmla="*/ 104 w 114"/>
                <a:gd name="T5" fmla="*/ 2 h 80"/>
                <a:gd name="T6" fmla="*/ 4 w 114"/>
                <a:gd name="T7" fmla="*/ 75 h 80"/>
                <a:gd name="T8" fmla="*/ 11 w 114"/>
                <a:gd name="T9" fmla="*/ 77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80">
                  <a:moveTo>
                    <a:pt x="11" y="77"/>
                  </a:moveTo>
                  <a:cubicBezTo>
                    <a:pt x="41" y="50"/>
                    <a:pt x="75" y="27"/>
                    <a:pt x="110" y="5"/>
                  </a:cubicBezTo>
                  <a:cubicBezTo>
                    <a:pt x="114" y="2"/>
                    <a:pt x="107" y="0"/>
                    <a:pt x="104" y="2"/>
                  </a:cubicBezTo>
                  <a:cubicBezTo>
                    <a:pt x="69" y="24"/>
                    <a:pt x="34" y="47"/>
                    <a:pt x="4" y="75"/>
                  </a:cubicBezTo>
                  <a:cubicBezTo>
                    <a:pt x="0" y="79"/>
                    <a:pt x="8" y="80"/>
                    <a:pt x="11" y="77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5" name="Freeform 105"/>
            <p:cNvSpPr/>
            <p:nvPr/>
          </p:nvSpPr>
          <p:spPr bwMode="auto">
            <a:xfrm>
              <a:off x="5751" y="1374"/>
              <a:ext cx="113" cy="227"/>
            </a:xfrm>
            <a:custGeom>
              <a:avLst/>
              <a:gdLst>
                <a:gd name="T0" fmla="*/ 1 w 48"/>
                <a:gd name="T1" fmla="*/ 6 h 96"/>
                <a:gd name="T2" fmla="*/ 38 w 48"/>
                <a:gd name="T3" fmla="*/ 93 h 96"/>
                <a:gd name="T4" fmla="*/ 46 w 48"/>
                <a:gd name="T5" fmla="*/ 90 h 96"/>
                <a:gd name="T6" fmla="*/ 10 w 48"/>
                <a:gd name="T7" fmla="*/ 3 h 96"/>
                <a:gd name="T8" fmla="*/ 1 w 48"/>
                <a:gd name="T9" fmla="*/ 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96">
                  <a:moveTo>
                    <a:pt x="1" y="6"/>
                  </a:moveTo>
                  <a:cubicBezTo>
                    <a:pt x="9" y="36"/>
                    <a:pt x="26" y="63"/>
                    <a:pt x="38" y="93"/>
                  </a:cubicBezTo>
                  <a:cubicBezTo>
                    <a:pt x="39" y="96"/>
                    <a:pt x="48" y="93"/>
                    <a:pt x="46" y="90"/>
                  </a:cubicBezTo>
                  <a:cubicBezTo>
                    <a:pt x="34" y="61"/>
                    <a:pt x="17" y="34"/>
                    <a:pt x="10" y="3"/>
                  </a:cubicBezTo>
                  <a:cubicBezTo>
                    <a:pt x="9" y="0"/>
                    <a:pt x="0" y="2"/>
                    <a:pt x="1" y="6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6" name="Freeform 106"/>
            <p:cNvSpPr/>
            <p:nvPr/>
          </p:nvSpPr>
          <p:spPr bwMode="auto">
            <a:xfrm>
              <a:off x="5737" y="1260"/>
              <a:ext cx="260" cy="346"/>
            </a:xfrm>
            <a:custGeom>
              <a:avLst/>
              <a:gdLst>
                <a:gd name="T0" fmla="*/ 12 w 110"/>
                <a:gd name="T1" fmla="*/ 44 h 146"/>
                <a:gd name="T2" fmla="*/ 16 w 110"/>
                <a:gd name="T3" fmla="*/ 19 h 146"/>
                <a:gd name="T4" fmla="*/ 39 w 110"/>
                <a:gd name="T5" fmla="*/ 14 h 146"/>
                <a:gd name="T6" fmla="*/ 39 w 110"/>
                <a:gd name="T7" fmla="*/ 31 h 146"/>
                <a:gd name="T8" fmla="*/ 38 w 110"/>
                <a:gd name="T9" fmla="*/ 81 h 146"/>
                <a:gd name="T10" fmla="*/ 77 w 110"/>
                <a:gd name="T11" fmla="*/ 104 h 146"/>
                <a:gd name="T12" fmla="*/ 51 w 110"/>
                <a:gd name="T13" fmla="*/ 143 h 146"/>
                <a:gd name="T14" fmla="*/ 60 w 110"/>
                <a:gd name="T15" fmla="*/ 142 h 146"/>
                <a:gd name="T16" fmla="*/ 82 w 110"/>
                <a:gd name="T17" fmla="*/ 100 h 146"/>
                <a:gd name="T18" fmla="*/ 51 w 110"/>
                <a:gd name="T19" fmla="*/ 83 h 146"/>
                <a:gd name="T20" fmla="*/ 45 w 110"/>
                <a:gd name="T21" fmla="*/ 43 h 146"/>
                <a:gd name="T22" fmla="*/ 30 w 110"/>
                <a:gd name="T23" fmla="*/ 3 h 146"/>
                <a:gd name="T24" fmla="*/ 3 w 110"/>
                <a:gd name="T25" fmla="*/ 47 h 146"/>
                <a:gd name="T26" fmla="*/ 12 w 110"/>
                <a:gd name="T27" fmla="*/ 44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0" h="146">
                  <a:moveTo>
                    <a:pt x="12" y="44"/>
                  </a:moveTo>
                  <a:cubicBezTo>
                    <a:pt x="10" y="35"/>
                    <a:pt x="12" y="27"/>
                    <a:pt x="16" y="19"/>
                  </a:cubicBezTo>
                  <a:cubicBezTo>
                    <a:pt x="20" y="10"/>
                    <a:pt x="33" y="3"/>
                    <a:pt x="39" y="14"/>
                  </a:cubicBezTo>
                  <a:cubicBezTo>
                    <a:pt x="41" y="19"/>
                    <a:pt x="40" y="26"/>
                    <a:pt x="39" y="31"/>
                  </a:cubicBezTo>
                  <a:cubicBezTo>
                    <a:pt x="37" y="48"/>
                    <a:pt x="29" y="65"/>
                    <a:pt x="38" y="81"/>
                  </a:cubicBezTo>
                  <a:cubicBezTo>
                    <a:pt x="45" y="93"/>
                    <a:pt x="66" y="97"/>
                    <a:pt x="77" y="104"/>
                  </a:cubicBezTo>
                  <a:cubicBezTo>
                    <a:pt x="97" y="118"/>
                    <a:pt x="54" y="129"/>
                    <a:pt x="51" y="143"/>
                  </a:cubicBezTo>
                  <a:cubicBezTo>
                    <a:pt x="51" y="146"/>
                    <a:pt x="59" y="145"/>
                    <a:pt x="60" y="142"/>
                  </a:cubicBezTo>
                  <a:cubicBezTo>
                    <a:pt x="62" y="127"/>
                    <a:pt x="110" y="120"/>
                    <a:pt x="82" y="100"/>
                  </a:cubicBezTo>
                  <a:cubicBezTo>
                    <a:pt x="73" y="93"/>
                    <a:pt x="61" y="89"/>
                    <a:pt x="51" y="83"/>
                  </a:cubicBezTo>
                  <a:cubicBezTo>
                    <a:pt x="38" y="73"/>
                    <a:pt x="43" y="56"/>
                    <a:pt x="45" y="43"/>
                  </a:cubicBezTo>
                  <a:cubicBezTo>
                    <a:pt x="48" y="31"/>
                    <a:pt x="55" y="0"/>
                    <a:pt x="30" y="3"/>
                  </a:cubicBezTo>
                  <a:cubicBezTo>
                    <a:pt x="9" y="6"/>
                    <a:pt x="0" y="29"/>
                    <a:pt x="3" y="47"/>
                  </a:cubicBezTo>
                  <a:cubicBezTo>
                    <a:pt x="4" y="49"/>
                    <a:pt x="12" y="47"/>
                    <a:pt x="12" y="44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7" name="Freeform 107"/>
            <p:cNvSpPr/>
            <p:nvPr/>
          </p:nvSpPr>
          <p:spPr bwMode="auto">
            <a:xfrm>
              <a:off x="1688" y="2056"/>
              <a:ext cx="331" cy="158"/>
            </a:xfrm>
            <a:custGeom>
              <a:avLst/>
              <a:gdLst>
                <a:gd name="T0" fmla="*/ 45 w 140"/>
                <a:gd name="T1" fmla="*/ 2 h 67"/>
                <a:gd name="T2" fmla="*/ 30 w 140"/>
                <a:gd name="T3" fmla="*/ 52 h 67"/>
                <a:gd name="T4" fmla="*/ 103 w 140"/>
                <a:gd name="T5" fmla="*/ 34 h 67"/>
                <a:gd name="T6" fmla="*/ 96 w 140"/>
                <a:gd name="T7" fmla="*/ 35 h 67"/>
                <a:gd name="T8" fmla="*/ 137 w 140"/>
                <a:gd name="T9" fmla="*/ 29 h 67"/>
                <a:gd name="T10" fmla="*/ 99 w 140"/>
                <a:gd name="T11" fmla="*/ 34 h 67"/>
                <a:gd name="T12" fmla="*/ 108 w 140"/>
                <a:gd name="T13" fmla="*/ 33 h 67"/>
                <a:gd name="T14" fmla="*/ 129 w 140"/>
                <a:gd name="T15" fmla="*/ 27 h 67"/>
                <a:gd name="T16" fmla="*/ 104 w 140"/>
                <a:gd name="T17" fmla="*/ 32 h 67"/>
                <a:gd name="T18" fmla="*/ 97 w 140"/>
                <a:gd name="T19" fmla="*/ 33 h 67"/>
                <a:gd name="T20" fmla="*/ 27 w 140"/>
                <a:gd name="T21" fmla="*/ 37 h 67"/>
                <a:gd name="T22" fmla="*/ 51 w 140"/>
                <a:gd name="T23" fmla="*/ 2 h 67"/>
                <a:gd name="T24" fmla="*/ 45 w 140"/>
                <a:gd name="T25" fmla="*/ 2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0" h="67">
                  <a:moveTo>
                    <a:pt x="45" y="2"/>
                  </a:moveTo>
                  <a:cubicBezTo>
                    <a:pt x="30" y="11"/>
                    <a:pt x="0" y="39"/>
                    <a:pt x="30" y="52"/>
                  </a:cubicBezTo>
                  <a:cubicBezTo>
                    <a:pt x="58" y="65"/>
                    <a:pt x="81" y="50"/>
                    <a:pt x="103" y="34"/>
                  </a:cubicBezTo>
                  <a:cubicBezTo>
                    <a:pt x="101" y="34"/>
                    <a:pt x="98" y="34"/>
                    <a:pt x="96" y="35"/>
                  </a:cubicBezTo>
                  <a:cubicBezTo>
                    <a:pt x="107" y="47"/>
                    <a:pt x="136" y="51"/>
                    <a:pt x="137" y="29"/>
                  </a:cubicBezTo>
                  <a:cubicBezTo>
                    <a:pt x="140" y="3"/>
                    <a:pt x="106" y="24"/>
                    <a:pt x="99" y="34"/>
                  </a:cubicBezTo>
                  <a:cubicBezTo>
                    <a:pt x="99" y="35"/>
                    <a:pt x="106" y="35"/>
                    <a:pt x="108" y="33"/>
                  </a:cubicBezTo>
                  <a:cubicBezTo>
                    <a:pt x="111" y="28"/>
                    <a:pt x="127" y="13"/>
                    <a:pt x="129" y="27"/>
                  </a:cubicBezTo>
                  <a:cubicBezTo>
                    <a:pt x="132" y="43"/>
                    <a:pt x="111" y="41"/>
                    <a:pt x="104" y="32"/>
                  </a:cubicBezTo>
                  <a:cubicBezTo>
                    <a:pt x="103" y="31"/>
                    <a:pt x="98" y="32"/>
                    <a:pt x="97" y="33"/>
                  </a:cubicBezTo>
                  <a:cubicBezTo>
                    <a:pt x="77" y="48"/>
                    <a:pt x="42" y="67"/>
                    <a:pt x="27" y="37"/>
                  </a:cubicBezTo>
                  <a:cubicBezTo>
                    <a:pt x="19" y="23"/>
                    <a:pt x="41" y="9"/>
                    <a:pt x="51" y="2"/>
                  </a:cubicBezTo>
                  <a:cubicBezTo>
                    <a:pt x="55" y="0"/>
                    <a:pt x="47" y="1"/>
                    <a:pt x="45" y="2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8" name="Freeform 108"/>
            <p:cNvSpPr/>
            <p:nvPr/>
          </p:nvSpPr>
          <p:spPr bwMode="auto">
            <a:xfrm>
              <a:off x="2005" y="2058"/>
              <a:ext cx="142" cy="90"/>
            </a:xfrm>
            <a:custGeom>
              <a:avLst/>
              <a:gdLst>
                <a:gd name="T0" fmla="*/ 17 w 60"/>
                <a:gd name="T1" fmla="*/ 2 h 38"/>
                <a:gd name="T2" fmla="*/ 19 w 60"/>
                <a:gd name="T3" fmla="*/ 27 h 38"/>
                <a:gd name="T4" fmla="*/ 38 w 60"/>
                <a:gd name="T5" fmla="*/ 23 h 38"/>
                <a:gd name="T6" fmla="*/ 45 w 60"/>
                <a:gd name="T7" fmla="*/ 31 h 38"/>
                <a:gd name="T8" fmla="*/ 51 w 60"/>
                <a:gd name="T9" fmla="*/ 37 h 38"/>
                <a:gd name="T10" fmla="*/ 58 w 60"/>
                <a:gd name="T11" fmla="*/ 34 h 38"/>
                <a:gd name="T12" fmla="*/ 51 w 60"/>
                <a:gd name="T13" fmla="*/ 21 h 38"/>
                <a:gd name="T14" fmla="*/ 51 w 60"/>
                <a:gd name="T15" fmla="*/ 21 h 38"/>
                <a:gd name="T16" fmla="*/ 26 w 60"/>
                <a:gd name="T17" fmla="*/ 24 h 38"/>
                <a:gd name="T18" fmla="*/ 26 w 60"/>
                <a:gd name="T19" fmla="*/ 0 h 38"/>
                <a:gd name="T20" fmla="*/ 17 w 60"/>
                <a:gd name="T21" fmla="*/ 2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0" h="38">
                  <a:moveTo>
                    <a:pt x="17" y="2"/>
                  </a:moveTo>
                  <a:cubicBezTo>
                    <a:pt x="11" y="9"/>
                    <a:pt x="0" y="29"/>
                    <a:pt x="19" y="27"/>
                  </a:cubicBezTo>
                  <a:cubicBezTo>
                    <a:pt x="26" y="27"/>
                    <a:pt x="32" y="26"/>
                    <a:pt x="38" y="23"/>
                  </a:cubicBezTo>
                  <a:cubicBezTo>
                    <a:pt x="44" y="20"/>
                    <a:pt x="44" y="28"/>
                    <a:pt x="45" y="31"/>
                  </a:cubicBezTo>
                  <a:cubicBezTo>
                    <a:pt x="46" y="34"/>
                    <a:pt x="48" y="37"/>
                    <a:pt x="51" y="37"/>
                  </a:cubicBezTo>
                  <a:cubicBezTo>
                    <a:pt x="53" y="38"/>
                    <a:pt x="60" y="35"/>
                    <a:pt x="58" y="34"/>
                  </a:cubicBezTo>
                  <a:cubicBezTo>
                    <a:pt x="54" y="33"/>
                    <a:pt x="52" y="25"/>
                    <a:pt x="51" y="21"/>
                  </a:cubicBezTo>
                  <a:cubicBezTo>
                    <a:pt x="51" y="21"/>
                    <a:pt x="51" y="21"/>
                    <a:pt x="51" y="21"/>
                  </a:cubicBezTo>
                  <a:cubicBezTo>
                    <a:pt x="41" y="18"/>
                    <a:pt x="35" y="23"/>
                    <a:pt x="26" y="24"/>
                  </a:cubicBezTo>
                  <a:cubicBezTo>
                    <a:pt x="8" y="27"/>
                    <a:pt x="21" y="6"/>
                    <a:pt x="26" y="0"/>
                  </a:cubicBezTo>
                  <a:cubicBezTo>
                    <a:pt x="26" y="0"/>
                    <a:pt x="19" y="0"/>
                    <a:pt x="17" y="2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9" name="Freeform 109"/>
            <p:cNvSpPr/>
            <p:nvPr/>
          </p:nvSpPr>
          <p:spPr bwMode="auto">
            <a:xfrm>
              <a:off x="2152" y="2056"/>
              <a:ext cx="144" cy="125"/>
            </a:xfrm>
            <a:custGeom>
              <a:avLst/>
              <a:gdLst>
                <a:gd name="T0" fmla="*/ 55 w 61"/>
                <a:gd name="T1" fmla="*/ 1 h 53"/>
                <a:gd name="T2" fmla="*/ 29 w 61"/>
                <a:gd name="T3" fmla="*/ 24 h 53"/>
                <a:gd name="T4" fmla="*/ 31 w 61"/>
                <a:gd name="T5" fmla="*/ 37 h 53"/>
                <a:gd name="T6" fmla="*/ 9 w 61"/>
                <a:gd name="T7" fmla="*/ 49 h 53"/>
                <a:gd name="T8" fmla="*/ 6 w 61"/>
                <a:gd name="T9" fmla="*/ 52 h 53"/>
                <a:gd name="T10" fmla="*/ 38 w 61"/>
                <a:gd name="T11" fmla="*/ 39 h 53"/>
                <a:gd name="T12" fmla="*/ 38 w 61"/>
                <a:gd name="T13" fmla="*/ 29 h 53"/>
                <a:gd name="T14" fmla="*/ 56 w 61"/>
                <a:gd name="T15" fmla="*/ 3 h 53"/>
                <a:gd name="T16" fmla="*/ 55 w 61"/>
                <a:gd name="T17" fmla="*/ 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1" h="53">
                  <a:moveTo>
                    <a:pt x="55" y="1"/>
                  </a:moveTo>
                  <a:cubicBezTo>
                    <a:pt x="41" y="5"/>
                    <a:pt x="34" y="11"/>
                    <a:pt x="29" y="24"/>
                  </a:cubicBezTo>
                  <a:cubicBezTo>
                    <a:pt x="28" y="28"/>
                    <a:pt x="31" y="33"/>
                    <a:pt x="31" y="37"/>
                  </a:cubicBezTo>
                  <a:cubicBezTo>
                    <a:pt x="32" y="45"/>
                    <a:pt x="15" y="49"/>
                    <a:pt x="9" y="49"/>
                  </a:cubicBezTo>
                  <a:cubicBezTo>
                    <a:pt x="7" y="49"/>
                    <a:pt x="0" y="53"/>
                    <a:pt x="6" y="52"/>
                  </a:cubicBezTo>
                  <a:cubicBezTo>
                    <a:pt x="18" y="52"/>
                    <a:pt x="31" y="48"/>
                    <a:pt x="38" y="39"/>
                  </a:cubicBezTo>
                  <a:cubicBezTo>
                    <a:pt x="41" y="35"/>
                    <a:pt x="39" y="32"/>
                    <a:pt x="38" y="29"/>
                  </a:cubicBezTo>
                  <a:cubicBezTo>
                    <a:pt x="35" y="17"/>
                    <a:pt x="45" y="6"/>
                    <a:pt x="56" y="3"/>
                  </a:cubicBezTo>
                  <a:cubicBezTo>
                    <a:pt x="61" y="2"/>
                    <a:pt x="60" y="0"/>
                    <a:pt x="55" y="1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0" name="Freeform 110"/>
            <p:cNvSpPr/>
            <p:nvPr/>
          </p:nvSpPr>
          <p:spPr bwMode="auto">
            <a:xfrm>
              <a:off x="2348" y="1954"/>
              <a:ext cx="135" cy="225"/>
            </a:xfrm>
            <a:custGeom>
              <a:avLst/>
              <a:gdLst>
                <a:gd name="T0" fmla="*/ 9 w 57"/>
                <a:gd name="T1" fmla="*/ 3 h 95"/>
                <a:gd name="T2" fmla="*/ 0 w 57"/>
                <a:gd name="T3" fmla="*/ 45 h 95"/>
                <a:gd name="T4" fmla="*/ 10 w 57"/>
                <a:gd name="T5" fmla="*/ 83 h 95"/>
                <a:gd name="T6" fmla="*/ 51 w 57"/>
                <a:gd name="T7" fmla="*/ 65 h 95"/>
                <a:gd name="T8" fmla="*/ 42 w 57"/>
                <a:gd name="T9" fmla="*/ 67 h 95"/>
                <a:gd name="T10" fmla="*/ 15 w 57"/>
                <a:gd name="T11" fmla="*/ 77 h 95"/>
                <a:gd name="T12" fmla="*/ 9 w 57"/>
                <a:gd name="T13" fmla="*/ 54 h 95"/>
                <a:gd name="T14" fmla="*/ 17 w 57"/>
                <a:gd name="T15" fmla="*/ 4 h 95"/>
                <a:gd name="T16" fmla="*/ 9 w 57"/>
                <a:gd name="T17" fmla="*/ 3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" h="95">
                  <a:moveTo>
                    <a:pt x="9" y="3"/>
                  </a:moveTo>
                  <a:cubicBezTo>
                    <a:pt x="1" y="15"/>
                    <a:pt x="0" y="31"/>
                    <a:pt x="0" y="45"/>
                  </a:cubicBezTo>
                  <a:cubicBezTo>
                    <a:pt x="0" y="57"/>
                    <a:pt x="0" y="74"/>
                    <a:pt x="10" y="83"/>
                  </a:cubicBezTo>
                  <a:cubicBezTo>
                    <a:pt x="23" y="95"/>
                    <a:pt x="57" y="85"/>
                    <a:pt x="51" y="65"/>
                  </a:cubicBezTo>
                  <a:cubicBezTo>
                    <a:pt x="49" y="61"/>
                    <a:pt x="41" y="64"/>
                    <a:pt x="42" y="67"/>
                  </a:cubicBezTo>
                  <a:cubicBezTo>
                    <a:pt x="47" y="83"/>
                    <a:pt x="25" y="86"/>
                    <a:pt x="15" y="77"/>
                  </a:cubicBezTo>
                  <a:cubicBezTo>
                    <a:pt x="10" y="72"/>
                    <a:pt x="10" y="61"/>
                    <a:pt x="9" y="54"/>
                  </a:cubicBezTo>
                  <a:cubicBezTo>
                    <a:pt x="7" y="38"/>
                    <a:pt x="7" y="17"/>
                    <a:pt x="17" y="4"/>
                  </a:cubicBezTo>
                  <a:cubicBezTo>
                    <a:pt x="20" y="0"/>
                    <a:pt x="11" y="0"/>
                    <a:pt x="9" y="3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1" name="Freeform 111"/>
            <p:cNvSpPr/>
            <p:nvPr/>
          </p:nvSpPr>
          <p:spPr bwMode="auto">
            <a:xfrm>
              <a:off x="2282" y="2023"/>
              <a:ext cx="154" cy="33"/>
            </a:xfrm>
            <a:custGeom>
              <a:avLst/>
              <a:gdLst>
                <a:gd name="T0" fmla="*/ 10 w 65"/>
                <a:gd name="T1" fmla="*/ 13 h 14"/>
                <a:gd name="T2" fmla="*/ 60 w 65"/>
                <a:gd name="T3" fmla="*/ 4 h 14"/>
                <a:gd name="T4" fmla="*/ 59 w 65"/>
                <a:gd name="T5" fmla="*/ 1 h 14"/>
                <a:gd name="T6" fmla="*/ 5 w 65"/>
                <a:gd name="T7" fmla="*/ 12 h 14"/>
                <a:gd name="T8" fmla="*/ 10 w 65"/>
                <a:gd name="T9" fmla="*/ 1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14">
                  <a:moveTo>
                    <a:pt x="10" y="13"/>
                  </a:moveTo>
                  <a:cubicBezTo>
                    <a:pt x="26" y="7"/>
                    <a:pt x="44" y="7"/>
                    <a:pt x="60" y="4"/>
                  </a:cubicBezTo>
                  <a:cubicBezTo>
                    <a:pt x="65" y="3"/>
                    <a:pt x="64" y="0"/>
                    <a:pt x="59" y="1"/>
                  </a:cubicBezTo>
                  <a:cubicBezTo>
                    <a:pt x="41" y="5"/>
                    <a:pt x="22" y="5"/>
                    <a:pt x="5" y="12"/>
                  </a:cubicBezTo>
                  <a:cubicBezTo>
                    <a:pt x="0" y="14"/>
                    <a:pt x="8" y="14"/>
                    <a:pt x="10" y="13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2" name="Freeform 112"/>
            <p:cNvSpPr/>
            <p:nvPr/>
          </p:nvSpPr>
          <p:spPr bwMode="auto">
            <a:xfrm>
              <a:off x="2481" y="2151"/>
              <a:ext cx="30" cy="30"/>
            </a:xfrm>
            <a:custGeom>
              <a:avLst/>
              <a:gdLst>
                <a:gd name="T0" fmla="*/ 8 w 13"/>
                <a:gd name="T1" fmla="*/ 12 h 13"/>
                <a:gd name="T2" fmla="*/ 12 w 13"/>
                <a:gd name="T3" fmla="*/ 7 h 13"/>
                <a:gd name="T4" fmla="*/ 13 w 13"/>
                <a:gd name="T5" fmla="*/ 3 h 13"/>
                <a:gd name="T6" fmla="*/ 5 w 13"/>
                <a:gd name="T7" fmla="*/ 4 h 13"/>
                <a:gd name="T8" fmla="*/ 4 w 13"/>
                <a:gd name="T9" fmla="*/ 7 h 13"/>
                <a:gd name="T10" fmla="*/ 2 w 13"/>
                <a:gd name="T11" fmla="*/ 10 h 13"/>
                <a:gd name="T12" fmla="*/ 2 w 13"/>
                <a:gd name="T13" fmla="*/ 13 h 13"/>
                <a:gd name="T14" fmla="*/ 8 w 13"/>
                <a:gd name="T15" fmla="*/ 1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" h="13">
                  <a:moveTo>
                    <a:pt x="8" y="12"/>
                  </a:moveTo>
                  <a:cubicBezTo>
                    <a:pt x="10" y="10"/>
                    <a:pt x="11" y="9"/>
                    <a:pt x="12" y="7"/>
                  </a:cubicBezTo>
                  <a:cubicBezTo>
                    <a:pt x="13" y="6"/>
                    <a:pt x="13" y="5"/>
                    <a:pt x="13" y="3"/>
                  </a:cubicBezTo>
                  <a:cubicBezTo>
                    <a:pt x="13" y="0"/>
                    <a:pt x="5" y="2"/>
                    <a:pt x="5" y="4"/>
                  </a:cubicBezTo>
                  <a:cubicBezTo>
                    <a:pt x="5" y="5"/>
                    <a:pt x="5" y="7"/>
                    <a:pt x="4" y="7"/>
                  </a:cubicBezTo>
                  <a:cubicBezTo>
                    <a:pt x="4" y="8"/>
                    <a:pt x="3" y="9"/>
                    <a:pt x="2" y="10"/>
                  </a:cubicBezTo>
                  <a:cubicBezTo>
                    <a:pt x="0" y="11"/>
                    <a:pt x="1" y="13"/>
                    <a:pt x="2" y="13"/>
                  </a:cubicBezTo>
                  <a:cubicBezTo>
                    <a:pt x="4" y="13"/>
                    <a:pt x="7" y="13"/>
                    <a:pt x="8" y="12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2080429" y="1733168"/>
            <a:ext cx="7295226" cy="4109372"/>
            <a:chOff x="2080429" y="1733168"/>
            <a:chExt cx="7295226" cy="4109372"/>
          </a:xfrm>
        </p:grpSpPr>
        <p:grpSp>
          <p:nvGrpSpPr>
            <p:cNvPr id="143" name="组合 142"/>
            <p:cNvGrpSpPr/>
            <p:nvPr/>
          </p:nvGrpSpPr>
          <p:grpSpPr>
            <a:xfrm>
              <a:off x="2080429" y="1733168"/>
              <a:ext cx="7295226" cy="4109372"/>
              <a:chOff x="2080429" y="1733168"/>
              <a:chExt cx="7295226" cy="4109372"/>
            </a:xfrm>
          </p:grpSpPr>
          <p:graphicFrame>
            <p:nvGraphicFramePr>
              <p:cNvPr id="17" name="对象 16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986188250"/>
                  </p:ext>
                </p:extLst>
              </p:nvPr>
            </p:nvGraphicFramePr>
            <p:xfrm>
              <a:off x="3606208" y="1887863"/>
              <a:ext cx="3652502" cy="36377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204" name="Equation" r:id="rId14" imgW="3327120" imgH="330120" progId="Equation.DSMT4">
                      <p:embed/>
                    </p:oleObj>
                  </mc:Choice>
                  <mc:Fallback>
                    <p:oleObj name="Equation" r:id="rId14" imgW="3327120" imgH="330120" progId="Equation.DSMT4">
                      <p:embed/>
                      <p:pic>
                        <p:nvPicPr>
                          <p:cNvPr id="0" name="对象 1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5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606208" y="1887863"/>
                            <a:ext cx="3652502" cy="36377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54" name="组合 53"/>
              <p:cNvGrpSpPr/>
              <p:nvPr/>
            </p:nvGrpSpPr>
            <p:grpSpPr>
              <a:xfrm>
                <a:off x="2080429" y="1733168"/>
                <a:ext cx="7295226" cy="4109372"/>
                <a:chOff x="2080429" y="1733168"/>
                <a:chExt cx="7295226" cy="4109372"/>
              </a:xfrm>
            </p:grpSpPr>
            <p:sp>
              <p:nvSpPr>
                <p:cNvPr id="23" name="矩形 22"/>
                <p:cNvSpPr/>
                <p:nvPr/>
              </p:nvSpPr>
              <p:spPr>
                <a:xfrm>
                  <a:off x="2080429" y="1733168"/>
                  <a:ext cx="7295226" cy="373948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lvl="0" algn="just">
                    <a:lnSpc>
                      <a:spcPct val="150000"/>
                    </a:lnSpc>
                    <a:spcBef>
                      <a:spcPts val="2400"/>
                    </a:spcBef>
                  </a:pPr>
                  <a:r>
                    <a:rPr lang="zh-CN" altLang="en-US" b="1" dirty="0" smtClean="0">
                      <a:solidFill>
                        <a:prstClr val="black"/>
                      </a:solidFill>
                      <a:latin typeface="+mn-ea"/>
                    </a:rPr>
                    <a:t>   推导：</a:t>
                  </a:r>
                  <a:endParaRPr lang="en-US" altLang="zh-CN" b="1" dirty="0" smtClean="0">
                    <a:solidFill>
                      <a:prstClr val="black"/>
                    </a:solidFill>
                    <a:latin typeface="+mn-ea"/>
                  </a:endParaRPr>
                </a:p>
                <a:p>
                  <a:pPr lvl="0">
                    <a:lnSpc>
                      <a:spcPct val="150000"/>
                    </a:lnSpc>
                    <a:spcBef>
                      <a:spcPts val="600"/>
                    </a:spcBef>
                  </a:pPr>
                  <a:r>
                    <a:rPr lang="en-US" altLang="zh-CN" b="1" dirty="0">
                      <a:solidFill>
                        <a:prstClr val="black"/>
                      </a:solidFill>
                      <a:latin typeface="+mn-ea"/>
                    </a:rPr>
                    <a:t> </a:t>
                  </a:r>
                  <a:r>
                    <a:rPr lang="en-US" altLang="zh-CN" b="1" dirty="0" smtClean="0">
                      <a:solidFill>
                        <a:prstClr val="black"/>
                      </a:solidFill>
                      <a:latin typeface="+mn-ea"/>
                    </a:rPr>
                    <a:t>  </a:t>
                  </a:r>
                  <a:r>
                    <a:rPr lang="zh-CN" altLang="en-US" b="1" dirty="0" smtClean="0">
                      <a:solidFill>
                        <a:prstClr val="black"/>
                      </a:solidFill>
                      <a:latin typeface="+mn-ea"/>
                    </a:rPr>
                    <a:t>当     时， </a:t>
                  </a:r>
                  <a:endParaRPr lang="en-US" altLang="zh-CN" b="1" dirty="0" smtClean="0">
                    <a:solidFill>
                      <a:prstClr val="black"/>
                    </a:solidFill>
                    <a:latin typeface="+mn-ea"/>
                  </a:endParaRPr>
                </a:p>
                <a:p>
                  <a:pPr lvl="0">
                    <a:lnSpc>
                      <a:spcPct val="150000"/>
                    </a:lnSpc>
                    <a:spcBef>
                      <a:spcPts val="600"/>
                    </a:spcBef>
                  </a:pPr>
                  <a:r>
                    <a:rPr lang="zh-CN" altLang="en-US" b="1" dirty="0" smtClean="0">
                      <a:solidFill>
                        <a:prstClr val="black"/>
                      </a:solidFill>
                      <a:latin typeface="+mn-ea"/>
                    </a:rPr>
                    <a:t>   当     </a:t>
                  </a:r>
                  <a:r>
                    <a:rPr lang="zh-CN" altLang="en-US" b="1" dirty="0">
                      <a:solidFill>
                        <a:prstClr val="black"/>
                      </a:solidFill>
                      <a:latin typeface="+mn-ea"/>
                    </a:rPr>
                    <a:t>时， </a:t>
                  </a:r>
                  <a:endParaRPr lang="en-US" altLang="zh-CN" b="1" dirty="0">
                    <a:solidFill>
                      <a:prstClr val="black"/>
                    </a:solidFill>
                    <a:latin typeface="+mn-ea"/>
                  </a:endParaRPr>
                </a:p>
                <a:p>
                  <a:pPr lvl="0">
                    <a:lnSpc>
                      <a:spcPct val="150000"/>
                    </a:lnSpc>
                    <a:spcBef>
                      <a:spcPts val="1200"/>
                    </a:spcBef>
                  </a:pPr>
                  <a:r>
                    <a:rPr lang="zh-CN" altLang="en-US" b="1" dirty="0" smtClean="0">
                      <a:solidFill>
                        <a:prstClr val="black"/>
                      </a:solidFill>
                      <a:latin typeface="+mn-ea"/>
                    </a:rPr>
                    <a:t>   两边同乘</a:t>
                  </a:r>
                  <a:endParaRPr lang="en-US" altLang="zh-CN" b="1" dirty="0">
                    <a:solidFill>
                      <a:prstClr val="black"/>
                    </a:solidFill>
                    <a:latin typeface="+mn-ea"/>
                  </a:endParaRPr>
                </a:p>
                <a:p>
                  <a:pPr lvl="0">
                    <a:lnSpc>
                      <a:spcPct val="150000"/>
                    </a:lnSpc>
                    <a:spcBef>
                      <a:spcPts val="1200"/>
                    </a:spcBef>
                  </a:pPr>
                  <a:r>
                    <a:rPr lang="en-US" altLang="zh-CN" b="1" dirty="0" smtClean="0">
                      <a:solidFill>
                        <a:prstClr val="black"/>
                      </a:solidFill>
                      <a:latin typeface="Times New Roman" pitchFamily="18" charset="0"/>
                      <a:cs typeface="Times New Roman" pitchFamily="18" charset="0"/>
                    </a:rPr>
                    <a:t>       (1)-(2) </a:t>
                  </a:r>
                  <a:r>
                    <a:rPr lang="zh-CN" altLang="en-US" b="1" dirty="0" smtClean="0">
                      <a:solidFill>
                        <a:prstClr val="black"/>
                      </a:solidFill>
                      <a:latin typeface="+mn-ea"/>
                    </a:rPr>
                    <a:t>得：</a:t>
                  </a:r>
                  <a:endParaRPr lang="en-US" altLang="zh-CN" b="1" dirty="0">
                    <a:solidFill>
                      <a:prstClr val="black"/>
                    </a:solidFill>
                    <a:latin typeface="+mn-ea"/>
                  </a:endParaRPr>
                </a:p>
                <a:p>
                  <a:pPr lvl="0">
                    <a:lnSpc>
                      <a:spcPct val="150000"/>
                    </a:lnSpc>
                    <a:spcBef>
                      <a:spcPts val="1800"/>
                    </a:spcBef>
                  </a:pPr>
                  <a:r>
                    <a:rPr lang="zh-CN" altLang="en-US" b="1" dirty="0" smtClean="0">
                      <a:solidFill>
                        <a:prstClr val="black"/>
                      </a:solidFill>
                      <a:latin typeface="+mn-ea"/>
                    </a:rPr>
                    <a:t>   即</a:t>
                  </a:r>
                  <a:endParaRPr lang="en-US" altLang="zh-CN" b="1" dirty="0">
                    <a:solidFill>
                      <a:prstClr val="black"/>
                    </a:solidFill>
                    <a:latin typeface="+mn-ea"/>
                  </a:endParaRPr>
                </a:p>
                <a:p>
                  <a:pPr lvl="0">
                    <a:lnSpc>
                      <a:spcPct val="150000"/>
                    </a:lnSpc>
                  </a:pPr>
                  <a:endParaRPr lang="en-US" altLang="zh-CN" sz="2000" b="1" dirty="0" smtClean="0">
                    <a:solidFill>
                      <a:prstClr val="black"/>
                    </a:solidFill>
                    <a:latin typeface="+mn-ea"/>
                  </a:endParaRPr>
                </a:p>
              </p:txBody>
            </p:sp>
            <p:graphicFrame>
              <p:nvGraphicFramePr>
                <p:cNvPr id="19" name="对象 18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577114549"/>
                    </p:ext>
                  </p:extLst>
                </p:nvPr>
              </p:nvGraphicFramePr>
              <p:xfrm>
                <a:off x="3795261" y="2315610"/>
                <a:ext cx="995363" cy="357188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31205" name="Equation" r:id="rId16" imgW="927000" imgH="330120" progId="Equation.DSMT4">
                        <p:embed/>
                      </p:oleObj>
                    </mc:Choice>
                    <mc:Fallback>
                      <p:oleObj name="Equation" r:id="rId16" imgW="927000" imgH="330120" progId="Equation.DSMT4">
                        <p:embed/>
                        <p:pic>
                          <p:nvPicPr>
                            <p:cNvPr id="0" name="对象 16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7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3795261" y="2315610"/>
                              <a:ext cx="995363" cy="357188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20" name="对象 19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4070834201"/>
                    </p:ext>
                  </p:extLst>
                </p:nvPr>
              </p:nvGraphicFramePr>
              <p:xfrm>
                <a:off x="3850712" y="3755364"/>
                <a:ext cx="3407998" cy="724556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31206" name="Equation" r:id="rId18" imgW="3288960" imgH="698400" progId="Equation.DSMT4">
                        <p:embed/>
                      </p:oleObj>
                    </mc:Choice>
                    <mc:Fallback>
                      <p:oleObj name="Equation" r:id="rId18" imgW="3288960" imgH="698400" progId="Equation.DSMT4">
                        <p:embed/>
                        <p:pic>
                          <p:nvPicPr>
                            <p:cNvPr id="0" name="对象 18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9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3850712" y="3755364"/>
                              <a:ext cx="3407998" cy="724556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12" name="对象 11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2197255484"/>
                    </p:ext>
                  </p:extLst>
                </p:nvPr>
              </p:nvGraphicFramePr>
              <p:xfrm>
                <a:off x="2756566" y="2349696"/>
                <a:ext cx="544643" cy="314433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31207" name="Equation" r:id="rId20" imgW="507960" imgH="291960" progId="Equation.DSMT4">
                        <p:embed/>
                      </p:oleObj>
                    </mc:Choice>
                    <mc:Fallback>
                      <p:oleObj name="Equation" r:id="rId20" imgW="507960" imgH="291960" progId="Equation.DSMT4">
                        <p:embed/>
                        <p:pic>
                          <p:nvPicPr>
                            <p:cNvPr id="0" name="对象 16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21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756566" y="2349696"/>
                              <a:ext cx="544643" cy="314433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18" name="对象 17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1952290279"/>
                    </p:ext>
                  </p:extLst>
                </p:nvPr>
              </p:nvGraphicFramePr>
              <p:xfrm>
                <a:off x="2762725" y="2834084"/>
                <a:ext cx="531969" cy="307116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31208" name="Equation" r:id="rId22" imgW="507960" imgH="291960" progId="Equation.DSMT4">
                        <p:embed/>
                      </p:oleObj>
                    </mc:Choice>
                    <mc:Fallback>
                      <p:oleObj name="Equation" r:id="rId22" imgW="507960" imgH="291960" progId="Equation.DSMT4">
                        <p:embed/>
                        <p:pic>
                          <p:nvPicPr>
                            <p:cNvPr id="0" name="对象 11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23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762725" y="2834084"/>
                              <a:ext cx="531969" cy="307116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24" name="对象 23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2114359877"/>
                    </p:ext>
                  </p:extLst>
                </p:nvPr>
              </p:nvGraphicFramePr>
              <p:xfrm>
                <a:off x="3817938" y="2773363"/>
                <a:ext cx="5054600" cy="390525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31209" name="Equation" r:id="rId24" imgW="4647960" imgH="355320" progId="Equation.DSMT4">
                        <p:embed/>
                      </p:oleObj>
                    </mc:Choice>
                    <mc:Fallback>
                      <p:oleObj name="Equation" r:id="rId24" imgW="4647960" imgH="355320" progId="Equation.DSMT4">
                        <p:embed/>
                        <p:pic>
                          <p:nvPicPr>
                            <p:cNvPr id="0" name="对象 16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25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3817938" y="2773363"/>
                              <a:ext cx="5054600" cy="390525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51" name="对象 50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2807999479"/>
                    </p:ext>
                  </p:extLst>
                </p:nvPr>
              </p:nvGraphicFramePr>
              <p:xfrm>
                <a:off x="3617917" y="4547514"/>
                <a:ext cx="3863776" cy="1295026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31210" name="Equation" r:id="rId26" imgW="3429000" imgH="1143000" progId="Equation.DSMT4">
                        <p:embed/>
                      </p:oleObj>
                    </mc:Choice>
                    <mc:Fallback>
                      <p:oleObj name="Equation" r:id="rId26" imgW="3429000" imgH="1143000" progId="Equation.DSMT4">
                        <p:embed/>
                        <p:pic>
                          <p:nvPicPr>
                            <p:cNvPr id="0" name="对象 22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27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3617917" y="4547514"/>
                              <a:ext cx="3863776" cy="1295026"/>
                            </a:xfrm>
                            <a:prstGeom prst="rect">
                              <a:avLst/>
                            </a:prstGeom>
                            <a:solidFill>
                              <a:srgbClr val="FFFF00"/>
                            </a:solidFill>
                            <a:ln>
                              <a:noFill/>
                            </a:ln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52" name="对象 51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3619390548"/>
                    </p:ext>
                  </p:extLst>
                </p:nvPr>
              </p:nvGraphicFramePr>
              <p:xfrm>
                <a:off x="3460051" y="3329192"/>
                <a:ext cx="5419725" cy="382587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31211" name="Equation" r:id="rId28" imgW="5054400" imgH="355320" progId="Equation.DSMT4">
                        <p:embed/>
                      </p:oleObj>
                    </mc:Choice>
                    <mc:Fallback>
                      <p:oleObj name="Equation" r:id="rId28" imgW="5054400" imgH="355320" progId="Equation.DSMT4">
                        <p:embed/>
                        <p:pic>
                          <p:nvPicPr>
                            <p:cNvPr id="0" name="对象 11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29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3460051" y="3329192"/>
                              <a:ext cx="5419725" cy="382587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</p:grpSp>
        <p:cxnSp>
          <p:nvCxnSpPr>
            <p:cNvPr id="145" name="直接连接符 144"/>
            <p:cNvCxnSpPr/>
            <p:nvPr/>
          </p:nvCxnSpPr>
          <p:spPr>
            <a:xfrm flipH="1">
              <a:off x="4806892" y="3162650"/>
              <a:ext cx="142613" cy="206447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直接连接符 145"/>
            <p:cNvCxnSpPr/>
            <p:nvPr/>
          </p:nvCxnSpPr>
          <p:spPr>
            <a:xfrm flipH="1">
              <a:off x="5370352" y="3162650"/>
              <a:ext cx="142613" cy="206447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直接连接符 146"/>
            <p:cNvCxnSpPr/>
            <p:nvPr/>
          </p:nvCxnSpPr>
          <p:spPr>
            <a:xfrm flipH="1">
              <a:off x="7467601" y="3145871"/>
              <a:ext cx="142613" cy="206447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44" name="图片 143"/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91624" y="136048"/>
            <a:ext cx="3552825" cy="638175"/>
          </a:xfrm>
          <a:prstGeom prst="rect">
            <a:avLst/>
          </a:prstGeom>
        </p:spPr>
      </p:pic>
      <p:grpSp>
        <p:nvGrpSpPr>
          <p:cNvPr id="6" name="组合 5"/>
          <p:cNvGrpSpPr/>
          <p:nvPr/>
        </p:nvGrpSpPr>
        <p:grpSpPr>
          <a:xfrm>
            <a:off x="742981" y="2237070"/>
            <a:ext cx="1467144" cy="2308324"/>
            <a:chOff x="742981" y="2245459"/>
            <a:chExt cx="1467144" cy="2308324"/>
          </a:xfrm>
        </p:grpSpPr>
        <p:sp>
          <p:nvSpPr>
            <p:cNvPr id="4" name="TextBox 3"/>
            <p:cNvSpPr txBox="1"/>
            <p:nvPr/>
          </p:nvSpPr>
          <p:spPr>
            <a:xfrm>
              <a:off x="742981" y="2245459"/>
              <a:ext cx="1467144" cy="2308324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zh-CN" altLang="en-US" b="1" dirty="0" smtClean="0"/>
                <a:t>步骤</a:t>
              </a:r>
              <a:r>
                <a:rPr lang="zh-CN" altLang="en-US" dirty="0" smtClean="0"/>
                <a:t>：</a:t>
              </a:r>
              <a:endParaRPr lang="en-US" altLang="zh-CN" dirty="0" smtClean="0"/>
            </a:p>
            <a:p>
              <a:pPr marL="342900" indent="-342900">
                <a:buFont typeface="+mj-ea"/>
                <a:buAutoNum type="circleNumDbPlain"/>
              </a:pPr>
              <a:endParaRPr lang="en-US" altLang="zh-CN" dirty="0" smtClean="0"/>
            </a:p>
            <a:p>
              <a:pPr marL="342900" indent="-342900">
                <a:buFont typeface="+mj-ea"/>
                <a:buAutoNum type="circleNumDbPlain"/>
              </a:pPr>
              <a:r>
                <a:rPr lang="zh-CN" altLang="en-US" dirty="0" smtClean="0"/>
                <a:t>书写     ；</a:t>
              </a:r>
              <a:endParaRPr lang="en-US" altLang="zh-CN" dirty="0" smtClean="0"/>
            </a:p>
            <a:p>
              <a:pPr marL="342900" indent="-342900">
                <a:buFont typeface="+mj-ea"/>
                <a:buAutoNum type="circleNumDbPlain"/>
              </a:pPr>
              <a:endParaRPr lang="en-US" altLang="zh-CN" dirty="0" smtClean="0"/>
            </a:p>
            <a:p>
              <a:pPr marL="342900" indent="-342900">
                <a:buFont typeface="+mj-ea"/>
                <a:buAutoNum type="circleNumDbPlain"/>
              </a:pPr>
              <a:r>
                <a:rPr lang="zh-CN" altLang="en-US" dirty="0" smtClean="0"/>
                <a:t>同乘公比；</a:t>
              </a:r>
              <a:endParaRPr lang="en-US" altLang="zh-CN" dirty="0" smtClean="0"/>
            </a:p>
            <a:p>
              <a:pPr marL="342900" indent="-342900">
                <a:buFont typeface="+mj-ea"/>
                <a:buAutoNum type="circleNumDbPlain"/>
              </a:pPr>
              <a:endParaRPr lang="en-US" altLang="zh-CN" dirty="0" smtClean="0"/>
            </a:p>
            <a:p>
              <a:pPr marL="342900" indent="-342900">
                <a:buFont typeface="+mj-ea"/>
                <a:buAutoNum type="circleNumDbPlain"/>
              </a:pPr>
              <a:r>
                <a:rPr lang="zh-CN" altLang="en-US" dirty="0" smtClean="0"/>
                <a:t>错位相减。</a:t>
              </a:r>
              <a:endParaRPr lang="en-US" altLang="zh-CN" dirty="0" smtClean="0"/>
            </a:p>
            <a:p>
              <a:pPr marL="342900" indent="-342900">
                <a:buFont typeface="+mj-ea"/>
                <a:buAutoNum type="circleNumDbPlain"/>
              </a:pPr>
              <a:endParaRPr lang="en-US" altLang="zh-CN" dirty="0" smtClean="0"/>
            </a:p>
          </p:txBody>
        </p:sp>
        <p:graphicFrame>
          <p:nvGraphicFramePr>
            <p:cNvPr id="148" name="对象 14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95146057"/>
                </p:ext>
              </p:extLst>
            </p:nvPr>
          </p:nvGraphicFramePr>
          <p:xfrm>
            <a:off x="1667619" y="2854230"/>
            <a:ext cx="233054" cy="2916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212" name="Equation" r:id="rId31" imgW="266400" imgH="330120" progId="Equation.DSMT4">
                    <p:embed/>
                  </p:oleObj>
                </mc:Choice>
                <mc:Fallback>
                  <p:oleObj name="Equation" r:id="rId31" imgW="266400" imgH="33012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67619" y="2854230"/>
                          <a:ext cx="233054" cy="29164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cxnSp>
        <p:nvCxnSpPr>
          <p:cNvPr id="11" name="直接箭头连接符 10"/>
          <p:cNvCxnSpPr/>
          <p:nvPr/>
        </p:nvCxnSpPr>
        <p:spPr>
          <a:xfrm>
            <a:off x="2224439" y="3028426"/>
            <a:ext cx="283960" cy="0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直接箭头连接符 148"/>
          <p:cNvCxnSpPr/>
          <p:nvPr/>
        </p:nvCxnSpPr>
        <p:spPr>
          <a:xfrm>
            <a:off x="2216050" y="3570753"/>
            <a:ext cx="283960" cy="0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直接箭头连接符 149"/>
          <p:cNvCxnSpPr/>
          <p:nvPr/>
        </p:nvCxnSpPr>
        <p:spPr>
          <a:xfrm>
            <a:off x="2224439" y="4120393"/>
            <a:ext cx="283960" cy="0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9222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3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00800"/>
            <a:ext cx="12205072" cy="4572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453" y="5722027"/>
            <a:ext cx="1766090" cy="963089"/>
          </a:xfrm>
          <a:prstGeom prst="rect">
            <a:avLst/>
          </a:prstGeom>
        </p:spPr>
      </p:pic>
      <p:grpSp>
        <p:nvGrpSpPr>
          <p:cNvPr id="3" name="组合 133"/>
          <p:cNvGrpSpPr/>
          <p:nvPr/>
        </p:nvGrpSpPr>
        <p:grpSpPr>
          <a:xfrm>
            <a:off x="8255102" y="5341975"/>
            <a:ext cx="3834230" cy="1338199"/>
            <a:chOff x="9039353" y="5621961"/>
            <a:chExt cx="2986742" cy="1042414"/>
          </a:xfrm>
        </p:grpSpPr>
        <p:grpSp>
          <p:nvGrpSpPr>
            <p:cNvPr id="10" name="组合 9"/>
            <p:cNvGrpSpPr/>
            <p:nvPr/>
          </p:nvGrpSpPr>
          <p:grpSpPr>
            <a:xfrm>
              <a:off x="9696717" y="5621961"/>
              <a:ext cx="2329378" cy="1042414"/>
              <a:chOff x="9595413" y="5666311"/>
              <a:chExt cx="2407533" cy="1077389"/>
            </a:xfrm>
          </p:grpSpPr>
          <p:pic>
            <p:nvPicPr>
              <p:cNvPr id="7" name="图片 6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595413" y="5666311"/>
                <a:ext cx="2407533" cy="963089"/>
              </a:xfrm>
              <a:prstGeom prst="rect">
                <a:avLst/>
              </a:prstGeom>
            </p:spPr>
          </p:pic>
          <p:pic>
            <p:nvPicPr>
              <p:cNvPr id="8" name="图片 7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486662" y="6094767"/>
                <a:ext cx="1516284" cy="648933"/>
              </a:xfrm>
              <a:prstGeom prst="rect">
                <a:avLst/>
              </a:prstGeom>
            </p:spPr>
          </p:pic>
        </p:grpSp>
        <p:pic>
          <p:nvPicPr>
            <p:cNvPr id="37" name="图片 36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39353" y="6350441"/>
              <a:ext cx="657364" cy="116674"/>
            </a:xfrm>
            <a:prstGeom prst="rect">
              <a:avLst/>
            </a:prstGeom>
          </p:spPr>
        </p:pic>
      </p:grpSp>
      <p:pic>
        <p:nvPicPr>
          <p:cNvPr id="126" name="图片 12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336" y="1086150"/>
            <a:ext cx="976686" cy="1603426"/>
          </a:xfrm>
          <a:prstGeom prst="rect">
            <a:avLst/>
          </a:prstGeom>
        </p:spPr>
      </p:pic>
      <p:sp>
        <p:nvSpPr>
          <p:cNvPr id="133" name="Freeform 117"/>
          <p:cNvSpPr>
            <a:spLocks noEditPoints="1"/>
          </p:cNvSpPr>
          <p:nvPr/>
        </p:nvSpPr>
        <p:spPr bwMode="auto">
          <a:xfrm>
            <a:off x="5929971" y="243585"/>
            <a:ext cx="332057" cy="772552"/>
          </a:xfrm>
          <a:custGeom>
            <a:avLst/>
            <a:gdLst>
              <a:gd name="T0" fmla="*/ 166 w 250"/>
              <a:gd name="T1" fmla="*/ 11 h 580"/>
              <a:gd name="T2" fmla="*/ 79 w 250"/>
              <a:gd name="T3" fmla="*/ 12 h 580"/>
              <a:gd name="T4" fmla="*/ 18 w 250"/>
              <a:gd name="T5" fmla="*/ 87 h 580"/>
              <a:gd name="T6" fmla="*/ 66 w 250"/>
              <a:gd name="T7" fmla="*/ 276 h 580"/>
              <a:gd name="T8" fmla="*/ 54 w 250"/>
              <a:gd name="T9" fmla="*/ 300 h 580"/>
              <a:gd name="T10" fmla="*/ 41 w 250"/>
              <a:gd name="T11" fmla="*/ 314 h 580"/>
              <a:gd name="T12" fmla="*/ 67 w 250"/>
              <a:gd name="T13" fmla="*/ 334 h 580"/>
              <a:gd name="T14" fmla="*/ 66 w 250"/>
              <a:gd name="T15" fmla="*/ 335 h 580"/>
              <a:gd name="T16" fmla="*/ 65 w 250"/>
              <a:gd name="T17" fmla="*/ 374 h 580"/>
              <a:gd name="T18" fmla="*/ 36 w 250"/>
              <a:gd name="T19" fmla="*/ 407 h 580"/>
              <a:gd name="T20" fmla="*/ 10 w 250"/>
              <a:gd name="T21" fmla="*/ 449 h 580"/>
              <a:gd name="T22" fmla="*/ 25 w 250"/>
              <a:gd name="T23" fmla="*/ 576 h 580"/>
              <a:gd name="T24" fmla="*/ 32 w 250"/>
              <a:gd name="T25" fmla="*/ 575 h 580"/>
              <a:gd name="T26" fmla="*/ 45 w 250"/>
              <a:gd name="T27" fmla="*/ 416 h 580"/>
              <a:gd name="T28" fmla="*/ 74 w 250"/>
              <a:gd name="T29" fmla="*/ 336 h 580"/>
              <a:gd name="T30" fmla="*/ 75 w 250"/>
              <a:gd name="T31" fmla="*/ 336 h 580"/>
              <a:gd name="T32" fmla="*/ 110 w 250"/>
              <a:gd name="T33" fmla="*/ 330 h 580"/>
              <a:gd name="T34" fmla="*/ 102 w 250"/>
              <a:gd name="T35" fmla="*/ 291 h 580"/>
              <a:gd name="T36" fmla="*/ 232 w 250"/>
              <a:gd name="T37" fmla="*/ 191 h 580"/>
              <a:gd name="T38" fmla="*/ 166 w 250"/>
              <a:gd name="T39" fmla="*/ 11 h 580"/>
              <a:gd name="T40" fmla="*/ 89 w 250"/>
              <a:gd name="T41" fmla="*/ 325 h 580"/>
              <a:gd name="T42" fmla="*/ 69 w 250"/>
              <a:gd name="T43" fmla="*/ 323 h 580"/>
              <a:gd name="T44" fmla="*/ 56 w 250"/>
              <a:gd name="T45" fmla="*/ 313 h 580"/>
              <a:gd name="T46" fmla="*/ 67 w 250"/>
              <a:gd name="T47" fmla="*/ 303 h 580"/>
              <a:gd name="T48" fmla="*/ 76 w 250"/>
              <a:gd name="T49" fmla="*/ 281 h 580"/>
              <a:gd name="T50" fmla="*/ 80 w 250"/>
              <a:gd name="T51" fmla="*/ 284 h 580"/>
              <a:gd name="T52" fmla="*/ 95 w 250"/>
              <a:gd name="T53" fmla="*/ 289 h 580"/>
              <a:gd name="T54" fmla="*/ 95 w 250"/>
              <a:gd name="T55" fmla="*/ 290 h 580"/>
              <a:gd name="T56" fmla="*/ 96 w 250"/>
              <a:gd name="T57" fmla="*/ 299 h 580"/>
              <a:gd name="T58" fmla="*/ 101 w 250"/>
              <a:gd name="T59" fmla="*/ 321 h 580"/>
              <a:gd name="T60" fmla="*/ 89 w 250"/>
              <a:gd name="T61" fmla="*/ 325 h 580"/>
              <a:gd name="T62" fmla="*/ 221 w 250"/>
              <a:gd name="T63" fmla="*/ 154 h 580"/>
              <a:gd name="T64" fmla="*/ 84 w 250"/>
              <a:gd name="T65" fmla="*/ 269 h 580"/>
              <a:gd name="T66" fmla="*/ 77 w 250"/>
              <a:gd name="T67" fmla="*/ 270 h 580"/>
              <a:gd name="T68" fmla="*/ 41 w 250"/>
              <a:gd name="T69" fmla="*/ 225 h 580"/>
              <a:gd name="T70" fmla="*/ 27 w 250"/>
              <a:gd name="T71" fmla="*/ 131 h 580"/>
              <a:gd name="T72" fmla="*/ 49 w 250"/>
              <a:gd name="T73" fmla="*/ 55 h 580"/>
              <a:gd name="T74" fmla="*/ 138 w 250"/>
              <a:gd name="T75" fmla="*/ 16 h 580"/>
              <a:gd name="T76" fmla="*/ 221 w 250"/>
              <a:gd name="T77" fmla="*/ 154 h 5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250" h="580">
                <a:moveTo>
                  <a:pt x="166" y="11"/>
                </a:moveTo>
                <a:cubicBezTo>
                  <a:pt x="138" y="1"/>
                  <a:pt x="107" y="0"/>
                  <a:pt x="79" y="12"/>
                </a:cubicBezTo>
                <a:cubicBezTo>
                  <a:pt x="45" y="26"/>
                  <a:pt x="29" y="53"/>
                  <a:pt x="18" y="87"/>
                </a:cubicBezTo>
                <a:cubicBezTo>
                  <a:pt x="0" y="144"/>
                  <a:pt x="5" y="245"/>
                  <a:pt x="66" y="276"/>
                </a:cubicBezTo>
                <a:cubicBezTo>
                  <a:pt x="63" y="285"/>
                  <a:pt x="61" y="293"/>
                  <a:pt x="54" y="300"/>
                </a:cubicBezTo>
                <a:cubicBezTo>
                  <a:pt x="49" y="304"/>
                  <a:pt x="41" y="306"/>
                  <a:pt x="41" y="314"/>
                </a:cubicBezTo>
                <a:cubicBezTo>
                  <a:pt x="41" y="326"/>
                  <a:pt x="55" y="332"/>
                  <a:pt x="67" y="334"/>
                </a:cubicBezTo>
                <a:cubicBezTo>
                  <a:pt x="66" y="335"/>
                  <a:pt x="66" y="335"/>
                  <a:pt x="66" y="335"/>
                </a:cubicBezTo>
                <a:cubicBezTo>
                  <a:pt x="66" y="348"/>
                  <a:pt x="67" y="361"/>
                  <a:pt x="65" y="374"/>
                </a:cubicBezTo>
                <a:cubicBezTo>
                  <a:pt x="63" y="388"/>
                  <a:pt x="47" y="399"/>
                  <a:pt x="36" y="407"/>
                </a:cubicBezTo>
                <a:cubicBezTo>
                  <a:pt x="22" y="418"/>
                  <a:pt x="14" y="431"/>
                  <a:pt x="10" y="449"/>
                </a:cubicBezTo>
                <a:cubicBezTo>
                  <a:pt x="0" y="486"/>
                  <a:pt x="8" y="542"/>
                  <a:pt x="25" y="576"/>
                </a:cubicBezTo>
                <a:cubicBezTo>
                  <a:pt x="27" y="580"/>
                  <a:pt x="32" y="578"/>
                  <a:pt x="32" y="575"/>
                </a:cubicBezTo>
                <a:cubicBezTo>
                  <a:pt x="30" y="524"/>
                  <a:pt x="1" y="457"/>
                  <a:pt x="45" y="416"/>
                </a:cubicBezTo>
                <a:cubicBezTo>
                  <a:pt x="71" y="393"/>
                  <a:pt x="86" y="372"/>
                  <a:pt x="74" y="336"/>
                </a:cubicBezTo>
                <a:cubicBezTo>
                  <a:pt x="74" y="336"/>
                  <a:pt x="74" y="336"/>
                  <a:pt x="75" y="336"/>
                </a:cubicBezTo>
                <a:cubicBezTo>
                  <a:pt x="84" y="337"/>
                  <a:pt x="107" y="343"/>
                  <a:pt x="110" y="330"/>
                </a:cubicBezTo>
                <a:cubicBezTo>
                  <a:pt x="113" y="319"/>
                  <a:pt x="112" y="299"/>
                  <a:pt x="102" y="291"/>
                </a:cubicBezTo>
                <a:cubicBezTo>
                  <a:pt x="163" y="300"/>
                  <a:pt x="214" y="249"/>
                  <a:pt x="232" y="191"/>
                </a:cubicBezTo>
                <a:cubicBezTo>
                  <a:pt x="250" y="131"/>
                  <a:pt x="234" y="33"/>
                  <a:pt x="166" y="11"/>
                </a:cubicBezTo>
                <a:close/>
                <a:moveTo>
                  <a:pt x="89" y="325"/>
                </a:moveTo>
                <a:cubicBezTo>
                  <a:pt x="82" y="325"/>
                  <a:pt x="76" y="325"/>
                  <a:pt x="69" y="323"/>
                </a:cubicBezTo>
                <a:cubicBezTo>
                  <a:pt x="69" y="323"/>
                  <a:pt x="50" y="316"/>
                  <a:pt x="56" y="313"/>
                </a:cubicBezTo>
                <a:cubicBezTo>
                  <a:pt x="60" y="310"/>
                  <a:pt x="64" y="307"/>
                  <a:pt x="67" y="303"/>
                </a:cubicBezTo>
                <a:cubicBezTo>
                  <a:pt x="72" y="297"/>
                  <a:pt x="76" y="289"/>
                  <a:pt x="76" y="281"/>
                </a:cubicBezTo>
                <a:cubicBezTo>
                  <a:pt x="77" y="283"/>
                  <a:pt x="78" y="284"/>
                  <a:pt x="80" y="284"/>
                </a:cubicBezTo>
                <a:cubicBezTo>
                  <a:pt x="85" y="286"/>
                  <a:pt x="90" y="288"/>
                  <a:pt x="95" y="289"/>
                </a:cubicBezTo>
                <a:cubicBezTo>
                  <a:pt x="95" y="289"/>
                  <a:pt x="95" y="290"/>
                  <a:pt x="95" y="290"/>
                </a:cubicBezTo>
                <a:cubicBezTo>
                  <a:pt x="94" y="294"/>
                  <a:pt x="94" y="295"/>
                  <a:pt x="96" y="299"/>
                </a:cubicBezTo>
                <a:cubicBezTo>
                  <a:pt x="99" y="306"/>
                  <a:pt x="101" y="313"/>
                  <a:pt x="101" y="321"/>
                </a:cubicBezTo>
                <a:cubicBezTo>
                  <a:pt x="101" y="329"/>
                  <a:pt x="95" y="326"/>
                  <a:pt x="89" y="325"/>
                </a:cubicBezTo>
                <a:close/>
                <a:moveTo>
                  <a:pt x="221" y="154"/>
                </a:moveTo>
                <a:cubicBezTo>
                  <a:pt x="217" y="230"/>
                  <a:pt x="164" y="290"/>
                  <a:pt x="84" y="269"/>
                </a:cubicBezTo>
                <a:cubicBezTo>
                  <a:pt x="81" y="268"/>
                  <a:pt x="78" y="268"/>
                  <a:pt x="77" y="270"/>
                </a:cubicBezTo>
                <a:cubicBezTo>
                  <a:pt x="65" y="255"/>
                  <a:pt x="51" y="242"/>
                  <a:pt x="41" y="225"/>
                </a:cubicBezTo>
                <a:cubicBezTo>
                  <a:pt x="25" y="198"/>
                  <a:pt x="26" y="161"/>
                  <a:pt x="27" y="131"/>
                </a:cubicBezTo>
                <a:cubicBezTo>
                  <a:pt x="28" y="104"/>
                  <a:pt x="36" y="78"/>
                  <a:pt x="49" y="55"/>
                </a:cubicBezTo>
                <a:cubicBezTo>
                  <a:pt x="67" y="24"/>
                  <a:pt x="106" y="16"/>
                  <a:pt x="138" y="16"/>
                </a:cubicBezTo>
                <a:cubicBezTo>
                  <a:pt x="214" y="17"/>
                  <a:pt x="224" y="95"/>
                  <a:pt x="221" y="154"/>
                </a:cubicBezTo>
                <a:close/>
              </a:path>
            </a:pathLst>
          </a:cu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23" name="Freeform 116"/>
          <p:cNvSpPr>
            <a:spLocks noEditPoints="1"/>
          </p:cNvSpPr>
          <p:nvPr/>
        </p:nvSpPr>
        <p:spPr bwMode="auto">
          <a:xfrm>
            <a:off x="7258710" y="313950"/>
            <a:ext cx="979488" cy="450850"/>
          </a:xfrm>
          <a:custGeom>
            <a:avLst/>
            <a:gdLst>
              <a:gd name="T0" fmla="*/ 241 w 261"/>
              <a:gd name="T1" fmla="*/ 44 h 120"/>
              <a:gd name="T2" fmla="*/ 212 w 261"/>
              <a:gd name="T3" fmla="*/ 45 h 120"/>
              <a:gd name="T4" fmla="*/ 168 w 261"/>
              <a:gd name="T5" fmla="*/ 2 h 120"/>
              <a:gd name="T6" fmla="*/ 124 w 261"/>
              <a:gd name="T7" fmla="*/ 28 h 120"/>
              <a:gd name="T8" fmla="*/ 93 w 261"/>
              <a:gd name="T9" fmla="*/ 20 h 120"/>
              <a:gd name="T10" fmla="*/ 54 w 261"/>
              <a:gd name="T11" fmla="*/ 54 h 120"/>
              <a:gd name="T12" fmla="*/ 21 w 261"/>
              <a:gd name="T13" fmla="*/ 56 h 120"/>
              <a:gd name="T14" fmla="*/ 1 w 261"/>
              <a:gd name="T15" fmla="*/ 90 h 120"/>
              <a:gd name="T16" fmla="*/ 26 w 261"/>
              <a:gd name="T17" fmla="*/ 116 h 120"/>
              <a:gd name="T18" fmla="*/ 61 w 261"/>
              <a:gd name="T19" fmla="*/ 105 h 120"/>
              <a:gd name="T20" fmla="*/ 103 w 261"/>
              <a:gd name="T21" fmla="*/ 120 h 120"/>
              <a:gd name="T22" fmla="*/ 136 w 261"/>
              <a:gd name="T23" fmla="*/ 104 h 120"/>
              <a:gd name="T24" fmla="*/ 174 w 261"/>
              <a:gd name="T25" fmla="*/ 112 h 120"/>
              <a:gd name="T26" fmla="*/ 209 w 261"/>
              <a:gd name="T27" fmla="*/ 95 h 120"/>
              <a:gd name="T28" fmla="*/ 235 w 261"/>
              <a:gd name="T29" fmla="*/ 96 h 120"/>
              <a:gd name="T30" fmla="*/ 259 w 261"/>
              <a:gd name="T31" fmla="*/ 70 h 120"/>
              <a:gd name="T32" fmla="*/ 241 w 261"/>
              <a:gd name="T33" fmla="*/ 44 h 120"/>
              <a:gd name="T34" fmla="*/ 231 w 261"/>
              <a:gd name="T35" fmla="*/ 85 h 120"/>
              <a:gd name="T36" fmla="*/ 211 w 261"/>
              <a:gd name="T37" fmla="*/ 88 h 120"/>
              <a:gd name="T38" fmla="*/ 209 w 261"/>
              <a:gd name="T39" fmla="*/ 86 h 120"/>
              <a:gd name="T40" fmla="*/ 186 w 261"/>
              <a:gd name="T41" fmla="*/ 95 h 120"/>
              <a:gd name="T42" fmla="*/ 139 w 261"/>
              <a:gd name="T43" fmla="*/ 97 h 120"/>
              <a:gd name="T44" fmla="*/ 140 w 261"/>
              <a:gd name="T45" fmla="*/ 96 h 120"/>
              <a:gd name="T46" fmla="*/ 136 w 261"/>
              <a:gd name="T47" fmla="*/ 93 h 120"/>
              <a:gd name="T48" fmla="*/ 111 w 261"/>
              <a:gd name="T49" fmla="*/ 109 h 120"/>
              <a:gd name="T50" fmla="*/ 65 w 261"/>
              <a:gd name="T51" fmla="*/ 99 h 120"/>
              <a:gd name="T52" fmla="*/ 62 w 261"/>
              <a:gd name="T53" fmla="*/ 95 h 120"/>
              <a:gd name="T54" fmla="*/ 40 w 261"/>
              <a:gd name="T55" fmla="*/ 103 h 120"/>
              <a:gd name="T56" fmla="*/ 10 w 261"/>
              <a:gd name="T57" fmla="*/ 90 h 120"/>
              <a:gd name="T58" fmla="*/ 28 w 261"/>
              <a:gd name="T59" fmla="*/ 64 h 120"/>
              <a:gd name="T60" fmla="*/ 56 w 261"/>
              <a:gd name="T61" fmla="*/ 66 h 120"/>
              <a:gd name="T62" fmla="*/ 56 w 261"/>
              <a:gd name="T63" fmla="*/ 66 h 120"/>
              <a:gd name="T64" fmla="*/ 63 w 261"/>
              <a:gd name="T65" fmla="*/ 65 h 120"/>
              <a:gd name="T66" fmla="*/ 81 w 261"/>
              <a:gd name="T67" fmla="*/ 39 h 120"/>
              <a:gd name="T68" fmla="*/ 119 w 261"/>
              <a:gd name="T69" fmla="*/ 43 h 120"/>
              <a:gd name="T70" fmla="*/ 124 w 261"/>
              <a:gd name="T71" fmla="*/ 45 h 120"/>
              <a:gd name="T72" fmla="*/ 127 w 261"/>
              <a:gd name="T73" fmla="*/ 44 h 120"/>
              <a:gd name="T74" fmla="*/ 163 w 261"/>
              <a:gd name="T75" fmla="*/ 15 h 120"/>
              <a:gd name="T76" fmla="*/ 203 w 261"/>
              <a:gd name="T77" fmla="*/ 52 h 120"/>
              <a:gd name="T78" fmla="*/ 204 w 261"/>
              <a:gd name="T79" fmla="*/ 53 h 120"/>
              <a:gd name="T80" fmla="*/ 206 w 261"/>
              <a:gd name="T81" fmla="*/ 56 h 120"/>
              <a:gd name="T82" fmla="*/ 245 w 261"/>
              <a:gd name="T83" fmla="*/ 67 h 120"/>
              <a:gd name="T84" fmla="*/ 231 w 261"/>
              <a:gd name="T85" fmla="*/ 85 h 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261" h="120">
                <a:moveTo>
                  <a:pt x="241" y="44"/>
                </a:moveTo>
                <a:cubicBezTo>
                  <a:pt x="232" y="42"/>
                  <a:pt x="220" y="41"/>
                  <a:pt x="212" y="45"/>
                </a:cubicBezTo>
                <a:cubicBezTo>
                  <a:pt x="211" y="24"/>
                  <a:pt x="187" y="4"/>
                  <a:pt x="168" y="2"/>
                </a:cubicBezTo>
                <a:cubicBezTo>
                  <a:pt x="150" y="0"/>
                  <a:pt x="130" y="12"/>
                  <a:pt x="124" y="28"/>
                </a:cubicBezTo>
                <a:cubicBezTo>
                  <a:pt x="116" y="22"/>
                  <a:pt x="100" y="20"/>
                  <a:pt x="93" y="20"/>
                </a:cubicBezTo>
                <a:cubicBezTo>
                  <a:pt x="77" y="22"/>
                  <a:pt x="56" y="37"/>
                  <a:pt x="54" y="54"/>
                </a:cubicBezTo>
                <a:cubicBezTo>
                  <a:pt x="43" y="49"/>
                  <a:pt x="31" y="51"/>
                  <a:pt x="21" y="56"/>
                </a:cubicBezTo>
                <a:cubicBezTo>
                  <a:pt x="8" y="62"/>
                  <a:pt x="2" y="77"/>
                  <a:pt x="1" y="90"/>
                </a:cubicBezTo>
                <a:cubicBezTo>
                  <a:pt x="0" y="104"/>
                  <a:pt x="14" y="114"/>
                  <a:pt x="26" y="116"/>
                </a:cubicBezTo>
                <a:cubicBezTo>
                  <a:pt x="37" y="117"/>
                  <a:pt x="53" y="113"/>
                  <a:pt x="61" y="105"/>
                </a:cubicBezTo>
                <a:cubicBezTo>
                  <a:pt x="71" y="117"/>
                  <a:pt x="89" y="119"/>
                  <a:pt x="103" y="120"/>
                </a:cubicBezTo>
                <a:cubicBezTo>
                  <a:pt x="114" y="120"/>
                  <a:pt x="129" y="114"/>
                  <a:pt x="136" y="104"/>
                </a:cubicBezTo>
                <a:cubicBezTo>
                  <a:pt x="147" y="112"/>
                  <a:pt x="160" y="115"/>
                  <a:pt x="174" y="112"/>
                </a:cubicBezTo>
                <a:cubicBezTo>
                  <a:pt x="183" y="111"/>
                  <a:pt x="204" y="106"/>
                  <a:pt x="209" y="95"/>
                </a:cubicBezTo>
                <a:cubicBezTo>
                  <a:pt x="215" y="101"/>
                  <a:pt x="228" y="99"/>
                  <a:pt x="235" y="96"/>
                </a:cubicBezTo>
                <a:cubicBezTo>
                  <a:pt x="246" y="91"/>
                  <a:pt x="257" y="83"/>
                  <a:pt x="259" y="70"/>
                </a:cubicBezTo>
                <a:cubicBezTo>
                  <a:pt x="261" y="57"/>
                  <a:pt x="253" y="48"/>
                  <a:pt x="241" y="44"/>
                </a:cubicBezTo>
                <a:close/>
                <a:moveTo>
                  <a:pt x="231" y="85"/>
                </a:moveTo>
                <a:cubicBezTo>
                  <a:pt x="224" y="89"/>
                  <a:pt x="218" y="87"/>
                  <a:pt x="211" y="88"/>
                </a:cubicBezTo>
                <a:cubicBezTo>
                  <a:pt x="210" y="87"/>
                  <a:pt x="210" y="86"/>
                  <a:pt x="209" y="86"/>
                </a:cubicBezTo>
                <a:cubicBezTo>
                  <a:pt x="200" y="83"/>
                  <a:pt x="193" y="91"/>
                  <a:pt x="186" y="95"/>
                </a:cubicBezTo>
                <a:cubicBezTo>
                  <a:pt x="171" y="104"/>
                  <a:pt x="154" y="104"/>
                  <a:pt x="139" y="97"/>
                </a:cubicBezTo>
                <a:cubicBezTo>
                  <a:pt x="140" y="97"/>
                  <a:pt x="140" y="96"/>
                  <a:pt x="140" y="96"/>
                </a:cubicBezTo>
                <a:cubicBezTo>
                  <a:pt x="140" y="94"/>
                  <a:pt x="139" y="92"/>
                  <a:pt x="136" y="93"/>
                </a:cubicBezTo>
                <a:cubicBezTo>
                  <a:pt x="126" y="95"/>
                  <a:pt x="121" y="105"/>
                  <a:pt x="111" y="109"/>
                </a:cubicBezTo>
                <a:cubicBezTo>
                  <a:pt x="97" y="114"/>
                  <a:pt x="77" y="108"/>
                  <a:pt x="65" y="99"/>
                </a:cubicBezTo>
                <a:cubicBezTo>
                  <a:pt x="65" y="97"/>
                  <a:pt x="64" y="95"/>
                  <a:pt x="62" y="95"/>
                </a:cubicBezTo>
                <a:cubicBezTo>
                  <a:pt x="54" y="96"/>
                  <a:pt x="48" y="100"/>
                  <a:pt x="40" y="103"/>
                </a:cubicBezTo>
                <a:cubicBezTo>
                  <a:pt x="28" y="108"/>
                  <a:pt x="11" y="106"/>
                  <a:pt x="10" y="90"/>
                </a:cubicBezTo>
                <a:cubicBezTo>
                  <a:pt x="10" y="79"/>
                  <a:pt x="18" y="68"/>
                  <a:pt x="28" y="64"/>
                </a:cubicBezTo>
                <a:cubicBezTo>
                  <a:pt x="37" y="60"/>
                  <a:pt x="47" y="64"/>
                  <a:pt x="56" y="66"/>
                </a:cubicBezTo>
                <a:cubicBezTo>
                  <a:pt x="56" y="66"/>
                  <a:pt x="56" y="66"/>
                  <a:pt x="56" y="66"/>
                </a:cubicBezTo>
                <a:cubicBezTo>
                  <a:pt x="58" y="68"/>
                  <a:pt x="61" y="68"/>
                  <a:pt x="63" y="65"/>
                </a:cubicBezTo>
                <a:cubicBezTo>
                  <a:pt x="69" y="55"/>
                  <a:pt x="70" y="46"/>
                  <a:pt x="81" y="39"/>
                </a:cubicBezTo>
                <a:cubicBezTo>
                  <a:pt x="89" y="33"/>
                  <a:pt x="115" y="29"/>
                  <a:pt x="119" y="43"/>
                </a:cubicBezTo>
                <a:cubicBezTo>
                  <a:pt x="119" y="45"/>
                  <a:pt x="122" y="46"/>
                  <a:pt x="124" y="45"/>
                </a:cubicBezTo>
                <a:cubicBezTo>
                  <a:pt x="125" y="45"/>
                  <a:pt x="127" y="45"/>
                  <a:pt x="127" y="44"/>
                </a:cubicBezTo>
                <a:cubicBezTo>
                  <a:pt x="140" y="33"/>
                  <a:pt x="143" y="16"/>
                  <a:pt x="163" y="15"/>
                </a:cubicBezTo>
                <a:cubicBezTo>
                  <a:pt x="180" y="14"/>
                  <a:pt x="201" y="37"/>
                  <a:pt x="203" y="52"/>
                </a:cubicBezTo>
                <a:cubicBezTo>
                  <a:pt x="203" y="52"/>
                  <a:pt x="204" y="53"/>
                  <a:pt x="204" y="53"/>
                </a:cubicBezTo>
                <a:cubicBezTo>
                  <a:pt x="204" y="54"/>
                  <a:pt x="205" y="55"/>
                  <a:pt x="206" y="56"/>
                </a:cubicBezTo>
                <a:cubicBezTo>
                  <a:pt x="217" y="60"/>
                  <a:pt x="244" y="50"/>
                  <a:pt x="245" y="67"/>
                </a:cubicBezTo>
                <a:cubicBezTo>
                  <a:pt x="245" y="75"/>
                  <a:pt x="237" y="81"/>
                  <a:pt x="231" y="85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19376" y="966723"/>
            <a:ext cx="19965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i="1" dirty="0" smtClean="0">
                <a:solidFill>
                  <a:srgbClr val="18B330"/>
                </a:solidFill>
                <a:latin typeface="华文行楷" pitchFamily="2" charset="-122"/>
                <a:ea typeface="华文行楷" pitchFamily="2" charset="-122"/>
              </a:rPr>
              <a:t>学以致用</a:t>
            </a:r>
            <a:endParaRPr lang="zh-CN" altLang="en-US" sz="2800" i="1" dirty="0">
              <a:solidFill>
                <a:srgbClr val="18B330"/>
              </a:solidFill>
              <a:latin typeface="华文行楷" pitchFamily="2" charset="-122"/>
              <a:ea typeface="华文行楷" pitchFamily="2" charset="-122"/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1536569" y="1576665"/>
            <a:ext cx="8786803" cy="2118905"/>
            <a:chOff x="1536569" y="1576665"/>
            <a:chExt cx="8786803" cy="2118905"/>
          </a:xfrm>
        </p:grpSpPr>
        <p:sp>
          <p:nvSpPr>
            <p:cNvPr id="17" name="矩形 16"/>
            <p:cNvSpPr/>
            <p:nvPr/>
          </p:nvSpPr>
          <p:spPr>
            <a:xfrm>
              <a:off x="1536569" y="1576665"/>
              <a:ext cx="8786803" cy="209288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000" b="1" dirty="0" smtClean="0"/>
                <a:t>例</a:t>
              </a:r>
              <a:r>
                <a:rPr lang="en-US" altLang="zh-CN" sz="2000" b="1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zh-CN" altLang="en-US" sz="2000" b="1" dirty="0" smtClean="0">
                  <a:sym typeface="Wingdings" pitchFamily="2" charset="2"/>
                </a:rPr>
                <a:t>： 在</a:t>
              </a:r>
              <a:r>
                <a:rPr lang="zh-CN" altLang="en-US" sz="2000" b="1" dirty="0" smtClean="0"/>
                <a:t>等比数列         中，设       为它的前 </a:t>
              </a:r>
              <a:r>
                <a:rPr lang="en-US" altLang="zh-CN" sz="2000" b="1" i="1" dirty="0" smtClean="0">
                  <a:latin typeface="Times New Roman" pitchFamily="18" charset="0"/>
                  <a:cs typeface="Times New Roman" pitchFamily="18" charset="0"/>
                </a:rPr>
                <a:t>n</a:t>
              </a:r>
              <a:r>
                <a:rPr lang="en-US" altLang="zh-CN" sz="2000" b="1" dirty="0" smtClean="0"/>
                <a:t> </a:t>
              </a:r>
              <a:r>
                <a:rPr lang="zh-CN" altLang="en-US" sz="2000" b="1" dirty="0" smtClean="0"/>
                <a:t>项和，则</a:t>
              </a:r>
              <a:endParaRPr lang="en-US" altLang="zh-CN" sz="2000" b="1" dirty="0" smtClean="0"/>
            </a:p>
            <a:p>
              <a:pPr>
                <a:lnSpc>
                  <a:spcPct val="150000"/>
                </a:lnSpc>
              </a:pPr>
              <a:r>
                <a:rPr lang="en-US" altLang="zh-CN" sz="2000" b="1" dirty="0">
                  <a:latin typeface="Times New Roman" pitchFamily="18" charset="0"/>
                  <a:cs typeface="Times New Roman" pitchFamily="18" charset="0"/>
                </a:rPr>
                <a:t>         </a:t>
              </a:r>
              <a:r>
                <a:rPr lang="en-US" altLang="zh-CN" sz="20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zh-CN" sz="2000" b="1" dirty="0"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zh-CN" altLang="en-US" sz="2000" b="1" dirty="0">
                  <a:latin typeface="Times New Roman" pitchFamily="18" charset="0"/>
                  <a:cs typeface="Times New Roman" pitchFamily="18" charset="0"/>
                </a:rPr>
                <a:t>）</a:t>
              </a:r>
              <a:r>
                <a:rPr lang="zh-CN" altLang="en-US" sz="2000" b="1" dirty="0" smtClean="0"/>
                <a:t>                          求</a:t>
              </a:r>
              <a:endParaRPr lang="en-US" altLang="zh-CN" sz="2000" b="1" dirty="0" smtClean="0"/>
            </a:p>
            <a:p>
              <a:pPr>
                <a:lnSpc>
                  <a:spcPct val="200000"/>
                </a:lnSpc>
                <a:spcBef>
                  <a:spcPts val="3600"/>
                </a:spcBef>
              </a:pPr>
              <a:r>
                <a:rPr lang="en-US" altLang="zh-CN" sz="2000" b="1" dirty="0" smtClean="0">
                  <a:latin typeface="Times New Roman" pitchFamily="18" charset="0"/>
                  <a:cs typeface="Times New Roman" pitchFamily="18" charset="0"/>
                </a:rPr>
                <a:t>          2</a:t>
              </a:r>
              <a:r>
                <a:rPr lang="zh-CN" altLang="en-US" sz="2000" b="1" dirty="0" smtClean="0">
                  <a:latin typeface="Times New Roman" pitchFamily="18" charset="0"/>
                  <a:cs typeface="Times New Roman" pitchFamily="18" charset="0"/>
                </a:rPr>
                <a:t>）</a:t>
              </a:r>
              <a:r>
                <a:rPr lang="zh-CN" altLang="en-US" sz="2000" b="1" dirty="0" smtClean="0"/>
                <a:t>求等比数列                     前</a:t>
              </a:r>
              <a:r>
                <a:rPr lang="en-US" altLang="zh-CN" sz="2000" b="1" dirty="0" smtClean="0">
                  <a:latin typeface="Times New Roman" pitchFamily="18" charset="0"/>
                  <a:cs typeface="Times New Roman" pitchFamily="18" charset="0"/>
                </a:rPr>
                <a:t>10</a:t>
              </a:r>
              <a:r>
                <a:rPr lang="zh-CN" altLang="en-US" sz="2000" b="1" dirty="0" smtClean="0"/>
                <a:t>项的和。</a:t>
              </a:r>
              <a:r>
                <a:rPr lang="en-US" altLang="zh-CN" sz="2000" b="1" dirty="0" smtClean="0"/>
                <a:t>      </a:t>
              </a:r>
              <a:endParaRPr lang="en-US" altLang="zh-CN" sz="2000" dirty="0"/>
            </a:p>
          </p:txBody>
        </p:sp>
        <p:graphicFrame>
          <p:nvGraphicFramePr>
            <p:cNvPr id="2" name="对象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49403447"/>
                </p:ext>
              </p:extLst>
            </p:nvPr>
          </p:nvGraphicFramePr>
          <p:xfrm>
            <a:off x="4455847" y="2192981"/>
            <a:ext cx="345130" cy="3451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449" name="Equation" r:id="rId9" imgW="330120" imgH="330120" progId="Equation.DSMT4">
                    <p:embed/>
                  </p:oleObj>
                </mc:Choice>
                <mc:Fallback>
                  <p:oleObj name="Equation" r:id="rId9" imgW="330120" imgH="33012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4455847" y="2192981"/>
                          <a:ext cx="345130" cy="34513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" name="对象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24347346"/>
                </p:ext>
              </p:extLst>
            </p:nvPr>
          </p:nvGraphicFramePr>
          <p:xfrm>
            <a:off x="2607014" y="2187360"/>
            <a:ext cx="1500187" cy="341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450" name="Equation" r:id="rId11" imgW="1447560" imgH="330120" progId="Equation.DSMT4">
                    <p:embed/>
                  </p:oleObj>
                </mc:Choice>
                <mc:Fallback>
                  <p:oleObj name="Equation" r:id="rId11" imgW="1447560" imgH="33012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2607014" y="2187360"/>
                          <a:ext cx="1500187" cy="34131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" name="对象 2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62652980"/>
                </p:ext>
              </p:extLst>
            </p:nvPr>
          </p:nvGraphicFramePr>
          <p:xfrm>
            <a:off x="3624750" y="1694453"/>
            <a:ext cx="500063" cy="3603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451" name="Equation" r:id="rId13" imgW="457200" imgH="330120" progId="Equation.DSMT4">
                    <p:embed/>
                  </p:oleObj>
                </mc:Choice>
                <mc:Fallback>
                  <p:oleObj name="Equation" r:id="rId13" imgW="457200" imgH="330120" progId="Equation.DSMT4">
                    <p:embed/>
                    <p:pic>
                      <p:nvPicPr>
                        <p:cNvPr id="0" name="对象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24750" y="1694453"/>
                          <a:ext cx="500063" cy="3603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5" name="对象 3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3365356"/>
                </p:ext>
              </p:extLst>
            </p:nvPr>
          </p:nvGraphicFramePr>
          <p:xfrm>
            <a:off x="4025798" y="3062158"/>
            <a:ext cx="1014412" cy="6334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452" name="Equation" r:id="rId15" imgW="977760" imgH="609480" progId="Equation.DSMT4">
                    <p:embed/>
                  </p:oleObj>
                </mc:Choice>
                <mc:Fallback>
                  <p:oleObj name="Equation" r:id="rId15" imgW="977760" imgH="609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6"/>
                        <a:stretch>
                          <a:fillRect/>
                        </a:stretch>
                      </p:blipFill>
                      <p:spPr>
                        <a:xfrm>
                          <a:off x="4025798" y="3062158"/>
                          <a:ext cx="1014412" cy="63341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6" name="对象 3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25280256"/>
                </p:ext>
              </p:extLst>
            </p:nvPr>
          </p:nvGraphicFramePr>
          <p:xfrm>
            <a:off x="4950434" y="1723125"/>
            <a:ext cx="279400" cy="3444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453" name="Equation" r:id="rId17" imgW="266400" imgH="330120" progId="Equation.DSMT4">
                    <p:embed/>
                  </p:oleObj>
                </mc:Choice>
                <mc:Fallback>
                  <p:oleObj name="Equation" r:id="rId17" imgW="266400" imgH="33012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8"/>
                        <a:stretch>
                          <a:fillRect/>
                        </a:stretch>
                      </p:blipFill>
                      <p:spPr>
                        <a:xfrm>
                          <a:off x="4950434" y="1723125"/>
                          <a:ext cx="279400" cy="34448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8" name="Group 30"/>
          <p:cNvGrpSpPr>
            <a:grpSpLocks noChangeAspect="1"/>
          </p:cNvGrpSpPr>
          <p:nvPr/>
        </p:nvGrpSpPr>
        <p:grpSpPr bwMode="auto">
          <a:xfrm>
            <a:off x="10166744" y="252312"/>
            <a:ext cx="1619689" cy="1020904"/>
            <a:chOff x="1688" y="801"/>
            <a:chExt cx="4309" cy="2716"/>
          </a:xfrm>
          <a:solidFill>
            <a:schemeClr val="bg1">
              <a:lumMod val="95000"/>
              <a:alpha val="60000"/>
            </a:schemeClr>
          </a:solidFill>
        </p:grpSpPr>
        <p:sp>
          <p:nvSpPr>
            <p:cNvPr id="39" name="Freeform 31"/>
            <p:cNvSpPr/>
            <p:nvPr/>
          </p:nvSpPr>
          <p:spPr bwMode="auto">
            <a:xfrm>
              <a:off x="2523" y="3280"/>
              <a:ext cx="187" cy="187"/>
            </a:xfrm>
            <a:custGeom>
              <a:avLst/>
              <a:gdLst>
                <a:gd name="T0" fmla="*/ 68 w 79"/>
                <a:gd name="T1" fmla="*/ 2 h 79"/>
                <a:gd name="T2" fmla="*/ 4 w 79"/>
                <a:gd name="T3" fmla="*/ 75 h 79"/>
                <a:gd name="T4" fmla="*/ 10 w 79"/>
                <a:gd name="T5" fmla="*/ 77 h 79"/>
                <a:gd name="T6" fmla="*/ 75 w 79"/>
                <a:gd name="T7" fmla="*/ 4 h 79"/>
                <a:gd name="T8" fmla="*/ 68 w 79"/>
                <a:gd name="T9" fmla="*/ 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" h="79">
                  <a:moveTo>
                    <a:pt x="68" y="2"/>
                  </a:moveTo>
                  <a:cubicBezTo>
                    <a:pt x="44" y="23"/>
                    <a:pt x="28" y="53"/>
                    <a:pt x="4" y="75"/>
                  </a:cubicBezTo>
                  <a:cubicBezTo>
                    <a:pt x="0" y="78"/>
                    <a:pt x="8" y="79"/>
                    <a:pt x="10" y="77"/>
                  </a:cubicBezTo>
                  <a:cubicBezTo>
                    <a:pt x="35" y="55"/>
                    <a:pt x="50" y="25"/>
                    <a:pt x="75" y="4"/>
                  </a:cubicBezTo>
                  <a:cubicBezTo>
                    <a:pt x="79" y="0"/>
                    <a:pt x="71" y="0"/>
                    <a:pt x="68" y="2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Freeform 32"/>
            <p:cNvSpPr/>
            <p:nvPr/>
          </p:nvSpPr>
          <p:spPr bwMode="auto">
            <a:xfrm>
              <a:off x="3515" y="3406"/>
              <a:ext cx="158" cy="19"/>
            </a:xfrm>
            <a:custGeom>
              <a:avLst/>
              <a:gdLst>
                <a:gd name="T0" fmla="*/ 6 w 67"/>
                <a:gd name="T1" fmla="*/ 7 h 8"/>
                <a:gd name="T2" fmla="*/ 57 w 67"/>
                <a:gd name="T3" fmla="*/ 7 h 8"/>
                <a:gd name="T4" fmla="*/ 62 w 67"/>
                <a:gd name="T5" fmla="*/ 4 h 8"/>
                <a:gd name="T6" fmla="*/ 8 w 67"/>
                <a:gd name="T7" fmla="*/ 4 h 8"/>
                <a:gd name="T8" fmla="*/ 6 w 67"/>
                <a:gd name="T9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8">
                  <a:moveTo>
                    <a:pt x="6" y="7"/>
                  </a:moveTo>
                  <a:cubicBezTo>
                    <a:pt x="23" y="3"/>
                    <a:pt x="40" y="7"/>
                    <a:pt x="57" y="7"/>
                  </a:cubicBezTo>
                  <a:cubicBezTo>
                    <a:pt x="59" y="7"/>
                    <a:pt x="67" y="4"/>
                    <a:pt x="62" y="4"/>
                  </a:cubicBezTo>
                  <a:cubicBezTo>
                    <a:pt x="44" y="4"/>
                    <a:pt x="26" y="0"/>
                    <a:pt x="8" y="4"/>
                  </a:cubicBezTo>
                  <a:cubicBezTo>
                    <a:pt x="5" y="5"/>
                    <a:pt x="0" y="8"/>
                    <a:pt x="6" y="7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Freeform 33"/>
            <p:cNvSpPr/>
            <p:nvPr/>
          </p:nvSpPr>
          <p:spPr bwMode="auto">
            <a:xfrm>
              <a:off x="3269" y="3297"/>
              <a:ext cx="118" cy="125"/>
            </a:xfrm>
            <a:custGeom>
              <a:avLst/>
              <a:gdLst>
                <a:gd name="T0" fmla="*/ 39 w 50"/>
                <a:gd name="T1" fmla="*/ 3 h 53"/>
                <a:gd name="T2" fmla="*/ 4 w 50"/>
                <a:gd name="T3" fmla="*/ 46 h 53"/>
                <a:gd name="T4" fmla="*/ 10 w 50"/>
                <a:gd name="T5" fmla="*/ 51 h 53"/>
                <a:gd name="T6" fmla="*/ 48 w 50"/>
                <a:gd name="T7" fmla="*/ 5 h 53"/>
                <a:gd name="T8" fmla="*/ 39 w 50"/>
                <a:gd name="T9" fmla="*/ 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3">
                  <a:moveTo>
                    <a:pt x="39" y="3"/>
                  </a:moveTo>
                  <a:cubicBezTo>
                    <a:pt x="31" y="20"/>
                    <a:pt x="19" y="35"/>
                    <a:pt x="4" y="46"/>
                  </a:cubicBezTo>
                  <a:cubicBezTo>
                    <a:pt x="0" y="50"/>
                    <a:pt x="6" y="53"/>
                    <a:pt x="10" y="51"/>
                  </a:cubicBezTo>
                  <a:cubicBezTo>
                    <a:pt x="26" y="38"/>
                    <a:pt x="38" y="22"/>
                    <a:pt x="48" y="5"/>
                  </a:cubicBezTo>
                  <a:cubicBezTo>
                    <a:pt x="50" y="0"/>
                    <a:pt x="41" y="0"/>
                    <a:pt x="39" y="3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Freeform 34"/>
            <p:cNvSpPr/>
            <p:nvPr/>
          </p:nvSpPr>
          <p:spPr bwMode="auto">
            <a:xfrm>
              <a:off x="3243" y="3323"/>
              <a:ext cx="137" cy="118"/>
            </a:xfrm>
            <a:custGeom>
              <a:avLst/>
              <a:gdLst>
                <a:gd name="T0" fmla="*/ 2 w 58"/>
                <a:gd name="T1" fmla="*/ 7 h 50"/>
                <a:gd name="T2" fmla="*/ 47 w 58"/>
                <a:gd name="T3" fmla="*/ 48 h 50"/>
                <a:gd name="T4" fmla="*/ 54 w 58"/>
                <a:gd name="T5" fmla="*/ 43 h 50"/>
                <a:gd name="T6" fmla="*/ 10 w 58"/>
                <a:gd name="T7" fmla="*/ 3 h 50"/>
                <a:gd name="T8" fmla="*/ 2 w 58"/>
                <a:gd name="T9" fmla="*/ 7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50">
                  <a:moveTo>
                    <a:pt x="2" y="7"/>
                  </a:moveTo>
                  <a:cubicBezTo>
                    <a:pt x="15" y="23"/>
                    <a:pt x="31" y="36"/>
                    <a:pt x="47" y="48"/>
                  </a:cubicBezTo>
                  <a:cubicBezTo>
                    <a:pt x="50" y="50"/>
                    <a:pt x="58" y="46"/>
                    <a:pt x="54" y="43"/>
                  </a:cubicBezTo>
                  <a:cubicBezTo>
                    <a:pt x="38" y="31"/>
                    <a:pt x="22" y="19"/>
                    <a:pt x="10" y="3"/>
                  </a:cubicBezTo>
                  <a:cubicBezTo>
                    <a:pt x="8" y="0"/>
                    <a:pt x="0" y="4"/>
                    <a:pt x="2" y="7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Freeform 35"/>
            <p:cNvSpPr/>
            <p:nvPr/>
          </p:nvSpPr>
          <p:spPr bwMode="auto">
            <a:xfrm>
              <a:off x="3493" y="3275"/>
              <a:ext cx="52" cy="242"/>
            </a:xfrm>
            <a:custGeom>
              <a:avLst/>
              <a:gdLst>
                <a:gd name="T0" fmla="*/ 1 w 22"/>
                <a:gd name="T1" fmla="*/ 6 h 102"/>
                <a:gd name="T2" fmla="*/ 5 w 22"/>
                <a:gd name="T3" fmla="*/ 97 h 102"/>
                <a:gd name="T4" fmla="*/ 13 w 22"/>
                <a:gd name="T5" fmla="*/ 98 h 102"/>
                <a:gd name="T6" fmla="*/ 9 w 22"/>
                <a:gd name="T7" fmla="*/ 4 h 102"/>
                <a:gd name="T8" fmla="*/ 1 w 22"/>
                <a:gd name="T9" fmla="*/ 6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102">
                  <a:moveTo>
                    <a:pt x="1" y="6"/>
                  </a:moveTo>
                  <a:cubicBezTo>
                    <a:pt x="10" y="34"/>
                    <a:pt x="14" y="68"/>
                    <a:pt x="5" y="97"/>
                  </a:cubicBezTo>
                  <a:cubicBezTo>
                    <a:pt x="4" y="102"/>
                    <a:pt x="12" y="102"/>
                    <a:pt x="13" y="98"/>
                  </a:cubicBezTo>
                  <a:cubicBezTo>
                    <a:pt x="22" y="69"/>
                    <a:pt x="18" y="33"/>
                    <a:pt x="9" y="4"/>
                  </a:cubicBezTo>
                  <a:cubicBezTo>
                    <a:pt x="8" y="0"/>
                    <a:pt x="0" y="2"/>
                    <a:pt x="1" y="6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Freeform 36"/>
            <p:cNvSpPr/>
            <p:nvPr/>
          </p:nvSpPr>
          <p:spPr bwMode="auto">
            <a:xfrm>
              <a:off x="4068" y="3328"/>
              <a:ext cx="90" cy="111"/>
            </a:xfrm>
            <a:custGeom>
              <a:avLst/>
              <a:gdLst>
                <a:gd name="T0" fmla="*/ 0 w 38"/>
                <a:gd name="T1" fmla="*/ 4 h 47"/>
                <a:gd name="T2" fmla="*/ 29 w 38"/>
                <a:gd name="T3" fmla="*/ 45 h 47"/>
                <a:gd name="T4" fmla="*/ 37 w 38"/>
                <a:gd name="T5" fmla="*/ 42 h 47"/>
                <a:gd name="T6" fmla="*/ 9 w 38"/>
                <a:gd name="T7" fmla="*/ 2 h 47"/>
                <a:gd name="T8" fmla="*/ 0 w 38"/>
                <a:gd name="T9" fmla="*/ 4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47">
                  <a:moveTo>
                    <a:pt x="0" y="4"/>
                  </a:moveTo>
                  <a:cubicBezTo>
                    <a:pt x="8" y="19"/>
                    <a:pt x="19" y="31"/>
                    <a:pt x="29" y="45"/>
                  </a:cubicBezTo>
                  <a:cubicBezTo>
                    <a:pt x="30" y="47"/>
                    <a:pt x="38" y="43"/>
                    <a:pt x="37" y="42"/>
                  </a:cubicBezTo>
                  <a:cubicBezTo>
                    <a:pt x="28" y="29"/>
                    <a:pt x="16" y="17"/>
                    <a:pt x="9" y="2"/>
                  </a:cubicBezTo>
                  <a:cubicBezTo>
                    <a:pt x="8" y="0"/>
                    <a:pt x="0" y="3"/>
                    <a:pt x="0" y="4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Freeform 37"/>
            <p:cNvSpPr/>
            <p:nvPr/>
          </p:nvSpPr>
          <p:spPr bwMode="auto">
            <a:xfrm>
              <a:off x="2566" y="2127"/>
              <a:ext cx="184" cy="298"/>
            </a:xfrm>
            <a:custGeom>
              <a:avLst/>
              <a:gdLst>
                <a:gd name="T0" fmla="*/ 69 w 78"/>
                <a:gd name="T1" fmla="*/ 3 h 126"/>
                <a:gd name="T2" fmla="*/ 40 w 78"/>
                <a:gd name="T3" fmla="*/ 69 h 126"/>
                <a:gd name="T4" fmla="*/ 5 w 78"/>
                <a:gd name="T5" fmla="*/ 124 h 126"/>
                <a:gd name="T6" fmla="*/ 13 w 78"/>
                <a:gd name="T7" fmla="*/ 123 h 126"/>
                <a:gd name="T8" fmla="*/ 9 w 78"/>
                <a:gd name="T9" fmla="*/ 115 h 126"/>
                <a:gd name="T10" fmla="*/ 0 w 78"/>
                <a:gd name="T11" fmla="*/ 117 h 126"/>
                <a:gd name="T12" fmla="*/ 4 w 78"/>
                <a:gd name="T13" fmla="*/ 125 h 126"/>
                <a:gd name="T14" fmla="*/ 12 w 78"/>
                <a:gd name="T15" fmla="*/ 123 h 126"/>
                <a:gd name="T16" fmla="*/ 46 w 78"/>
                <a:gd name="T17" fmla="*/ 72 h 126"/>
                <a:gd name="T18" fmla="*/ 77 w 78"/>
                <a:gd name="T19" fmla="*/ 1 h 126"/>
                <a:gd name="T20" fmla="*/ 69 w 78"/>
                <a:gd name="T21" fmla="*/ 3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8" h="126">
                  <a:moveTo>
                    <a:pt x="69" y="3"/>
                  </a:moveTo>
                  <a:cubicBezTo>
                    <a:pt x="58" y="24"/>
                    <a:pt x="50" y="47"/>
                    <a:pt x="40" y="69"/>
                  </a:cubicBezTo>
                  <a:cubicBezTo>
                    <a:pt x="31" y="88"/>
                    <a:pt x="24" y="111"/>
                    <a:pt x="5" y="124"/>
                  </a:cubicBezTo>
                  <a:cubicBezTo>
                    <a:pt x="7" y="124"/>
                    <a:pt x="10" y="123"/>
                    <a:pt x="13" y="123"/>
                  </a:cubicBezTo>
                  <a:cubicBezTo>
                    <a:pt x="10" y="121"/>
                    <a:pt x="8" y="118"/>
                    <a:pt x="9" y="115"/>
                  </a:cubicBezTo>
                  <a:cubicBezTo>
                    <a:pt x="8" y="114"/>
                    <a:pt x="0" y="115"/>
                    <a:pt x="0" y="117"/>
                  </a:cubicBezTo>
                  <a:cubicBezTo>
                    <a:pt x="0" y="120"/>
                    <a:pt x="1" y="123"/>
                    <a:pt x="4" y="125"/>
                  </a:cubicBezTo>
                  <a:cubicBezTo>
                    <a:pt x="6" y="126"/>
                    <a:pt x="11" y="124"/>
                    <a:pt x="12" y="123"/>
                  </a:cubicBezTo>
                  <a:cubicBezTo>
                    <a:pt x="30" y="111"/>
                    <a:pt x="38" y="90"/>
                    <a:pt x="46" y="72"/>
                  </a:cubicBezTo>
                  <a:cubicBezTo>
                    <a:pt x="57" y="48"/>
                    <a:pt x="65" y="24"/>
                    <a:pt x="77" y="1"/>
                  </a:cubicBezTo>
                  <a:cubicBezTo>
                    <a:pt x="78" y="0"/>
                    <a:pt x="70" y="1"/>
                    <a:pt x="69" y="3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" name="Freeform 38"/>
            <p:cNvSpPr/>
            <p:nvPr/>
          </p:nvSpPr>
          <p:spPr bwMode="auto">
            <a:xfrm>
              <a:off x="2530" y="2205"/>
              <a:ext cx="253" cy="199"/>
            </a:xfrm>
            <a:custGeom>
              <a:avLst/>
              <a:gdLst>
                <a:gd name="T0" fmla="*/ 9 w 107"/>
                <a:gd name="T1" fmla="*/ 13 h 84"/>
                <a:gd name="T2" fmla="*/ 60 w 107"/>
                <a:gd name="T3" fmla="*/ 48 h 84"/>
                <a:gd name="T4" fmla="*/ 97 w 107"/>
                <a:gd name="T5" fmla="*/ 81 h 84"/>
                <a:gd name="T6" fmla="*/ 103 w 107"/>
                <a:gd name="T7" fmla="*/ 77 h 84"/>
                <a:gd name="T8" fmla="*/ 50 w 107"/>
                <a:gd name="T9" fmla="*/ 28 h 84"/>
                <a:gd name="T10" fmla="*/ 5 w 107"/>
                <a:gd name="T11" fmla="*/ 8 h 84"/>
                <a:gd name="T12" fmla="*/ 9 w 107"/>
                <a:gd name="T13" fmla="*/ 13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7" h="84">
                  <a:moveTo>
                    <a:pt x="9" y="13"/>
                  </a:moveTo>
                  <a:cubicBezTo>
                    <a:pt x="21" y="6"/>
                    <a:pt x="54" y="41"/>
                    <a:pt x="60" y="48"/>
                  </a:cubicBezTo>
                  <a:cubicBezTo>
                    <a:pt x="72" y="59"/>
                    <a:pt x="84" y="72"/>
                    <a:pt x="97" y="81"/>
                  </a:cubicBezTo>
                  <a:cubicBezTo>
                    <a:pt x="100" y="84"/>
                    <a:pt x="107" y="80"/>
                    <a:pt x="103" y="77"/>
                  </a:cubicBezTo>
                  <a:cubicBezTo>
                    <a:pt x="84" y="63"/>
                    <a:pt x="68" y="44"/>
                    <a:pt x="50" y="28"/>
                  </a:cubicBezTo>
                  <a:cubicBezTo>
                    <a:pt x="40" y="20"/>
                    <a:pt x="20" y="0"/>
                    <a:pt x="5" y="8"/>
                  </a:cubicBezTo>
                  <a:cubicBezTo>
                    <a:pt x="0" y="11"/>
                    <a:pt x="5" y="15"/>
                    <a:pt x="9" y="13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" name="Freeform 39"/>
            <p:cNvSpPr/>
            <p:nvPr/>
          </p:nvSpPr>
          <p:spPr bwMode="auto">
            <a:xfrm>
              <a:off x="2765" y="2023"/>
              <a:ext cx="191" cy="168"/>
            </a:xfrm>
            <a:custGeom>
              <a:avLst/>
              <a:gdLst>
                <a:gd name="T0" fmla="*/ 9 w 81"/>
                <a:gd name="T1" fmla="*/ 15 h 71"/>
                <a:gd name="T2" fmla="*/ 25 w 81"/>
                <a:gd name="T3" fmla="*/ 15 h 71"/>
                <a:gd name="T4" fmla="*/ 22 w 81"/>
                <a:gd name="T5" fmla="*/ 30 h 71"/>
                <a:gd name="T6" fmla="*/ 22 w 81"/>
                <a:gd name="T7" fmla="*/ 55 h 71"/>
                <a:gd name="T8" fmla="*/ 71 w 81"/>
                <a:gd name="T9" fmla="*/ 71 h 71"/>
                <a:gd name="T10" fmla="*/ 77 w 81"/>
                <a:gd name="T11" fmla="*/ 67 h 71"/>
                <a:gd name="T12" fmla="*/ 35 w 81"/>
                <a:gd name="T13" fmla="*/ 58 h 71"/>
                <a:gd name="T14" fmla="*/ 31 w 81"/>
                <a:gd name="T15" fmla="*/ 23 h 71"/>
                <a:gd name="T16" fmla="*/ 25 w 81"/>
                <a:gd name="T17" fmla="*/ 1 h 71"/>
                <a:gd name="T18" fmla="*/ 1 w 81"/>
                <a:gd name="T19" fmla="*/ 15 h 71"/>
                <a:gd name="T20" fmla="*/ 9 w 81"/>
                <a:gd name="T21" fmla="*/ 15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1" h="71">
                  <a:moveTo>
                    <a:pt x="9" y="15"/>
                  </a:moveTo>
                  <a:cubicBezTo>
                    <a:pt x="14" y="8"/>
                    <a:pt x="25" y="3"/>
                    <a:pt x="25" y="15"/>
                  </a:cubicBezTo>
                  <a:cubicBezTo>
                    <a:pt x="24" y="20"/>
                    <a:pt x="23" y="25"/>
                    <a:pt x="22" y="30"/>
                  </a:cubicBezTo>
                  <a:cubicBezTo>
                    <a:pt x="20" y="38"/>
                    <a:pt x="18" y="47"/>
                    <a:pt x="22" y="55"/>
                  </a:cubicBezTo>
                  <a:cubicBezTo>
                    <a:pt x="28" y="70"/>
                    <a:pt x="58" y="69"/>
                    <a:pt x="71" y="71"/>
                  </a:cubicBezTo>
                  <a:cubicBezTo>
                    <a:pt x="74" y="71"/>
                    <a:pt x="81" y="67"/>
                    <a:pt x="77" y="67"/>
                  </a:cubicBezTo>
                  <a:cubicBezTo>
                    <a:pt x="63" y="65"/>
                    <a:pt x="47" y="65"/>
                    <a:pt x="35" y="58"/>
                  </a:cubicBezTo>
                  <a:cubicBezTo>
                    <a:pt x="23" y="51"/>
                    <a:pt x="29" y="34"/>
                    <a:pt x="31" y="23"/>
                  </a:cubicBezTo>
                  <a:cubicBezTo>
                    <a:pt x="33" y="16"/>
                    <a:pt x="37" y="3"/>
                    <a:pt x="25" y="1"/>
                  </a:cubicBezTo>
                  <a:cubicBezTo>
                    <a:pt x="14" y="0"/>
                    <a:pt x="6" y="8"/>
                    <a:pt x="1" y="15"/>
                  </a:cubicBezTo>
                  <a:cubicBezTo>
                    <a:pt x="0" y="18"/>
                    <a:pt x="8" y="17"/>
                    <a:pt x="9" y="15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" name="Freeform 40"/>
            <p:cNvSpPr/>
            <p:nvPr/>
          </p:nvSpPr>
          <p:spPr bwMode="auto">
            <a:xfrm>
              <a:off x="2980" y="2136"/>
              <a:ext cx="66" cy="244"/>
            </a:xfrm>
            <a:custGeom>
              <a:avLst/>
              <a:gdLst>
                <a:gd name="T0" fmla="*/ 11 w 28"/>
                <a:gd name="T1" fmla="*/ 2 h 103"/>
                <a:gd name="T2" fmla="*/ 19 w 28"/>
                <a:gd name="T3" fmla="*/ 102 h 103"/>
                <a:gd name="T4" fmla="*/ 28 w 28"/>
                <a:gd name="T5" fmla="*/ 100 h 103"/>
                <a:gd name="T6" fmla="*/ 19 w 28"/>
                <a:gd name="T7" fmla="*/ 1 h 103"/>
                <a:gd name="T8" fmla="*/ 11 w 28"/>
                <a:gd name="T9" fmla="*/ 2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03">
                  <a:moveTo>
                    <a:pt x="11" y="2"/>
                  </a:moveTo>
                  <a:cubicBezTo>
                    <a:pt x="0" y="36"/>
                    <a:pt x="14" y="69"/>
                    <a:pt x="19" y="102"/>
                  </a:cubicBezTo>
                  <a:cubicBezTo>
                    <a:pt x="19" y="103"/>
                    <a:pt x="28" y="101"/>
                    <a:pt x="28" y="100"/>
                  </a:cubicBezTo>
                  <a:cubicBezTo>
                    <a:pt x="23" y="67"/>
                    <a:pt x="8" y="34"/>
                    <a:pt x="19" y="1"/>
                  </a:cubicBezTo>
                  <a:cubicBezTo>
                    <a:pt x="20" y="0"/>
                    <a:pt x="12" y="1"/>
                    <a:pt x="11" y="2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" name="Freeform 41"/>
            <p:cNvSpPr/>
            <p:nvPr/>
          </p:nvSpPr>
          <p:spPr bwMode="auto">
            <a:xfrm>
              <a:off x="2949" y="2229"/>
              <a:ext cx="215" cy="85"/>
            </a:xfrm>
            <a:custGeom>
              <a:avLst/>
              <a:gdLst>
                <a:gd name="T0" fmla="*/ 12 w 91"/>
                <a:gd name="T1" fmla="*/ 29 h 36"/>
                <a:gd name="T2" fmla="*/ 17 w 91"/>
                <a:gd name="T3" fmla="*/ 23 h 36"/>
                <a:gd name="T4" fmla="*/ 41 w 91"/>
                <a:gd name="T5" fmla="*/ 18 h 36"/>
                <a:gd name="T6" fmla="*/ 86 w 91"/>
                <a:gd name="T7" fmla="*/ 7 h 36"/>
                <a:gd name="T8" fmla="*/ 84 w 91"/>
                <a:gd name="T9" fmla="*/ 2 h 36"/>
                <a:gd name="T10" fmla="*/ 3 w 91"/>
                <a:gd name="T11" fmla="*/ 21 h 36"/>
                <a:gd name="T12" fmla="*/ 0 w 91"/>
                <a:gd name="T13" fmla="*/ 24 h 36"/>
                <a:gd name="T14" fmla="*/ 4 w 91"/>
                <a:gd name="T15" fmla="*/ 33 h 36"/>
                <a:gd name="T16" fmla="*/ 12 w 91"/>
                <a:gd name="T17" fmla="*/ 29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1" h="36">
                  <a:moveTo>
                    <a:pt x="12" y="29"/>
                  </a:moveTo>
                  <a:cubicBezTo>
                    <a:pt x="7" y="25"/>
                    <a:pt x="11" y="25"/>
                    <a:pt x="17" y="23"/>
                  </a:cubicBezTo>
                  <a:cubicBezTo>
                    <a:pt x="25" y="21"/>
                    <a:pt x="33" y="20"/>
                    <a:pt x="41" y="18"/>
                  </a:cubicBezTo>
                  <a:cubicBezTo>
                    <a:pt x="56" y="15"/>
                    <a:pt x="71" y="12"/>
                    <a:pt x="86" y="7"/>
                  </a:cubicBezTo>
                  <a:cubicBezTo>
                    <a:pt x="91" y="6"/>
                    <a:pt x="89" y="0"/>
                    <a:pt x="84" y="2"/>
                  </a:cubicBezTo>
                  <a:cubicBezTo>
                    <a:pt x="58" y="10"/>
                    <a:pt x="30" y="14"/>
                    <a:pt x="3" y="21"/>
                  </a:cubicBezTo>
                  <a:cubicBezTo>
                    <a:pt x="2" y="21"/>
                    <a:pt x="0" y="22"/>
                    <a:pt x="0" y="24"/>
                  </a:cubicBezTo>
                  <a:cubicBezTo>
                    <a:pt x="0" y="28"/>
                    <a:pt x="1" y="30"/>
                    <a:pt x="4" y="33"/>
                  </a:cubicBezTo>
                  <a:cubicBezTo>
                    <a:pt x="7" y="36"/>
                    <a:pt x="15" y="32"/>
                    <a:pt x="12" y="29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" name="Freeform 42"/>
            <p:cNvSpPr/>
            <p:nvPr/>
          </p:nvSpPr>
          <p:spPr bwMode="auto">
            <a:xfrm>
              <a:off x="3143" y="2160"/>
              <a:ext cx="227" cy="483"/>
            </a:xfrm>
            <a:custGeom>
              <a:avLst/>
              <a:gdLst>
                <a:gd name="T0" fmla="*/ 11 w 96"/>
                <a:gd name="T1" fmla="*/ 4 h 204"/>
                <a:gd name="T2" fmla="*/ 43 w 96"/>
                <a:gd name="T3" fmla="*/ 28 h 204"/>
                <a:gd name="T4" fmla="*/ 80 w 96"/>
                <a:gd name="T5" fmla="*/ 28 h 204"/>
                <a:gd name="T6" fmla="*/ 82 w 96"/>
                <a:gd name="T7" fmla="*/ 78 h 204"/>
                <a:gd name="T8" fmla="*/ 65 w 96"/>
                <a:gd name="T9" fmla="*/ 164 h 204"/>
                <a:gd name="T10" fmla="*/ 24 w 96"/>
                <a:gd name="T11" fmla="*/ 185 h 204"/>
                <a:gd name="T12" fmla="*/ 13 w 96"/>
                <a:gd name="T13" fmla="*/ 144 h 204"/>
                <a:gd name="T14" fmla="*/ 59 w 96"/>
                <a:gd name="T15" fmla="*/ 83 h 204"/>
                <a:gd name="T16" fmla="*/ 51 w 96"/>
                <a:gd name="T17" fmla="*/ 83 h 204"/>
                <a:gd name="T18" fmla="*/ 5 w 96"/>
                <a:gd name="T19" fmla="*/ 145 h 204"/>
                <a:gd name="T20" fmla="*/ 30 w 96"/>
                <a:gd name="T21" fmla="*/ 196 h 204"/>
                <a:gd name="T22" fmla="*/ 81 w 96"/>
                <a:gd name="T23" fmla="*/ 132 h 204"/>
                <a:gd name="T24" fmla="*/ 91 w 96"/>
                <a:gd name="T25" fmla="*/ 69 h 204"/>
                <a:gd name="T26" fmla="*/ 86 w 96"/>
                <a:gd name="T27" fmla="*/ 22 h 204"/>
                <a:gd name="T28" fmla="*/ 19 w 96"/>
                <a:gd name="T29" fmla="*/ 3 h 204"/>
                <a:gd name="T30" fmla="*/ 11 w 96"/>
                <a:gd name="T31" fmla="*/ 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6" h="204">
                  <a:moveTo>
                    <a:pt x="11" y="4"/>
                  </a:moveTo>
                  <a:cubicBezTo>
                    <a:pt x="3" y="30"/>
                    <a:pt x="20" y="34"/>
                    <a:pt x="43" y="28"/>
                  </a:cubicBezTo>
                  <a:cubicBezTo>
                    <a:pt x="55" y="25"/>
                    <a:pt x="73" y="14"/>
                    <a:pt x="80" y="28"/>
                  </a:cubicBezTo>
                  <a:cubicBezTo>
                    <a:pt x="87" y="43"/>
                    <a:pt x="84" y="63"/>
                    <a:pt x="82" y="78"/>
                  </a:cubicBezTo>
                  <a:cubicBezTo>
                    <a:pt x="79" y="106"/>
                    <a:pt x="76" y="138"/>
                    <a:pt x="65" y="164"/>
                  </a:cubicBezTo>
                  <a:cubicBezTo>
                    <a:pt x="60" y="178"/>
                    <a:pt x="41" y="202"/>
                    <a:pt x="24" y="185"/>
                  </a:cubicBezTo>
                  <a:cubicBezTo>
                    <a:pt x="14" y="175"/>
                    <a:pt x="12" y="157"/>
                    <a:pt x="13" y="144"/>
                  </a:cubicBezTo>
                  <a:cubicBezTo>
                    <a:pt x="17" y="120"/>
                    <a:pt x="43" y="101"/>
                    <a:pt x="59" y="83"/>
                  </a:cubicBezTo>
                  <a:cubicBezTo>
                    <a:pt x="62" y="80"/>
                    <a:pt x="53" y="81"/>
                    <a:pt x="51" y="83"/>
                  </a:cubicBezTo>
                  <a:cubicBezTo>
                    <a:pt x="34" y="102"/>
                    <a:pt x="12" y="120"/>
                    <a:pt x="5" y="145"/>
                  </a:cubicBezTo>
                  <a:cubicBezTo>
                    <a:pt x="0" y="163"/>
                    <a:pt x="10" y="191"/>
                    <a:pt x="30" y="196"/>
                  </a:cubicBezTo>
                  <a:cubicBezTo>
                    <a:pt x="65" y="204"/>
                    <a:pt x="77" y="154"/>
                    <a:pt x="81" y="132"/>
                  </a:cubicBezTo>
                  <a:cubicBezTo>
                    <a:pt x="86" y="111"/>
                    <a:pt x="90" y="90"/>
                    <a:pt x="91" y="69"/>
                  </a:cubicBezTo>
                  <a:cubicBezTo>
                    <a:pt x="93" y="55"/>
                    <a:pt x="96" y="33"/>
                    <a:pt x="86" y="22"/>
                  </a:cubicBezTo>
                  <a:cubicBezTo>
                    <a:pt x="68" y="0"/>
                    <a:pt x="4" y="54"/>
                    <a:pt x="19" y="3"/>
                  </a:cubicBezTo>
                  <a:cubicBezTo>
                    <a:pt x="20" y="0"/>
                    <a:pt x="11" y="1"/>
                    <a:pt x="11" y="4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" name="Freeform 43"/>
            <p:cNvSpPr/>
            <p:nvPr/>
          </p:nvSpPr>
          <p:spPr bwMode="auto">
            <a:xfrm>
              <a:off x="3411" y="2044"/>
              <a:ext cx="184" cy="168"/>
            </a:xfrm>
            <a:custGeom>
              <a:avLst/>
              <a:gdLst>
                <a:gd name="T0" fmla="*/ 5 w 78"/>
                <a:gd name="T1" fmla="*/ 5 h 71"/>
                <a:gd name="T2" fmla="*/ 17 w 78"/>
                <a:gd name="T3" fmla="*/ 29 h 71"/>
                <a:gd name="T4" fmla="*/ 23 w 78"/>
                <a:gd name="T5" fmla="*/ 54 h 71"/>
                <a:gd name="T6" fmla="*/ 71 w 78"/>
                <a:gd name="T7" fmla="*/ 66 h 71"/>
                <a:gd name="T8" fmla="*/ 72 w 78"/>
                <a:gd name="T9" fmla="*/ 61 h 71"/>
                <a:gd name="T10" fmla="*/ 37 w 78"/>
                <a:gd name="T11" fmla="*/ 58 h 71"/>
                <a:gd name="T12" fmla="*/ 26 w 78"/>
                <a:gd name="T13" fmla="*/ 31 h 71"/>
                <a:gd name="T14" fmla="*/ 9 w 78"/>
                <a:gd name="T15" fmla="*/ 0 h 71"/>
                <a:gd name="T16" fmla="*/ 5 w 78"/>
                <a:gd name="T17" fmla="*/ 5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8" h="71">
                  <a:moveTo>
                    <a:pt x="5" y="5"/>
                  </a:moveTo>
                  <a:cubicBezTo>
                    <a:pt x="17" y="6"/>
                    <a:pt x="17" y="21"/>
                    <a:pt x="17" y="29"/>
                  </a:cubicBezTo>
                  <a:cubicBezTo>
                    <a:pt x="18" y="38"/>
                    <a:pt x="18" y="46"/>
                    <a:pt x="23" y="54"/>
                  </a:cubicBezTo>
                  <a:cubicBezTo>
                    <a:pt x="33" y="71"/>
                    <a:pt x="55" y="68"/>
                    <a:pt x="71" y="66"/>
                  </a:cubicBezTo>
                  <a:cubicBezTo>
                    <a:pt x="75" y="65"/>
                    <a:pt x="78" y="61"/>
                    <a:pt x="72" y="61"/>
                  </a:cubicBezTo>
                  <a:cubicBezTo>
                    <a:pt x="60" y="63"/>
                    <a:pt x="47" y="66"/>
                    <a:pt x="37" y="58"/>
                  </a:cubicBezTo>
                  <a:cubicBezTo>
                    <a:pt x="28" y="52"/>
                    <a:pt x="26" y="41"/>
                    <a:pt x="26" y="31"/>
                  </a:cubicBezTo>
                  <a:cubicBezTo>
                    <a:pt x="26" y="18"/>
                    <a:pt x="26" y="2"/>
                    <a:pt x="9" y="0"/>
                  </a:cubicBezTo>
                  <a:cubicBezTo>
                    <a:pt x="6" y="0"/>
                    <a:pt x="0" y="4"/>
                    <a:pt x="5" y="5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" name="Freeform 44"/>
            <p:cNvSpPr/>
            <p:nvPr/>
          </p:nvSpPr>
          <p:spPr bwMode="auto">
            <a:xfrm>
              <a:off x="3626" y="2262"/>
              <a:ext cx="199" cy="16"/>
            </a:xfrm>
            <a:custGeom>
              <a:avLst/>
              <a:gdLst>
                <a:gd name="T0" fmla="*/ 9 w 84"/>
                <a:gd name="T1" fmla="*/ 5 h 7"/>
                <a:gd name="T2" fmla="*/ 45 w 84"/>
                <a:gd name="T3" fmla="*/ 5 h 7"/>
                <a:gd name="T4" fmla="*/ 75 w 84"/>
                <a:gd name="T5" fmla="*/ 7 h 7"/>
                <a:gd name="T6" fmla="*/ 80 w 84"/>
                <a:gd name="T7" fmla="*/ 4 h 7"/>
                <a:gd name="T8" fmla="*/ 28 w 84"/>
                <a:gd name="T9" fmla="*/ 1 h 7"/>
                <a:gd name="T10" fmla="*/ 1 w 84"/>
                <a:gd name="T11" fmla="*/ 6 h 7"/>
                <a:gd name="T12" fmla="*/ 9 w 84"/>
                <a:gd name="T13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4" h="7">
                  <a:moveTo>
                    <a:pt x="9" y="5"/>
                  </a:moveTo>
                  <a:cubicBezTo>
                    <a:pt x="13" y="0"/>
                    <a:pt x="39" y="5"/>
                    <a:pt x="45" y="5"/>
                  </a:cubicBezTo>
                  <a:cubicBezTo>
                    <a:pt x="55" y="6"/>
                    <a:pt x="65" y="7"/>
                    <a:pt x="75" y="7"/>
                  </a:cubicBezTo>
                  <a:cubicBezTo>
                    <a:pt x="77" y="7"/>
                    <a:pt x="84" y="4"/>
                    <a:pt x="80" y="4"/>
                  </a:cubicBezTo>
                  <a:cubicBezTo>
                    <a:pt x="63" y="4"/>
                    <a:pt x="46" y="1"/>
                    <a:pt x="28" y="1"/>
                  </a:cubicBezTo>
                  <a:cubicBezTo>
                    <a:pt x="21" y="1"/>
                    <a:pt x="6" y="0"/>
                    <a:pt x="1" y="6"/>
                  </a:cubicBezTo>
                  <a:cubicBezTo>
                    <a:pt x="0" y="7"/>
                    <a:pt x="8" y="7"/>
                    <a:pt x="9" y="5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" name="Freeform 45"/>
            <p:cNvSpPr/>
            <p:nvPr/>
          </p:nvSpPr>
          <p:spPr bwMode="auto">
            <a:xfrm>
              <a:off x="3960" y="2120"/>
              <a:ext cx="104" cy="310"/>
            </a:xfrm>
            <a:custGeom>
              <a:avLst/>
              <a:gdLst>
                <a:gd name="T0" fmla="*/ 9 w 44"/>
                <a:gd name="T1" fmla="*/ 66 h 131"/>
                <a:gd name="T2" fmla="*/ 18 w 44"/>
                <a:gd name="T3" fmla="*/ 5 h 131"/>
                <a:gd name="T4" fmla="*/ 9 w 44"/>
                <a:gd name="T5" fmla="*/ 6 h 131"/>
                <a:gd name="T6" fmla="*/ 22 w 44"/>
                <a:gd name="T7" fmla="*/ 76 h 131"/>
                <a:gd name="T8" fmla="*/ 34 w 44"/>
                <a:gd name="T9" fmla="*/ 128 h 131"/>
                <a:gd name="T10" fmla="*/ 41 w 44"/>
                <a:gd name="T11" fmla="*/ 125 h 131"/>
                <a:gd name="T12" fmla="*/ 30 w 44"/>
                <a:gd name="T13" fmla="*/ 69 h 131"/>
                <a:gd name="T14" fmla="*/ 18 w 44"/>
                <a:gd name="T15" fmla="*/ 4 h 131"/>
                <a:gd name="T16" fmla="*/ 9 w 44"/>
                <a:gd name="T17" fmla="*/ 5 h 131"/>
                <a:gd name="T18" fmla="*/ 1 w 44"/>
                <a:gd name="T19" fmla="*/ 65 h 131"/>
                <a:gd name="T20" fmla="*/ 9 w 44"/>
                <a:gd name="T21" fmla="*/ 66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" h="131">
                  <a:moveTo>
                    <a:pt x="9" y="66"/>
                  </a:moveTo>
                  <a:cubicBezTo>
                    <a:pt x="17" y="46"/>
                    <a:pt x="18" y="26"/>
                    <a:pt x="18" y="5"/>
                  </a:cubicBezTo>
                  <a:cubicBezTo>
                    <a:pt x="15" y="5"/>
                    <a:pt x="12" y="6"/>
                    <a:pt x="9" y="6"/>
                  </a:cubicBezTo>
                  <a:cubicBezTo>
                    <a:pt x="16" y="29"/>
                    <a:pt x="18" y="53"/>
                    <a:pt x="22" y="76"/>
                  </a:cubicBezTo>
                  <a:cubicBezTo>
                    <a:pt x="25" y="95"/>
                    <a:pt x="23" y="112"/>
                    <a:pt x="34" y="128"/>
                  </a:cubicBezTo>
                  <a:cubicBezTo>
                    <a:pt x="36" y="131"/>
                    <a:pt x="44" y="128"/>
                    <a:pt x="41" y="125"/>
                  </a:cubicBezTo>
                  <a:cubicBezTo>
                    <a:pt x="30" y="108"/>
                    <a:pt x="33" y="88"/>
                    <a:pt x="30" y="69"/>
                  </a:cubicBezTo>
                  <a:cubicBezTo>
                    <a:pt x="26" y="47"/>
                    <a:pt x="24" y="25"/>
                    <a:pt x="18" y="4"/>
                  </a:cubicBezTo>
                  <a:cubicBezTo>
                    <a:pt x="16" y="0"/>
                    <a:pt x="9" y="2"/>
                    <a:pt x="9" y="5"/>
                  </a:cubicBezTo>
                  <a:cubicBezTo>
                    <a:pt x="9" y="26"/>
                    <a:pt x="9" y="46"/>
                    <a:pt x="1" y="65"/>
                  </a:cubicBezTo>
                  <a:cubicBezTo>
                    <a:pt x="0" y="70"/>
                    <a:pt x="8" y="70"/>
                    <a:pt x="9" y="66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" name="Freeform 46"/>
            <p:cNvSpPr/>
            <p:nvPr/>
          </p:nvSpPr>
          <p:spPr bwMode="auto">
            <a:xfrm>
              <a:off x="4177" y="2174"/>
              <a:ext cx="239" cy="64"/>
            </a:xfrm>
            <a:custGeom>
              <a:avLst/>
              <a:gdLst>
                <a:gd name="T0" fmla="*/ 11 w 101"/>
                <a:gd name="T1" fmla="*/ 8 h 27"/>
                <a:gd name="T2" fmla="*/ 8 w 101"/>
                <a:gd name="T3" fmla="*/ 10 h 27"/>
                <a:gd name="T4" fmla="*/ 7 w 101"/>
                <a:gd name="T5" fmla="*/ 14 h 27"/>
                <a:gd name="T6" fmla="*/ 91 w 101"/>
                <a:gd name="T7" fmla="*/ 25 h 27"/>
                <a:gd name="T8" fmla="*/ 99 w 101"/>
                <a:gd name="T9" fmla="*/ 22 h 27"/>
                <a:gd name="T10" fmla="*/ 6 w 101"/>
                <a:gd name="T11" fmla="*/ 10 h 27"/>
                <a:gd name="T12" fmla="*/ 5 w 101"/>
                <a:gd name="T13" fmla="*/ 15 h 27"/>
                <a:gd name="T14" fmla="*/ 18 w 101"/>
                <a:gd name="T15" fmla="*/ 9 h 27"/>
                <a:gd name="T16" fmla="*/ 11 w 101"/>
                <a:gd name="T17" fmla="*/ 8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1" h="27">
                  <a:moveTo>
                    <a:pt x="11" y="8"/>
                  </a:moveTo>
                  <a:cubicBezTo>
                    <a:pt x="10" y="9"/>
                    <a:pt x="9" y="9"/>
                    <a:pt x="8" y="10"/>
                  </a:cubicBezTo>
                  <a:cubicBezTo>
                    <a:pt x="7" y="12"/>
                    <a:pt x="7" y="13"/>
                    <a:pt x="7" y="14"/>
                  </a:cubicBezTo>
                  <a:cubicBezTo>
                    <a:pt x="32" y="7"/>
                    <a:pt x="72" y="5"/>
                    <a:pt x="91" y="25"/>
                  </a:cubicBezTo>
                  <a:cubicBezTo>
                    <a:pt x="93" y="27"/>
                    <a:pt x="101" y="24"/>
                    <a:pt x="99" y="22"/>
                  </a:cubicBezTo>
                  <a:cubicBezTo>
                    <a:pt x="78" y="0"/>
                    <a:pt x="33" y="2"/>
                    <a:pt x="6" y="10"/>
                  </a:cubicBezTo>
                  <a:cubicBezTo>
                    <a:pt x="3" y="11"/>
                    <a:pt x="0" y="15"/>
                    <a:pt x="5" y="15"/>
                  </a:cubicBezTo>
                  <a:cubicBezTo>
                    <a:pt x="10" y="14"/>
                    <a:pt x="13" y="13"/>
                    <a:pt x="18" y="9"/>
                  </a:cubicBezTo>
                  <a:cubicBezTo>
                    <a:pt x="21" y="6"/>
                    <a:pt x="13" y="6"/>
                    <a:pt x="11" y="8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" name="Freeform 47"/>
            <p:cNvSpPr/>
            <p:nvPr/>
          </p:nvSpPr>
          <p:spPr bwMode="auto">
            <a:xfrm>
              <a:off x="4222" y="2286"/>
              <a:ext cx="223" cy="45"/>
            </a:xfrm>
            <a:custGeom>
              <a:avLst/>
              <a:gdLst>
                <a:gd name="T0" fmla="*/ 5 w 94"/>
                <a:gd name="T1" fmla="*/ 10 h 19"/>
                <a:gd name="T2" fmla="*/ 89 w 94"/>
                <a:gd name="T3" fmla="*/ 6 h 19"/>
                <a:gd name="T4" fmla="*/ 87 w 94"/>
                <a:gd name="T5" fmla="*/ 0 h 19"/>
                <a:gd name="T6" fmla="*/ 10 w 94"/>
                <a:gd name="T7" fmla="*/ 4 h 19"/>
                <a:gd name="T8" fmla="*/ 5 w 94"/>
                <a:gd name="T9" fmla="*/ 1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" h="19">
                  <a:moveTo>
                    <a:pt x="5" y="10"/>
                  </a:moveTo>
                  <a:cubicBezTo>
                    <a:pt x="32" y="19"/>
                    <a:pt x="62" y="11"/>
                    <a:pt x="89" y="6"/>
                  </a:cubicBezTo>
                  <a:cubicBezTo>
                    <a:pt x="94" y="5"/>
                    <a:pt x="93" y="0"/>
                    <a:pt x="87" y="0"/>
                  </a:cubicBezTo>
                  <a:cubicBezTo>
                    <a:pt x="63" y="4"/>
                    <a:pt x="34" y="12"/>
                    <a:pt x="10" y="4"/>
                  </a:cubicBezTo>
                  <a:cubicBezTo>
                    <a:pt x="6" y="3"/>
                    <a:pt x="0" y="8"/>
                    <a:pt x="5" y="10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6" name="Freeform 48"/>
            <p:cNvSpPr/>
            <p:nvPr/>
          </p:nvSpPr>
          <p:spPr bwMode="auto">
            <a:xfrm>
              <a:off x="4561" y="2108"/>
              <a:ext cx="229" cy="317"/>
            </a:xfrm>
            <a:custGeom>
              <a:avLst/>
              <a:gdLst>
                <a:gd name="T0" fmla="*/ 11 w 97"/>
                <a:gd name="T1" fmla="*/ 0 h 134"/>
                <a:gd name="T2" fmla="*/ 7 w 97"/>
                <a:gd name="T3" fmla="*/ 0 h 134"/>
                <a:gd name="T4" fmla="*/ 5 w 97"/>
                <a:gd name="T5" fmla="*/ 5 h 134"/>
                <a:gd name="T6" fmla="*/ 24 w 97"/>
                <a:gd name="T7" fmla="*/ 102 h 134"/>
                <a:gd name="T8" fmla="*/ 94 w 97"/>
                <a:gd name="T9" fmla="*/ 110 h 134"/>
                <a:gd name="T10" fmla="*/ 87 w 97"/>
                <a:gd name="T11" fmla="*/ 108 h 134"/>
                <a:gd name="T12" fmla="*/ 37 w 97"/>
                <a:gd name="T13" fmla="*/ 110 h 134"/>
                <a:gd name="T14" fmla="*/ 35 w 97"/>
                <a:gd name="T15" fmla="*/ 84 h 134"/>
                <a:gd name="T16" fmla="*/ 48 w 97"/>
                <a:gd name="T17" fmla="*/ 37 h 134"/>
                <a:gd name="T18" fmla="*/ 8 w 97"/>
                <a:gd name="T19" fmla="*/ 0 h 134"/>
                <a:gd name="T20" fmla="*/ 6 w 97"/>
                <a:gd name="T21" fmla="*/ 5 h 134"/>
                <a:gd name="T22" fmla="*/ 8 w 97"/>
                <a:gd name="T23" fmla="*/ 5 h 134"/>
                <a:gd name="T24" fmla="*/ 11 w 97"/>
                <a:gd name="T25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7" h="134">
                  <a:moveTo>
                    <a:pt x="11" y="0"/>
                  </a:moveTo>
                  <a:cubicBezTo>
                    <a:pt x="10" y="0"/>
                    <a:pt x="8" y="0"/>
                    <a:pt x="7" y="0"/>
                  </a:cubicBezTo>
                  <a:cubicBezTo>
                    <a:pt x="4" y="0"/>
                    <a:pt x="0" y="4"/>
                    <a:pt x="5" y="5"/>
                  </a:cubicBezTo>
                  <a:cubicBezTo>
                    <a:pt x="68" y="10"/>
                    <a:pt x="23" y="68"/>
                    <a:pt x="24" y="102"/>
                  </a:cubicBezTo>
                  <a:cubicBezTo>
                    <a:pt x="26" y="134"/>
                    <a:pt x="79" y="126"/>
                    <a:pt x="94" y="110"/>
                  </a:cubicBezTo>
                  <a:cubicBezTo>
                    <a:pt x="97" y="106"/>
                    <a:pt x="89" y="105"/>
                    <a:pt x="87" y="108"/>
                  </a:cubicBezTo>
                  <a:cubicBezTo>
                    <a:pt x="75" y="122"/>
                    <a:pt x="51" y="123"/>
                    <a:pt x="37" y="110"/>
                  </a:cubicBezTo>
                  <a:cubicBezTo>
                    <a:pt x="30" y="104"/>
                    <a:pt x="33" y="92"/>
                    <a:pt x="35" y="84"/>
                  </a:cubicBezTo>
                  <a:cubicBezTo>
                    <a:pt x="39" y="68"/>
                    <a:pt x="45" y="53"/>
                    <a:pt x="48" y="37"/>
                  </a:cubicBezTo>
                  <a:cubicBezTo>
                    <a:pt x="52" y="11"/>
                    <a:pt x="31" y="2"/>
                    <a:pt x="8" y="0"/>
                  </a:cubicBezTo>
                  <a:cubicBezTo>
                    <a:pt x="7" y="1"/>
                    <a:pt x="7" y="3"/>
                    <a:pt x="6" y="5"/>
                  </a:cubicBezTo>
                  <a:cubicBezTo>
                    <a:pt x="7" y="5"/>
                    <a:pt x="8" y="5"/>
                    <a:pt x="8" y="5"/>
                  </a:cubicBezTo>
                  <a:cubicBezTo>
                    <a:pt x="12" y="5"/>
                    <a:pt x="17" y="0"/>
                    <a:pt x="11" y="0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" name="Freeform 49"/>
            <p:cNvSpPr/>
            <p:nvPr/>
          </p:nvSpPr>
          <p:spPr bwMode="auto">
            <a:xfrm>
              <a:off x="4584" y="2236"/>
              <a:ext cx="152" cy="38"/>
            </a:xfrm>
            <a:custGeom>
              <a:avLst/>
              <a:gdLst>
                <a:gd name="T0" fmla="*/ 8 w 64"/>
                <a:gd name="T1" fmla="*/ 12 h 16"/>
                <a:gd name="T2" fmla="*/ 8 w 64"/>
                <a:gd name="T3" fmla="*/ 8 h 16"/>
                <a:gd name="T4" fmla="*/ 5 w 64"/>
                <a:gd name="T5" fmla="*/ 10 h 16"/>
                <a:gd name="T6" fmla="*/ 55 w 64"/>
                <a:gd name="T7" fmla="*/ 7 h 16"/>
                <a:gd name="T8" fmla="*/ 58 w 64"/>
                <a:gd name="T9" fmla="*/ 3 h 16"/>
                <a:gd name="T10" fmla="*/ 2 w 64"/>
                <a:gd name="T11" fmla="*/ 8 h 16"/>
                <a:gd name="T12" fmla="*/ 0 w 64"/>
                <a:gd name="T13" fmla="*/ 10 h 16"/>
                <a:gd name="T14" fmla="*/ 0 w 64"/>
                <a:gd name="T15" fmla="*/ 14 h 16"/>
                <a:gd name="T16" fmla="*/ 8 w 64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16">
                  <a:moveTo>
                    <a:pt x="8" y="12"/>
                  </a:moveTo>
                  <a:cubicBezTo>
                    <a:pt x="8" y="8"/>
                    <a:pt x="8" y="8"/>
                    <a:pt x="8" y="8"/>
                  </a:cubicBezTo>
                  <a:cubicBezTo>
                    <a:pt x="7" y="9"/>
                    <a:pt x="6" y="10"/>
                    <a:pt x="5" y="10"/>
                  </a:cubicBezTo>
                  <a:cubicBezTo>
                    <a:pt x="21" y="4"/>
                    <a:pt x="38" y="7"/>
                    <a:pt x="55" y="7"/>
                  </a:cubicBezTo>
                  <a:cubicBezTo>
                    <a:pt x="57" y="7"/>
                    <a:pt x="64" y="3"/>
                    <a:pt x="58" y="3"/>
                  </a:cubicBezTo>
                  <a:cubicBezTo>
                    <a:pt x="39" y="3"/>
                    <a:pt x="20" y="0"/>
                    <a:pt x="2" y="8"/>
                  </a:cubicBezTo>
                  <a:cubicBezTo>
                    <a:pt x="1" y="8"/>
                    <a:pt x="0" y="9"/>
                    <a:pt x="0" y="1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6"/>
                    <a:pt x="8" y="15"/>
                    <a:pt x="8" y="12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" name="Freeform 50"/>
            <p:cNvSpPr/>
            <p:nvPr/>
          </p:nvSpPr>
          <p:spPr bwMode="auto">
            <a:xfrm>
              <a:off x="2599" y="2783"/>
              <a:ext cx="182" cy="282"/>
            </a:xfrm>
            <a:custGeom>
              <a:avLst/>
              <a:gdLst>
                <a:gd name="T0" fmla="*/ 67 w 77"/>
                <a:gd name="T1" fmla="*/ 3 h 119"/>
                <a:gd name="T2" fmla="*/ 34 w 77"/>
                <a:gd name="T3" fmla="*/ 66 h 119"/>
                <a:gd name="T4" fmla="*/ 7 w 77"/>
                <a:gd name="T5" fmla="*/ 115 h 119"/>
                <a:gd name="T6" fmla="*/ 6 w 77"/>
                <a:gd name="T7" fmla="*/ 118 h 119"/>
                <a:gd name="T8" fmla="*/ 35 w 77"/>
                <a:gd name="T9" fmla="*/ 87 h 119"/>
                <a:gd name="T10" fmla="*/ 75 w 77"/>
                <a:gd name="T11" fmla="*/ 2 h 119"/>
                <a:gd name="T12" fmla="*/ 67 w 77"/>
                <a:gd name="T13" fmla="*/ 3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7" h="119">
                  <a:moveTo>
                    <a:pt x="67" y="3"/>
                  </a:moveTo>
                  <a:cubicBezTo>
                    <a:pt x="52" y="22"/>
                    <a:pt x="41" y="43"/>
                    <a:pt x="34" y="66"/>
                  </a:cubicBezTo>
                  <a:cubicBezTo>
                    <a:pt x="30" y="79"/>
                    <a:pt x="25" y="113"/>
                    <a:pt x="7" y="115"/>
                  </a:cubicBezTo>
                  <a:cubicBezTo>
                    <a:pt x="4" y="116"/>
                    <a:pt x="0" y="119"/>
                    <a:pt x="6" y="118"/>
                  </a:cubicBezTo>
                  <a:cubicBezTo>
                    <a:pt x="23" y="116"/>
                    <a:pt x="30" y="102"/>
                    <a:pt x="35" y="87"/>
                  </a:cubicBezTo>
                  <a:cubicBezTo>
                    <a:pt x="47" y="57"/>
                    <a:pt x="54" y="29"/>
                    <a:pt x="75" y="2"/>
                  </a:cubicBezTo>
                  <a:cubicBezTo>
                    <a:pt x="77" y="0"/>
                    <a:pt x="69" y="1"/>
                    <a:pt x="67" y="3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" name="Freeform 51"/>
            <p:cNvSpPr/>
            <p:nvPr/>
          </p:nvSpPr>
          <p:spPr bwMode="auto">
            <a:xfrm>
              <a:off x="2568" y="2871"/>
              <a:ext cx="253" cy="120"/>
            </a:xfrm>
            <a:custGeom>
              <a:avLst/>
              <a:gdLst>
                <a:gd name="T0" fmla="*/ 10 w 107"/>
                <a:gd name="T1" fmla="*/ 8 h 51"/>
                <a:gd name="T2" fmla="*/ 58 w 107"/>
                <a:gd name="T3" fmla="*/ 31 h 51"/>
                <a:gd name="T4" fmla="*/ 97 w 107"/>
                <a:gd name="T5" fmla="*/ 51 h 51"/>
                <a:gd name="T6" fmla="*/ 104 w 107"/>
                <a:gd name="T7" fmla="*/ 48 h 51"/>
                <a:gd name="T8" fmla="*/ 41 w 107"/>
                <a:gd name="T9" fmla="*/ 13 h 51"/>
                <a:gd name="T10" fmla="*/ 5 w 107"/>
                <a:gd name="T11" fmla="*/ 7 h 51"/>
                <a:gd name="T12" fmla="*/ 10 w 107"/>
                <a:gd name="T13" fmla="*/ 8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7" h="51">
                  <a:moveTo>
                    <a:pt x="10" y="8"/>
                  </a:moveTo>
                  <a:cubicBezTo>
                    <a:pt x="21" y="2"/>
                    <a:pt x="49" y="26"/>
                    <a:pt x="58" y="31"/>
                  </a:cubicBezTo>
                  <a:cubicBezTo>
                    <a:pt x="70" y="39"/>
                    <a:pt x="83" y="48"/>
                    <a:pt x="97" y="51"/>
                  </a:cubicBezTo>
                  <a:cubicBezTo>
                    <a:pt x="99" y="51"/>
                    <a:pt x="107" y="48"/>
                    <a:pt x="104" y="48"/>
                  </a:cubicBezTo>
                  <a:cubicBezTo>
                    <a:pt x="81" y="43"/>
                    <a:pt x="61" y="24"/>
                    <a:pt x="41" y="13"/>
                  </a:cubicBezTo>
                  <a:cubicBezTo>
                    <a:pt x="30" y="7"/>
                    <a:pt x="17" y="0"/>
                    <a:pt x="5" y="7"/>
                  </a:cubicBezTo>
                  <a:cubicBezTo>
                    <a:pt x="0" y="9"/>
                    <a:pt x="8" y="9"/>
                    <a:pt x="10" y="8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" name="Freeform 52"/>
            <p:cNvSpPr/>
            <p:nvPr/>
          </p:nvSpPr>
          <p:spPr bwMode="auto">
            <a:xfrm>
              <a:off x="2838" y="2653"/>
              <a:ext cx="156" cy="201"/>
            </a:xfrm>
            <a:custGeom>
              <a:avLst/>
              <a:gdLst>
                <a:gd name="T0" fmla="*/ 11 w 66"/>
                <a:gd name="T1" fmla="*/ 16 h 85"/>
                <a:gd name="T2" fmla="*/ 27 w 66"/>
                <a:gd name="T3" fmla="*/ 14 h 85"/>
                <a:gd name="T4" fmla="*/ 27 w 66"/>
                <a:gd name="T5" fmla="*/ 31 h 85"/>
                <a:gd name="T6" fmla="*/ 26 w 66"/>
                <a:gd name="T7" fmla="*/ 55 h 85"/>
                <a:gd name="T8" fmla="*/ 56 w 66"/>
                <a:gd name="T9" fmla="*/ 83 h 85"/>
                <a:gd name="T10" fmla="*/ 62 w 66"/>
                <a:gd name="T11" fmla="*/ 78 h 85"/>
                <a:gd name="T12" fmla="*/ 35 w 66"/>
                <a:gd name="T13" fmla="*/ 55 h 85"/>
                <a:gd name="T14" fmla="*/ 36 w 66"/>
                <a:gd name="T15" fmla="*/ 19 h 85"/>
                <a:gd name="T16" fmla="*/ 24 w 66"/>
                <a:gd name="T17" fmla="*/ 1 h 85"/>
                <a:gd name="T18" fmla="*/ 3 w 66"/>
                <a:gd name="T19" fmla="*/ 15 h 85"/>
                <a:gd name="T20" fmla="*/ 11 w 66"/>
                <a:gd name="T21" fmla="*/ 16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6" h="85">
                  <a:moveTo>
                    <a:pt x="11" y="16"/>
                  </a:moveTo>
                  <a:cubicBezTo>
                    <a:pt x="14" y="11"/>
                    <a:pt x="24" y="3"/>
                    <a:pt x="27" y="14"/>
                  </a:cubicBezTo>
                  <a:cubicBezTo>
                    <a:pt x="28" y="19"/>
                    <a:pt x="28" y="25"/>
                    <a:pt x="27" y="31"/>
                  </a:cubicBezTo>
                  <a:cubicBezTo>
                    <a:pt x="27" y="39"/>
                    <a:pt x="25" y="47"/>
                    <a:pt x="26" y="55"/>
                  </a:cubicBezTo>
                  <a:cubicBezTo>
                    <a:pt x="28" y="68"/>
                    <a:pt x="46" y="75"/>
                    <a:pt x="56" y="83"/>
                  </a:cubicBezTo>
                  <a:cubicBezTo>
                    <a:pt x="59" y="85"/>
                    <a:pt x="66" y="81"/>
                    <a:pt x="62" y="78"/>
                  </a:cubicBezTo>
                  <a:cubicBezTo>
                    <a:pt x="53" y="72"/>
                    <a:pt x="40" y="66"/>
                    <a:pt x="35" y="55"/>
                  </a:cubicBezTo>
                  <a:cubicBezTo>
                    <a:pt x="31" y="44"/>
                    <a:pt x="37" y="30"/>
                    <a:pt x="36" y="19"/>
                  </a:cubicBezTo>
                  <a:cubicBezTo>
                    <a:pt x="35" y="11"/>
                    <a:pt x="34" y="2"/>
                    <a:pt x="24" y="1"/>
                  </a:cubicBezTo>
                  <a:cubicBezTo>
                    <a:pt x="14" y="0"/>
                    <a:pt x="7" y="8"/>
                    <a:pt x="3" y="15"/>
                  </a:cubicBezTo>
                  <a:cubicBezTo>
                    <a:pt x="0" y="19"/>
                    <a:pt x="9" y="19"/>
                    <a:pt x="11" y="16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1" name="Freeform 53"/>
            <p:cNvSpPr/>
            <p:nvPr/>
          </p:nvSpPr>
          <p:spPr bwMode="auto">
            <a:xfrm>
              <a:off x="3013" y="2823"/>
              <a:ext cx="69" cy="246"/>
            </a:xfrm>
            <a:custGeom>
              <a:avLst/>
              <a:gdLst>
                <a:gd name="T0" fmla="*/ 1 w 29"/>
                <a:gd name="T1" fmla="*/ 6 h 104"/>
                <a:gd name="T2" fmla="*/ 17 w 29"/>
                <a:gd name="T3" fmla="*/ 100 h 104"/>
                <a:gd name="T4" fmla="*/ 26 w 29"/>
                <a:gd name="T5" fmla="*/ 99 h 104"/>
                <a:gd name="T6" fmla="*/ 10 w 29"/>
                <a:gd name="T7" fmla="*/ 4 h 104"/>
                <a:gd name="T8" fmla="*/ 1 w 29"/>
                <a:gd name="T9" fmla="*/ 6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104">
                  <a:moveTo>
                    <a:pt x="1" y="6"/>
                  </a:moveTo>
                  <a:cubicBezTo>
                    <a:pt x="11" y="35"/>
                    <a:pt x="21" y="69"/>
                    <a:pt x="17" y="100"/>
                  </a:cubicBezTo>
                  <a:cubicBezTo>
                    <a:pt x="17" y="104"/>
                    <a:pt x="25" y="102"/>
                    <a:pt x="26" y="99"/>
                  </a:cubicBezTo>
                  <a:cubicBezTo>
                    <a:pt x="29" y="67"/>
                    <a:pt x="20" y="34"/>
                    <a:pt x="10" y="4"/>
                  </a:cubicBezTo>
                  <a:cubicBezTo>
                    <a:pt x="8" y="0"/>
                    <a:pt x="0" y="3"/>
                    <a:pt x="1" y="6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" name="Freeform 54"/>
            <p:cNvSpPr/>
            <p:nvPr/>
          </p:nvSpPr>
          <p:spPr bwMode="auto">
            <a:xfrm>
              <a:off x="2942" y="2918"/>
              <a:ext cx="187" cy="66"/>
            </a:xfrm>
            <a:custGeom>
              <a:avLst/>
              <a:gdLst>
                <a:gd name="T0" fmla="*/ 10 w 79"/>
                <a:gd name="T1" fmla="*/ 26 h 28"/>
                <a:gd name="T2" fmla="*/ 70 w 79"/>
                <a:gd name="T3" fmla="*/ 5 h 28"/>
                <a:gd name="T4" fmla="*/ 73 w 79"/>
                <a:gd name="T5" fmla="*/ 0 h 28"/>
                <a:gd name="T6" fmla="*/ 4 w 79"/>
                <a:gd name="T7" fmla="*/ 25 h 28"/>
                <a:gd name="T8" fmla="*/ 10 w 79"/>
                <a:gd name="T9" fmla="*/ 26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" h="28">
                  <a:moveTo>
                    <a:pt x="10" y="26"/>
                  </a:moveTo>
                  <a:cubicBezTo>
                    <a:pt x="26" y="12"/>
                    <a:pt x="49" y="6"/>
                    <a:pt x="70" y="5"/>
                  </a:cubicBezTo>
                  <a:cubicBezTo>
                    <a:pt x="74" y="5"/>
                    <a:pt x="79" y="0"/>
                    <a:pt x="73" y="0"/>
                  </a:cubicBezTo>
                  <a:cubicBezTo>
                    <a:pt x="48" y="1"/>
                    <a:pt x="22" y="8"/>
                    <a:pt x="4" y="25"/>
                  </a:cubicBezTo>
                  <a:cubicBezTo>
                    <a:pt x="0" y="28"/>
                    <a:pt x="8" y="28"/>
                    <a:pt x="10" y="26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" name="Freeform 55"/>
            <p:cNvSpPr/>
            <p:nvPr/>
          </p:nvSpPr>
          <p:spPr bwMode="auto">
            <a:xfrm>
              <a:off x="3155" y="2790"/>
              <a:ext cx="144" cy="234"/>
            </a:xfrm>
            <a:custGeom>
              <a:avLst/>
              <a:gdLst>
                <a:gd name="T0" fmla="*/ 10 w 61"/>
                <a:gd name="T1" fmla="*/ 23 h 99"/>
                <a:gd name="T2" fmla="*/ 16 w 61"/>
                <a:gd name="T3" fmla="*/ 13 h 99"/>
                <a:gd name="T4" fmla="*/ 34 w 61"/>
                <a:gd name="T5" fmla="*/ 22 h 99"/>
                <a:gd name="T6" fmla="*/ 29 w 61"/>
                <a:gd name="T7" fmla="*/ 40 h 99"/>
                <a:gd name="T8" fmla="*/ 13 w 61"/>
                <a:gd name="T9" fmla="*/ 74 h 99"/>
                <a:gd name="T10" fmla="*/ 54 w 61"/>
                <a:gd name="T11" fmla="*/ 94 h 99"/>
                <a:gd name="T12" fmla="*/ 55 w 61"/>
                <a:gd name="T13" fmla="*/ 88 h 99"/>
                <a:gd name="T14" fmla="*/ 30 w 61"/>
                <a:gd name="T15" fmla="*/ 89 h 99"/>
                <a:gd name="T16" fmla="*/ 26 w 61"/>
                <a:gd name="T17" fmla="*/ 63 h 99"/>
                <a:gd name="T18" fmla="*/ 42 w 61"/>
                <a:gd name="T19" fmla="*/ 25 h 99"/>
                <a:gd name="T20" fmla="*/ 27 w 61"/>
                <a:gd name="T21" fmla="*/ 4 h 99"/>
                <a:gd name="T22" fmla="*/ 2 w 61"/>
                <a:gd name="T23" fmla="*/ 22 h 99"/>
                <a:gd name="T24" fmla="*/ 10 w 61"/>
                <a:gd name="T25" fmla="*/ 23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1" h="99">
                  <a:moveTo>
                    <a:pt x="10" y="23"/>
                  </a:moveTo>
                  <a:cubicBezTo>
                    <a:pt x="11" y="19"/>
                    <a:pt x="13" y="16"/>
                    <a:pt x="16" y="13"/>
                  </a:cubicBezTo>
                  <a:cubicBezTo>
                    <a:pt x="25" y="0"/>
                    <a:pt x="34" y="15"/>
                    <a:pt x="34" y="22"/>
                  </a:cubicBezTo>
                  <a:cubicBezTo>
                    <a:pt x="34" y="28"/>
                    <a:pt x="31" y="35"/>
                    <a:pt x="29" y="40"/>
                  </a:cubicBezTo>
                  <a:cubicBezTo>
                    <a:pt x="25" y="52"/>
                    <a:pt x="17" y="62"/>
                    <a:pt x="13" y="74"/>
                  </a:cubicBezTo>
                  <a:cubicBezTo>
                    <a:pt x="5" y="99"/>
                    <a:pt x="37" y="94"/>
                    <a:pt x="54" y="94"/>
                  </a:cubicBezTo>
                  <a:cubicBezTo>
                    <a:pt x="59" y="93"/>
                    <a:pt x="61" y="88"/>
                    <a:pt x="55" y="88"/>
                  </a:cubicBezTo>
                  <a:cubicBezTo>
                    <a:pt x="47" y="89"/>
                    <a:pt x="38" y="89"/>
                    <a:pt x="30" y="89"/>
                  </a:cubicBezTo>
                  <a:cubicBezTo>
                    <a:pt x="13" y="88"/>
                    <a:pt x="22" y="71"/>
                    <a:pt x="26" y="63"/>
                  </a:cubicBezTo>
                  <a:cubicBezTo>
                    <a:pt x="33" y="50"/>
                    <a:pt x="39" y="39"/>
                    <a:pt x="42" y="25"/>
                  </a:cubicBezTo>
                  <a:cubicBezTo>
                    <a:pt x="44" y="14"/>
                    <a:pt x="40" y="5"/>
                    <a:pt x="27" y="4"/>
                  </a:cubicBezTo>
                  <a:cubicBezTo>
                    <a:pt x="14" y="3"/>
                    <a:pt x="6" y="12"/>
                    <a:pt x="2" y="22"/>
                  </a:cubicBezTo>
                  <a:cubicBezTo>
                    <a:pt x="0" y="26"/>
                    <a:pt x="9" y="26"/>
                    <a:pt x="10" y="23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" name="Freeform 56"/>
            <p:cNvSpPr/>
            <p:nvPr/>
          </p:nvSpPr>
          <p:spPr bwMode="auto">
            <a:xfrm>
              <a:off x="3380" y="2766"/>
              <a:ext cx="165" cy="434"/>
            </a:xfrm>
            <a:custGeom>
              <a:avLst/>
              <a:gdLst>
                <a:gd name="T0" fmla="*/ 20 w 70"/>
                <a:gd name="T1" fmla="*/ 2 h 183"/>
                <a:gd name="T2" fmla="*/ 16 w 70"/>
                <a:gd name="T3" fmla="*/ 36 h 183"/>
                <a:gd name="T4" fmla="*/ 47 w 70"/>
                <a:gd name="T5" fmla="*/ 29 h 183"/>
                <a:gd name="T6" fmla="*/ 40 w 70"/>
                <a:gd name="T7" fmla="*/ 30 h 183"/>
                <a:gd name="T8" fmla="*/ 51 w 70"/>
                <a:gd name="T9" fmla="*/ 59 h 183"/>
                <a:gd name="T10" fmla="*/ 58 w 70"/>
                <a:gd name="T11" fmla="*/ 109 h 183"/>
                <a:gd name="T12" fmla="*/ 56 w 70"/>
                <a:gd name="T13" fmla="*/ 153 h 183"/>
                <a:gd name="T14" fmla="*/ 29 w 70"/>
                <a:gd name="T15" fmla="*/ 147 h 183"/>
                <a:gd name="T16" fmla="*/ 20 w 70"/>
                <a:gd name="T17" fmla="*/ 116 h 183"/>
                <a:gd name="T18" fmla="*/ 12 w 70"/>
                <a:gd name="T19" fmla="*/ 117 h 183"/>
                <a:gd name="T20" fmla="*/ 66 w 70"/>
                <a:gd name="T21" fmla="*/ 144 h 183"/>
                <a:gd name="T22" fmla="*/ 63 w 70"/>
                <a:gd name="T23" fmla="*/ 77 h 183"/>
                <a:gd name="T24" fmla="*/ 48 w 70"/>
                <a:gd name="T25" fmla="*/ 27 h 183"/>
                <a:gd name="T26" fmla="*/ 41 w 70"/>
                <a:gd name="T27" fmla="*/ 28 h 183"/>
                <a:gd name="T28" fmla="*/ 28 w 70"/>
                <a:gd name="T29" fmla="*/ 2 h 183"/>
                <a:gd name="T30" fmla="*/ 20 w 70"/>
                <a:gd name="T31" fmla="*/ 2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0" h="183">
                  <a:moveTo>
                    <a:pt x="20" y="2"/>
                  </a:moveTo>
                  <a:cubicBezTo>
                    <a:pt x="10" y="11"/>
                    <a:pt x="5" y="26"/>
                    <a:pt x="16" y="36"/>
                  </a:cubicBezTo>
                  <a:cubicBezTo>
                    <a:pt x="25" y="43"/>
                    <a:pt x="41" y="34"/>
                    <a:pt x="47" y="29"/>
                  </a:cubicBezTo>
                  <a:cubicBezTo>
                    <a:pt x="45" y="29"/>
                    <a:pt x="43" y="30"/>
                    <a:pt x="40" y="30"/>
                  </a:cubicBezTo>
                  <a:cubicBezTo>
                    <a:pt x="48" y="34"/>
                    <a:pt x="50" y="52"/>
                    <a:pt x="51" y="59"/>
                  </a:cubicBezTo>
                  <a:cubicBezTo>
                    <a:pt x="55" y="75"/>
                    <a:pt x="57" y="92"/>
                    <a:pt x="58" y="109"/>
                  </a:cubicBezTo>
                  <a:cubicBezTo>
                    <a:pt x="59" y="123"/>
                    <a:pt x="60" y="139"/>
                    <a:pt x="56" y="153"/>
                  </a:cubicBezTo>
                  <a:cubicBezTo>
                    <a:pt x="52" y="166"/>
                    <a:pt x="35" y="153"/>
                    <a:pt x="29" y="147"/>
                  </a:cubicBezTo>
                  <a:cubicBezTo>
                    <a:pt x="22" y="139"/>
                    <a:pt x="16" y="126"/>
                    <a:pt x="20" y="116"/>
                  </a:cubicBezTo>
                  <a:cubicBezTo>
                    <a:pt x="21" y="114"/>
                    <a:pt x="13" y="115"/>
                    <a:pt x="12" y="117"/>
                  </a:cubicBezTo>
                  <a:cubicBezTo>
                    <a:pt x="0" y="149"/>
                    <a:pt x="59" y="183"/>
                    <a:pt x="66" y="144"/>
                  </a:cubicBezTo>
                  <a:cubicBezTo>
                    <a:pt x="70" y="122"/>
                    <a:pt x="67" y="98"/>
                    <a:pt x="63" y="77"/>
                  </a:cubicBezTo>
                  <a:cubicBezTo>
                    <a:pt x="62" y="66"/>
                    <a:pt x="60" y="34"/>
                    <a:pt x="48" y="27"/>
                  </a:cubicBezTo>
                  <a:cubicBezTo>
                    <a:pt x="46" y="26"/>
                    <a:pt x="43" y="27"/>
                    <a:pt x="41" y="28"/>
                  </a:cubicBezTo>
                  <a:cubicBezTo>
                    <a:pt x="14" y="47"/>
                    <a:pt x="16" y="13"/>
                    <a:pt x="28" y="2"/>
                  </a:cubicBezTo>
                  <a:cubicBezTo>
                    <a:pt x="30" y="0"/>
                    <a:pt x="22" y="1"/>
                    <a:pt x="20" y="2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" name="Freeform 57"/>
            <p:cNvSpPr/>
            <p:nvPr/>
          </p:nvSpPr>
          <p:spPr bwMode="auto">
            <a:xfrm>
              <a:off x="3486" y="2707"/>
              <a:ext cx="185" cy="190"/>
            </a:xfrm>
            <a:custGeom>
              <a:avLst/>
              <a:gdLst>
                <a:gd name="T0" fmla="*/ 9 w 78"/>
                <a:gd name="T1" fmla="*/ 26 h 80"/>
                <a:gd name="T2" fmla="*/ 39 w 78"/>
                <a:gd name="T3" fmla="*/ 57 h 80"/>
                <a:gd name="T4" fmla="*/ 73 w 78"/>
                <a:gd name="T5" fmla="*/ 76 h 80"/>
                <a:gd name="T6" fmla="*/ 71 w 78"/>
                <a:gd name="T7" fmla="*/ 70 h 80"/>
                <a:gd name="T8" fmla="*/ 5 w 78"/>
                <a:gd name="T9" fmla="*/ 21 h 80"/>
                <a:gd name="T10" fmla="*/ 9 w 78"/>
                <a:gd name="T11" fmla="*/ 26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8" h="80">
                  <a:moveTo>
                    <a:pt x="9" y="26"/>
                  </a:moveTo>
                  <a:cubicBezTo>
                    <a:pt x="28" y="17"/>
                    <a:pt x="33" y="46"/>
                    <a:pt x="39" y="57"/>
                  </a:cubicBezTo>
                  <a:cubicBezTo>
                    <a:pt x="45" y="71"/>
                    <a:pt x="56" y="80"/>
                    <a:pt x="73" y="76"/>
                  </a:cubicBezTo>
                  <a:cubicBezTo>
                    <a:pt x="78" y="74"/>
                    <a:pt x="76" y="69"/>
                    <a:pt x="71" y="70"/>
                  </a:cubicBezTo>
                  <a:cubicBezTo>
                    <a:pt x="35" y="79"/>
                    <a:pt x="48" y="0"/>
                    <a:pt x="5" y="21"/>
                  </a:cubicBezTo>
                  <a:cubicBezTo>
                    <a:pt x="0" y="23"/>
                    <a:pt x="5" y="28"/>
                    <a:pt x="9" y="26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" name="Freeform 58"/>
            <p:cNvSpPr/>
            <p:nvPr/>
          </p:nvSpPr>
          <p:spPr bwMode="auto">
            <a:xfrm>
              <a:off x="3721" y="2871"/>
              <a:ext cx="172" cy="52"/>
            </a:xfrm>
            <a:custGeom>
              <a:avLst/>
              <a:gdLst>
                <a:gd name="T0" fmla="*/ 9 w 73"/>
                <a:gd name="T1" fmla="*/ 18 h 22"/>
                <a:gd name="T2" fmla="*/ 64 w 73"/>
                <a:gd name="T3" fmla="*/ 9 h 22"/>
                <a:gd name="T4" fmla="*/ 68 w 73"/>
                <a:gd name="T5" fmla="*/ 6 h 22"/>
                <a:gd name="T6" fmla="*/ 1 w 73"/>
                <a:gd name="T7" fmla="*/ 20 h 22"/>
                <a:gd name="T8" fmla="*/ 9 w 73"/>
                <a:gd name="T9" fmla="*/ 18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" h="22">
                  <a:moveTo>
                    <a:pt x="9" y="18"/>
                  </a:moveTo>
                  <a:cubicBezTo>
                    <a:pt x="15" y="4"/>
                    <a:pt x="51" y="9"/>
                    <a:pt x="64" y="9"/>
                  </a:cubicBezTo>
                  <a:cubicBezTo>
                    <a:pt x="67" y="9"/>
                    <a:pt x="73" y="6"/>
                    <a:pt x="68" y="6"/>
                  </a:cubicBezTo>
                  <a:cubicBezTo>
                    <a:pt x="51" y="5"/>
                    <a:pt x="8" y="0"/>
                    <a:pt x="1" y="20"/>
                  </a:cubicBezTo>
                  <a:cubicBezTo>
                    <a:pt x="0" y="22"/>
                    <a:pt x="9" y="21"/>
                    <a:pt x="9" y="18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7" name="Freeform 59"/>
            <p:cNvSpPr/>
            <p:nvPr/>
          </p:nvSpPr>
          <p:spPr bwMode="auto">
            <a:xfrm>
              <a:off x="3945" y="2728"/>
              <a:ext cx="197" cy="287"/>
            </a:xfrm>
            <a:custGeom>
              <a:avLst/>
              <a:gdLst>
                <a:gd name="T0" fmla="*/ 11 w 83"/>
                <a:gd name="T1" fmla="*/ 19 h 121"/>
                <a:gd name="T2" fmla="*/ 27 w 83"/>
                <a:gd name="T3" fmla="*/ 45 h 121"/>
                <a:gd name="T4" fmla="*/ 38 w 83"/>
                <a:gd name="T5" fmla="*/ 64 h 121"/>
                <a:gd name="T6" fmla="*/ 56 w 83"/>
                <a:gd name="T7" fmla="*/ 80 h 121"/>
                <a:gd name="T8" fmla="*/ 63 w 83"/>
                <a:gd name="T9" fmla="*/ 87 h 121"/>
                <a:gd name="T10" fmla="*/ 54 w 83"/>
                <a:gd name="T11" fmla="*/ 112 h 121"/>
                <a:gd name="T12" fmla="*/ 39 w 83"/>
                <a:gd name="T13" fmla="*/ 114 h 121"/>
                <a:gd name="T14" fmla="*/ 40 w 83"/>
                <a:gd name="T15" fmla="*/ 120 h 121"/>
                <a:gd name="T16" fmla="*/ 78 w 83"/>
                <a:gd name="T17" fmla="*/ 101 h 121"/>
                <a:gd name="T18" fmla="*/ 51 w 83"/>
                <a:gd name="T19" fmla="*/ 66 h 121"/>
                <a:gd name="T20" fmla="*/ 37 w 83"/>
                <a:gd name="T21" fmla="*/ 32 h 121"/>
                <a:gd name="T22" fmla="*/ 29 w 83"/>
                <a:gd name="T23" fmla="*/ 10 h 121"/>
                <a:gd name="T24" fmla="*/ 4 w 83"/>
                <a:gd name="T25" fmla="*/ 17 h 121"/>
                <a:gd name="T26" fmla="*/ 11 w 83"/>
                <a:gd name="T27" fmla="*/ 19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3" h="121">
                  <a:moveTo>
                    <a:pt x="11" y="19"/>
                  </a:moveTo>
                  <a:cubicBezTo>
                    <a:pt x="29" y="0"/>
                    <a:pt x="28" y="38"/>
                    <a:pt x="27" y="45"/>
                  </a:cubicBezTo>
                  <a:cubicBezTo>
                    <a:pt x="26" y="51"/>
                    <a:pt x="34" y="60"/>
                    <a:pt x="38" y="64"/>
                  </a:cubicBezTo>
                  <a:cubicBezTo>
                    <a:pt x="43" y="70"/>
                    <a:pt x="50" y="75"/>
                    <a:pt x="56" y="80"/>
                  </a:cubicBezTo>
                  <a:cubicBezTo>
                    <a:pt x="59" y="83"/>
                    <a:pt x="61" y="85"/>
                    <a:pt x="63" y="87"/>
                  </a:cubicBezTo>
                  <a:cubicBezTo>
                    <a:pt x="72" y="94"/>
                    <a:pt x="68" y="103"/>
                    <a:pt x="54" y="112"/>
                  </a:cubicBezTo>
                  <a:cubicBezTo>
                    <a:pt x="49" y="112"/>
                    <a:pt x="44" y="113"/>
                    <a:pt x="39" y="114"/>
                  </a:cubicBezTo>
                  <a:cubicBezTo>
                    <a:pt x="34" y="116"/>
                    <a:pt x="35" y="121"/>
                    <a:pt x="40" y="120"/>
                  </a:cubicBezTo>
                  <a:cubicBezTo>
                    <a:pt x="56" y="115"/>
                    <a:pt x="70" y="118"/>
                    <a:pt x="78" y="101"/>
                  </a:cubicBezTo>
                  <a:cubicBezTo>
                    <a:pt x="83" y="88"/>
                    <a:pt x="59" y="73"/>
                    <a:pt x="51" y="66"/>
                  </a:cubicBezTo>
                  <a:cubicBezTo>
                    <a:pt x="39" y="55"/>
                    <a:pt x="36" y="47"/>
                    <a:pt x="37" y="32"/>
                  </a:cubicBezTo>
                  <a:cubicBezTo>
                    <a:pt x="38" y="24"/>
                    <a:pt x="34" y="16"/>
                    <a:pt x="29" y="10"/>
                  </a:cubicBezTo>
                  <a:cubicBezTo>
                    <a:pt x="21" y="1"/>
                    <a:pt x="9" y="11"/>
                    <a:pt x="4" y="17"/>
                  </a:cubicBezTo>
                  <a:cubicBezTo>
                    <a:pt x="0" y="21"/>
                    <a:pt x="8" y="22"/>
                    <a:pt x="11" y="19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" name="Freeform 60"/>
            <p:cNvSpPr/>
            <p:nvPr/>
          </p:nvSpPr>
          <p:spPr bwMode="auto">
            <a:xfrm>
              <a:off x="4165" y="2790"/>
              <a:ext cx="213" cy="62"/>
            </a:xfrm>
            <a:custGeom>
              <a:avLst/>
              <a:gdLst>
                <a:gd name="T0" fmla="*/ 9 w 90"/>
                <a:gd name="T1" fmla="*/ 24 h 26"/>
                <a:gd name="T2" fmla="*/ 80 w 90"/>
                <a:gd name="T3" fmla="*/ 20 h 26"/>
                <a:gd name="T4" fmla="*/ 88 w 90"/>
                <a:gd name="T5" fmla="*/ 17 h 26"/>
                <a:gd name="T6" fmla="*/ 5 w 90"/>
                <a:gd name="T7" fmla="*/ 21 h 26"/>
                <a:gd name="T8" fmla="*/ 9 w 90"/>
                <a:gd name="T9" fmla="*/ 24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26">
                  <a:moveTo>
                    <a:pt x="9" y="24"/>
                  </a:moveTo>
                  <a:cubicBezTo>
                    <a:pt x="28" y="16"/>
                    <a:pt x="62" y="6"/>
                    <a:pt x="80" y="20"/>
                  </a:cubicBezTo>
                  <a:cubicBezTo>
                    <a:pt x="82" y="22"/>
                    <a:pt x="90" y="19"/>
                    <a:pt x="88" y="17"/>
                  </a:cubicBezTo>
                  <a:cubicBezTo>
                    <a:pt x="67" y="0"/>
                    <a:pt x="28" y="11"/>
                    <a:pt x="5" y="21"/>
                  </a:cubicBezTo>
                  <a:cubicBezTo>
                    <a:pt x="0" y="23"/>
                    <a:pt x="5" y="26"/>
                    <a:pt x="9" y="24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" name="Freeform 61"/>
            <p:cNvSpPr/>
            <p:nvPr/>
          </p:nvSpPr>
          <p:spPr bwMode="auto">
            <a:xfrm>
              <a:off x="4217" y="2899"/>
              <a:ext cx="173" cy="33"/>
            </a:xfrm>
            <a:custGeom>
              <a:avLst/>
              <a:gdLst>
                <a:gd name="T0" fmla="*/ 1 w 73"/>
                <a:gd name="T1" fmla="*/ 5 h 14"/>
                <a:gd name="T2" fmla="*/ 64 w 73"/>
                <a:gd name="T3" fmla="*/ 5 h 14"/>
                <a:gd name="T4" fmla="*/ 68 w 73"/>
                <a:gd name="T5" fmla="*/ 1 h 14"/>
                <a:gd name="T6" fmla="*/ 9 w 73"/>
                <a:gd name="T7" fmla="*/ 2 h 14"/>
                <a:gd name="T8" fmla="*/ 1 w 73"/>
                <a:gd name="T9" fmla="*/ 5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" h="14">
                  <a:moveTo>
                    <a:pt x="1" y="5"/>
                  </a:moveTo>
                  <a:cubicBezTo>
                    <a:pt x="19" y="14"/>
                    <a:pt x="45" y="5"/>
                    <a:pt x="64" y="5"/>
                  </a:cubicBezTo>
                  <a:cubicBezTo>
                    <a:pt x="67" y="5"/>
                    <a:pt x="73" y="1"/>
                    <a:pt x="68" y="1"/>
                  </a:cubicBezTo>
                  <a:cubicBezTo>
                    <a:pt x="50" y="2"/>
                    <a:pt x="26" y="10"/>
                    <a:pt x="9" y="2"/>
                  </a:cubicBezTo>
                  <a:cubicBezTo>
                    <a:pt x="7" y="0"/>
                    <a:pt x="0" y="4"/>
                    <a:pt x="1" y="5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" name="Freeform 62"/>
            <p:cNvSpPr/>
            <p:nvPr/>
          </p:nvSpPr>
          <p:spPr bwMode="auto">
            <a:xfrm>
              <a:off x="4459" y="2740"/>
              <a:ext cx="234" cy="292"/>
            </a:xfrm>
            <a:custGeom>
              <a:avLst/>
              <a:gdLst>
                <a:gd name="T0" fmla="*/ 13 w 99"/>
                <a:gd name="T1" fmla="*/ 31 h 123"/>
                <a:gd name="T2" fmla="*/ 36 w 99"/>
                <a:gd name="T3" fmla="*/ 25 h 123"/>
                <a:gd name="T4" fmla="*/ 37 w 99"/>
                <a:gd name="T5" fmla="*/ 39 h 123"/>
                <a:gd name="T6" fmla="*/ 33 w 99"/>
                <a:gd name="T7" fmla="*/ 56 h 123"/>
                <a:gd name="T8" fmla="*/ 29 w 99"/>
                <a:gd name="T9" fmla="*/ 95 h 123"/>
                <a:gd name="T10" fmla="*/ 94 w 99"/>
                <a:gd name="T11" fmla="*/ 103 h 123"/>
                <a:gd name="T12" fmla="*/ 92 w 99"/>
                <a:gd name="T13" fmla="*/ 98 h 123"/>
                <a:gd name="T14" fmla="*/ 51 w 99"/>
                <a:gd name="T15" fmla="*/ 106 h 123"/>
                <a:gd name="T16" fmla="*/ 38 w 99"/>
                <a:gd name="T17" fmla="*/ 72 h 123"/>
                <a:gd name="T18" fmla="*/ 46 w 99"/>
                <a:gd name="T19" fmla="*/ 26 h 123"/>
                <a:gd name="T20" fmla="*/ 4 w 99"/>
                <a:gd name="T21" fmla="*/ 33 h 123"/>
                <a:gd name="T22" fmla="*/ 13 w 99"/>
                <a:gd name="T23" fmla="*/ 3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9" h="123">
                  <a:moveTo>
                    <a:pt x="13" y="31"/>
                  </a:moveTo>
                  <a:cubicBezTo>
                    <a:pt x="25" y="16"/>
                    <a:pt x="33" y="14"/>
                    <a:pt x="36" y="25"/>
                  </a:cubicBezTo>
                  <a:cubicBezTo>
                    <a:pt x="38" y="29"/>
                    <a:pt x="37" y="35"/>
                    <a:pt x="37" y="39"/>
                  </a:cubicBezTo>
                  <a:cubicBezTo>
                    <a:pt x="37" y="45"/>
                    <a:pt x="35" y="51"/>
                    <a:pt x="33" y="56"/>
                  </a:cubicBezTo>
                  <a:cubicBezTo>
                    <a:pt x="29" y="69"/>
                    <a:pt x="26" y="82"/>
                    <a:pt x="29" y="95"/>
                  </a:cubicBezTo>
                  <a:cubicBezTo>
                    <a:pt x="35" y="123"/>
                    <a:pt x="77" y="109"/>
                    <a:pt x="94" y="103"/>
                  </a:cubicBezTo>
                  <a:cubicBezTo>
                    <a:pt x="99" y="102"/>
                    <a:pt x="98" y="96"/>
                    <a:pt x="92" y="98"/>
                  </a:cubicBezTo>
                  <a:cubicBezTo>
                    <a:pt x="80" y="102"/>
                    <a:pt x="65" y="108"/>
                    <a:pt x="51" y="106"/>
                  </a:cubicBezTo>
                  <a:cubicBezTo>
                    <a:pt x="34" y="102"/>
                    <a:pt x="36" y="84"/>
                    <a:pt x="38" y="72"/>
                  </a:cubicBezTo>
                  <a:cubicBezTo>
                    <a:pt x="41" y="56"/>
                    <a:pt x="47" y="42"/>
                    <a:pt x="46" y="26"/>
                  </a:cubicBezTo>
                  <a:cubicBezTo>
                    <a:pt x="43" y="0"/>
                    <a:pt x="0" y="7"/>
                    <a:pt x="4" y="33"/>
                  </a:cubicBezTo>
                  <a:cubicBezTo>
                    <a:pt x="5" y="37"/>
                    <a:pt x="13" y="35"/>
                    <a:pt x="13" y="31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" name="Freeform 63"/>
            <p:cNvSpPr/>
            <p:nvPr/>
          </p:nvSpPr>
          <p:spPr bwMode="auto">
            <a:xfrm>
              <a:off x="4646" y="2747"/>
              <a:ext cx="236" cy="247"/>
            </a:xfrm>
            <a:custGeom>
              <a:avLst/>
              <a:gdLst>
                <a:gd name="T0" fmla="*/ 10 w 100"/>
                <a:gd name="T1" fmla="*/ 17 h 104"/>
                <a:gd name="T2" fmla="*/ 38 w 100"/>
                <a:gd name="T3" fmla="*/ 34 h 104"/>
                <a:gd name="T4" fmla="*/ 47 w 100"/>
                <a:gd name="T5" fmla="*/ 70 h 104"/>
                <a:gd name="T6" fmla="*/ 99 w 100"/>
                <a:gd name="T7" fmla="*/ 82 h 104"/>
                <a:gd name="T8" fmla="*/ 91 w 100"/>
                <a:gd name="T9" fmla="*/ 83 h 104"/>
                <a:gd name="T10" fmla="*/ 54 w 100"/>
                <a:gd name="T11" fmla="*/ 63 h 104"/>
                <a:gd name="T12" fmla="*/ 44 w 100"/>
                <a:gd name="T13" fmla="*/ 24 h 104"/>
                <a:gd name="T14" fmla="*/ 2 w 100"/>
                <a:gd name="T15" fmla="*/ 18 h 104"/>
                <a:gd name="T16" fmla="*/ 10 w 100"/>
                <a:gd name="T17" fmla="*/ 17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0" h="104">
                  <a:moveTo>
                    <a:pt x="10" y="17"/>
                  </a:moveTo>
                  <a:cubicBezTo>
                    <a:pt x="28" y="0"/>
                    <a:pt x="34" y="19"/>
                    <a:pt x="38" y="34"/>
                  </a:cubicBezTo>
                  <a:cubicBezTo>
                    <a:pt x="41" y="46"/>
                    <a:pt x="42" y="59"/>
                    <a:pt x="47" y="70"/>
                  </a:cubicBezTo>
                  <a:cubicBezTo>
                    <a:pt x="54" y="83"/>
                    <a:pt x="92" y="104"/>
                    <a:pt x="99" y="82"/>
                  </a:cubicBezTo>
                  <a:cubicBezTo>
                    <a:pt x="100" y="80"/>
                    <a:pt x="92" y="81"/>
                    <a:pt x="91" y="83"/>
                  </a:cubicBezTo>
                  <a:cubicBezTo>
                    <a:pt x="86" y="98"/>
                    <a:pt x="56" y="71"/>
                    <a:pt x="54" y="63"/>
                  </a:cubicBezTo>
                  <a:cubicBezTo>
                    <a:pt x="49" y="51"/>
                    <a:pt x="48" y="37"/>
                    <a:pt x="44" y="24"/>
                  </a:cubicBezTo>
                  <a:cubicBezTo>
                    <a:pt x="37" y="0"/>
                    <a:pt x="18" y="2"/>
                    <a:pt x="2" y="18"/>
                  </a:cubicBezTo>
                  <a:cubicBezTo>
                    <a:pt x="0" y="20"/>
                    <a:pt x="9" y="19"/>
                    <a:pt x="10" y="17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2" name="Freeform 64"/>
            <p:cNvSpPr/>
            <p:nvPr/>
          </p:nvSpPr>
          <p:spPr bwMode="auto">
            <a:xfrm>
              <a:off x="4674" y="2816"/>
              <a:ext cx="211" cy="55"/>
            </a:xfrm>
            <a:custGeom>
              <a:avLst/>
              <a:gdLst>
                <a:gd name="T0" fmla="*/ 6 w 89"/>
                <a:gd name="T1" fmla="*/ 22 h 23"/>
                <a:gd name="T2" fmla="*/ 83 w 89"/>
                <a:gd name="T3" fmla="*/ 6 h 23"/>
                <a:gd name="T4" fmla="*/ 83 w 89"/>
                <a:gd name="T5" fmla="*/ 1 h 23"/>
                <a:gd name="T6" fmla="*/ 7 w 89"/>
                <a:gd name="T7" fmla="*/ 16 h 23"/>
                <a:gd name="T8" fmla="*/ 6 w 89"/>
                <a:gd name="T9" fmla="*/ 2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9" h="23">
                  <a:moveTo>
                    <a:pt x="6" y="22"/>
                  </a:moveTo>
                  <a:cubicBezTo>
                    <a:pt x="32" y="17"/>
                    <a:pt x="57" y="10"/>
                    <a:pt x="83" y="6"/>
                  </a:cubicBezTo>
                  <a:cubicBezTo>
                    <a:pt x="87" y="6"/>
                    <a:pt x="89" y="0"/>
                    <a:pt x="83" y="1"/>
                  </a:cubicBezTo>
                  <a:cubicBezTo>
                    <a:pt x="58" y="5"/>
                    <a:pt x="32" y="12"/>
                    <a:pt x="7" y="16"/>
                  </a:cubicBezTo>
                  <a:cubicBezTo>
                    <a:pt x="2" y="17"/>
                    <a:pt x="0" y="23"/>
                    <a:pt x="6" y="22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3" name="Freeform 65"/>
            <p:cNvSpPr/>
            <p:nvPr/>
          </p:nvSpPr>
          <p:spPr bwMode="auto">
            <a:xfrm>
              <a:off x="2365" y="2792"/>
              <a:ext cx="196" cy="320"/>
            </a:xfrm>
            <a:custGeom>
              <a:avLst/>
              <a:gdLst>
                <a:gd name="T0" fmla="*/ 9 w 83"/>
                <a:gd name="T1" fmla="*/ 25 h 135"/>
                <a:gd name="T2" fmla="*/ 39 w 83"/>
                <a:gd name="T3" fmla="*/ 19 h 135"/>
                <a:gd name="T4" fmla="*/ 32 w 83"/>
                <a:gd name="T5" fmla="*/ 41 h 135"/>
                <a:gd name="T6" fmla="*/ 40 w 83"/>
                <a:gd name="T7" fmla="*/ 72 h 135"/>
                <a:gd name="T8" fmla="*/ 72 w 83"/>
                <a:gd name="T9" fmla="*/ 102 h 135"/>
                <a:gd name="T10" fmla="*/ 19 w 83"/>
                <a:gd name="T11" fmla="*/ 131 h 135"/>
                <a:gd name="T12" fmla="*/ 22 w 83"/>
                <a:gd name="T13" fmla="*/ 133 h 135"/>
                <a:gd name="T14" fmla="*/ 62 w 83"/>
                <a:gd name="T15" fmla="*/ 129 h 135"/>
                <a:gd name="T16" fmla="*/ 80 w 83"/>
                <a:gd name="T17" fmla="*/ 103 h 135"/>
                <a:gd name="T18" fmla="*/ 39 w 83"/>
                <a:gd name="T19" fmla="*/ 59 h 135"/>
                <a:gd name="T20" fmla="*/ 40 w 83"/>
                <a:gd name="T21" fmla="*/ 3 h 135"/>
                <a:gd name="T22" fmla="*/ 0 w 83"/>
                <a:gd name="T23" fmla="*/ 26 h 135"/>
                <a:gd name="T24" fmla="*/ 9 w 83"/>
                <a:gd name="T25" fmla="*/ 25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3" h="135">
                  <a:moveTo>
                    <a:pt x="9" y="25"/>
                  </a:moveTo>
                  <a:cubicBezTo>
                    <a:pt x="12" y="12"/>
                    <a:pt x="42" y="0"/>
                    <a:pt x="39" y="19"/>
                  </a:cubicBezTo>
                  <a:cubicBezTo>
                    <a:pt x="38" y="27"/>
                    <a:pt x="35" y="34"/>
                    <a:pt x="32" y="41"/>
                  </a:cubicBezTo>
                  <a:cubicBezTo>
                    <a:pt x="28" y="53"/>
                    <a:pt x="29" y="63"/>
                    <a:pt x="40" y="72"/>
                  </a:cubicBezTo>
                  <a:cubicBezTo>
                    <a:pt x="51" y="82"/>
                    <a:pt x="67" y="87"/>
                    <a:pt x="72" y="102"/>
                  </a:cubicBezTo>
                  <a:cubicBezTo>
                    <a:pt x="79" y="127"/>
                    <a:pt x="36" y="125"/>
                    <a:pt x="19" y="131"/>
                  </a:cubicBezTo>
                  <a:cubicBezTo>
                    <a:pt x="14" y="133"/>
                    <a:pt x="19" y="134"/>
                    <a:pt x="22" y="133"/>
                  </a:cubicBezTo>
                  <a:cubicBezTo>
                    <a:pt x="35" y="129"/>
                    <a:pt x="50" y="135"/>
                    <a:pt x="62" y="129"/>
                  </a:cubicBezTo>
                  <a:cubicBezTo>
                    <a:pt x="72" y="124"/>
                    <a:pt x="79" y="113"/>
                    <a:pt x="80" y="103"/>
                  </a:cubicBezTo>
                  <a:cubicBezTo>
                    <a:pt x="83" y="84"/>
                    <a:pt x="48" y="73"/>
                    <a:pt x="39" y="59"/>
                  </a:cubicBezTo>
                  <a:cubicBezTo>
                    <a:pt x="33" y="49"/>
                    <a:pt x="61" y="5"/>
                    <a:pt x="40" y="3"/>
                  </a:cubicBezTo>
                  <a:cubicBezTo>
                    <a:pt x="25" y="2"/>
                    <a:pt x="4" y="11"/>
                    <a:pt x="0" y="26"/>
                  </a:cubicBezTo>
                  <a:cubicBezTo>
                    <a:pt x="0" y="28"/>
                    <a:pt x="8" y="27"/>
                    <a:pt x="9" y="25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4" name="Freeform 66"/>
            <p:cNvSpPr/>
            <p:nvPr/>
          </p:nvSpPr>
          <p:spPr bwMode="auto">
            <a:xfrm>
              <a:off x="1882" y="2608"/>
              <a:ext cx="135" cy="132"/>
            </a:xfrm>
            <a:custGeom>
              <a:avLst/>
              <a:gdLst>
                <a:gd name="T0" fmla="*/ 48 w 57"/>
                <a:gd name="T1" fmla="*/ 2 h 56"/>
                <a:gd name="T2" fmla="*/ 5 w 57"/>
                <a:gd name="T3" fmla="*/ 54 h 56"/>
                <a:gd name="T4" fmla="*/ 10 w 57"/>
                <a:gd name="T5" fmla="*/ 55 h 56"/>
                <a:gd name="T6" fmla="*/ 56 w 57"/>
                <a:gd name="T7" fmla="*/ 1 h 56"/>
                <a:gd name="T8" fmla="*/ 48 w 57"/>
                <a:gd name="T9" fmla="*/ 2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56">
                  <a:moveTo>
                    <a:pt x="48" y="2"/>
                  </a:moveTo>
                  <a:cubicBezTo>
                    <a:pt x="40" y="22"/>
                    <a:pt x="27" y="45"/>
                    <a:pt x="5" y="54"/>
                  </a:cubicBezTo>
                  <a:cubicBezTo>
                    <a:pt x="0" y="56"/>
                    <a:pt x="8" y="56"/>
                    <a:pt x="10" y="55"/>
                  </a:cubicBezTo>
                  <a:cubicBezTo>
                    <a:pt x="33" y="45"/>
                    <a:pt x="47" y="22"/>
                    <a:pt x="56" y="1"/>
                  </a:cubicBezTo>
                  <a:cubicBezTo>
                    <a:pt x="57" y="0"/>
                    <a:pt x="49" y="0"/>
                    <a:pt x="48" y="2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5" name="Freeform 67"/>
            <p:cNvSpPr/>
            <p:nvPr/>
          </p:nvSpPr>
          <p:spPr bwMode="auto">
            <a:xfrm>
              <a:off x="1898" y="2622"/>
              <a:ext cx="138" cy="95"/>
            </a:xfrm>
            <a:custGeom>
              <a:avLst/>
              <a:gdLst>
                <a:gd name="T0" fmla="*/ 1 w 58"/>
                <a:gd name="T1" fmla="*/ 4 h 40"/>
                <a:gd name="T2" fmla="*/ 49 w 58"/>
                <a:gd name="T3" fmla="*/ 39 h 40"/>
                <a:gd name="T4" fmla="*/ 57 w 58"/>
                <a:gd name="T5" fmla="*/ 36 h 40"/>
                <a:gd name="T6" fmla="*/ 9 w 58"/>
                <a:gd name="T7" fmla="*/ 2 h 40"/>
                <a:gd name="T8" fmla="*/ 1 w 58"/>
                <a:gd name="T9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40">
                  <a:moveTo>
                    <a:pt x="1" y="4"/>
                  </a:moveTo>
                  <a:cubicBezTo>
                    <a:pt x="17" y="16"/>
                    <a:pt x="35" y="25"/>
                    <a:pt x="49" y="39"/>
                  </a:cubicBezTo>
                  <a:cubicBezTo>
                    <a:pt x="51" y="40"/>
                    <a:pt x="58" y="37"/>
                    <a:pt x="57" y="36"/>
                  </a:cubicBezTo>
                  <a:cubicBezTo>
                    <a:pt x="43" y="23"/>
                    <a:pt x="25" y="13"/>
                    <a:pt x="9" y="2"/>
                  </a:cubicBezTo>
                  <a:cubicBezTo>
                    <a:pt x="7" y="0"/>
                    <a:pt x="0" y="4"/>
                    <a:pt x="1" y="4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6" name="Freeform 68"/>
            <p:cNvSpPr/>
            <p:nvPr/>
          </p:nvSpPr>
          <p:spPr bwMode="auto">
            <a:xfrm>
              <a:off x="2017" y="2638"/>
              <a:ext cx="120" cy="31"/>
            </a:xfrm>
            <a:custGeom>
              <a:avLst/>
              <a:gdLst>
                <a:gd name="T0" fmla="*/ 5 w 51"/>
                <a:gd name="T1" fmla="*/ 10 h 13"/>
                <a:gd name="T2" fmla="*/ 45 w 51"/>
                <a:gd name="T3" fmla="*/ 6 h 13"/>
                <a:gd name="T4" fmla="*/ 42 w 51"/>
                <a:gd name="T5" fmla="*/ 2 h 13"/>
                <a:gd name="T6" fmla="*/ 10 w 51"/>
                <a:gd name="T7" fmla="*/ 5 h 13"/>
                <a:gd name="T8" fmla="*/ 5 w 51"/>
                <a:gd name="T9" fmla="*/ 1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13">
                  <a:moveTo>
                    <a:pt x="5" y="10"/>
                  </a:moveTo>
                  <a:cubicBezTo>
                    <a:pt x="18" y="13"/>
                    <a:pt x="33" y="11"/>
                    <a:pt x="45" y="6"/>
                  </a:cubicBezTo>
                  <a:cubicBezTo>
                    <a:pt x="51" y="3"/>
                    <a:pt x="46" y="0"/>
                    <a:pt x="42" y="2"/>
                  </a:cubicBezTo>
                  <a:cubicBezTo>
                    <a:pt x="32" y="6"/>
                    <a:pt x="20" y="8"/>
                    <a:pt x="10" y="5"/>
                  </a:cubicBezTo>
                  <a:cubicBezTo>
                    <a:pt x="7" y="4"/>
                    <a:pt x="0" y="8"/>
                    <a:pt x="5" y="10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7" name="Freeform 69"/>
            <p:cNvSpPr/>
            <p:nvPr/>
          </p:nvSpPr>
          <p:spPr bwMode="auto">
            <a:xfrm>
              <a:off x="2064" y="2601"/>
              <a:ext cx="111" cy="125"/>
            </a:xfrm>
            <a:custGeom>
              <a:avLst/>
              <a:gdLst>
                <a:gd name="T0" fmla="*/ 24 w 47"/>
                <a:gd name="T1" fmla="*/ 6 h 53"/>
                <a:gd name="T2" fmla="*/ 30 w 47"/>
                <a:gd name="T3" fmla="*/ 33 h 53"/>
                <a:gd name="T4" fmla="*/ 4 w 47"/>
                <a:gd name="T5" fmla="*/ 49 h 53"/>
                <a:gd name="T6" fmla="*/ 11 w 47"/>
                <a:gd name="T7" fmla="*/ 51 h 53"/>
                <a:gd name="T8" fmla="*/ 41 w 47"/>
                <a:gd name="T9" fmla="*/ 28 h 53"/>
                <a:gd name="T10" fmla="*/ 32 w 47"/>
                <a:gd name="T11" fmla="*/ 3 h 53"/>
                <a:gd name="T12" fmla="*/ 24 w 47"/>
                <a:gd name="T13" fmla="*/ 6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7" h="53">
                  <a:moveTo>
                    <a:pt x="24" y="6"/>
                  </a:moveTo>
                  <a:cubicBezTo>
                    <a:pt x="31" y="15"/>
                    <a:pt x="41" y="22"/>
                    <a:pt x="30" y="33"/>
                  </a:cubicBezTo>
                  <a:cubicBezTo>
                    <a:pt x="23" y="40"/>
                    <a:pt x="12" y="43"/>
                    <a:pt x="4" y="49"/>
                  </a:cubicBezTo>
                  <a:cubicBezTo>
                    <a:pt x="0" y="52"/>
                    <a:pt x="9" y="53"/>
                    <a:pt x="11" y="51"/>
                  </a:cubicBezTo>
                  <a:cubicBezTo>
                    <a:pt x="21" y="43"/>
                    <a:pt x="35" y="41"/>
                    <a:pt x="41" y="28"/>
                  </a:cubicBezTo>
                  <a:cubicBezTo>
                    <a:pt x="47" y="17"/>
                    <a:pt x="38" y="12"/>
                    <a:pt x="32" y="3"/>
                  </a:cubicBezTo>
                  <a:cubicBezTo>
                    <a:pt x="30" y="0"/>
                    <a:pt x="22" y="3"/>
                    <a:pt x="24" y="6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8" name="Freeform 70"/>
            <p:cNvSpPr/>
            <p:nvPr/>
          </p:nvSpPr>
          <p:spPr bwMode="auto">
            <a:xfrm>
              <a:off x="2180" y="2582"/>
              <a:ext cx="118" cy="132"/>
            </a:xfrm>
            <a:custGeom>
              <a:avLst/>
              <a:gdLst>
                <a:gd name="T0" fmla="*/ 12 w 50"/>
                <a:gd name="T1" fmla="*/ 11 h 56"/>
                <a:gd name="T2" fmla="*/ 8 w 50"/>
                <a:gd name="T3" fmla="*/ 44 h 56"/>
                <a:gd name="T4" fmla="*/ 43 w 50"/>
                <a:gd name="T5" fmla="*/ 39 h 56"/>
                <a:gd name="T6" fmla="*/ 38 w 50"/>
                <a:gd name="T7" fmla="*/ 4 h 56"/>
                <a:gd name="T8" fmla="*/ 23 w 50"/>
                <a:gd name="T9" fmla="*/ 2 h 56"/>
                <a:gd name="T10" fmla="*/ 11 w 50"/>
                <a:gd name="T11" fmla="*/ 17 h 56"/>
                <a:gd name="T12" fmla="*/ 19 w 50"/>
                <a:gd name="T13" fmla="*/ 16 h 56"/>
                <a:gd name="T14" fmla="*/ 27 w 50"/>
                <a:gd name="T15" fmla="*/ 6 h 56"/>
                <a:gd name="T16" fmla="*/ 34 w 50"/>
                <a:gd name="T17" fmla="*/ 12 h 56"/>
                <a:gd name="T18" fmla="*/ 35 w 50"/>
                <a:gd name="T19" fmla="*/ 38 h 56"/>
                <a:gd name="T20" fmla="*/ 23 w 50"/>
                <a:gd name="T21" fmla="*/ 45 h 56"/>
                <a:gd name="T22" fmla="*/ 14 w 50"/>
                <a:gd name="T23" fmla="*/ 38 h 56"/>
                <a:gd name="T24" fmla="*/ 18 w 50"/>
                <a:gd name="T25" fmla="*/ 14 h 56"/>
                <a:gd name="T26" fmla="*/ 12 w 50"/>
                <a:gd name="T27" fmla="*/ 11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0" h="56">
                  <a:moveTo>
                    <a:pt x="12" y="11"/>
                  </a:moveTo>
                  <a:cubicBezTo>
                    <a:pt x="0" y="18"/>
                    <a:pt x="0" y="34"/>
                    <a:pt x="8" y="44"/>
                  </a:cubicBezTo>
                  <a:cubicBezTo>
                    <a:pt x="18" y="56"/>
                    <a:pt x="35" y="50"/>
                    <a:pt x="43" y="39"/>
                  </a:cubicBezTo>
                  <a:cubicBezTo>
                    <a:pt x="50" y="29"/>
                    <a:pt x="47" y="13"/>
                    <a:pt x="38" y="4"/>
                  </a:cubicBezTo>
                  <a:cubicBezTo>
                    <a:pt x="34" y="1"/>
                    <a:pt x="28" y="0"/>
                    <a:pt x="23" y="2"/>
                  </a:cubicBezTo>
                  <a:cubicBezTo>
                    <a:pt x="16" y="4"/>
                    <a:pt x="13" y="11"/>
                    <a:pt x="11" y="17"/>
                  </a:cubicBezTo>
                  <a:cubicBezTo>
                    <a:pt x="10" y="20"/>
                    <a:pt x="18" y="19"/>
                    <a:pt x="19" y="16"/>
                  </a:cubicBezTo>
                  <a:cubicBezTo>
                    <a:pt x="20" y="14"/>
                    <a:pt x="23" y="6"/>
                    <a:pt x="27" y="6"/>
                  </a:cubicBezTo>
                  <a:cubicBezTo>
                    <a:pt x="30" y="6"/>
                    <a:pt x="32" y="10"/>
                    <a:pt x="34" y="12"/>
                  </a:cubicBezTo>
                  <a:cubicBezTo>
                    <a:pt x="39" y="20"/>
                    <a:pt x="39" y="30"/>
                    <a:pt x="35" y="38"/>
                  </a:cubicBezTo>
                  <a:cubicBezTo>
                    <a:pt x="33" y="41"/>
                    <a:pt x="29" y="46"/>
                    <a:pt x="23" y="45"/>
                  </a:cubicBezTo>
                  <a:cubicBezTo>
                    <a:pt x="19" y="45"/>
                    <a:pt x="16" y="41"/>
                    <a:pt x="14" y="38"/>
                  </a:cubicBezTo>
                  <a:cubicBezTo>
                    <a:pt x="9" y="31"/>
                    <a:pt x="9" y="19"/>
                    <a:pt x="18" y="14"/>
                  </a:cubicBezTo>
                  <a:cubicBezTo>
                    <a:pt x="23" y="11"/>
                    <a:pt x="15" y="9"/>
                    <a:pt x="12" y="11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9" name="Freeform 71"/>
            <p:cNvSpPr/>
            <p:nvPr/>
          </p:nvSpPr>
          <p:spPr bwMode="auto">
            <a:xfrm>
              <a:off x="2502" y="3257"/>
              <a:ext cx="170" cy="163"/>
            </a:xfrm>
            <a:custGeom>
              <a:avLst/>
              <a:gdLst>
                <a:gd name="T0" fmla="*/ 6 w 72"/>
                <a:gd name="T1" fmla="*/ 6 h 69"/>
                <a:gd name="T2" fmla="*/ 61 w 72"/>
                <a:gd name="T3" fmla="*/ 67 h 69"/>
                <a:gd name="T4" fmla="*/ 68 w 72"/>
                <a:gd name="T5" fmla="*/ 62 h 69"/>
                <a:gd name="T6" fmla="*/ 10 w 72"/>
                <a:gd name="T7" fmla="*/ 1 h 69"/>
                <a:gd name="T8" fmla="*/ 6 w 72"/>
                <a:gd name="T9" fmla="*/ 6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69">
                  <a:moveTo>
                    <a:pt x="6" y="6"/>
                  </a:moveTo>
                  <a:cubicBezTo>
                    <a:pt x="32" y="16"/>
                    <a:pt x="40" y="50"/>
                    <a:pt x="61" y="67"/>
                  </a:cubicBezTo>
                  <a:cubicBezTo>
                    <a:pt x="64" y="69"/>
                    <a:pt x="72" y="65"/>
                    <a:pt x="68" y="62"/>
                  </a:cubicBezTo>
                  <a:cubicBezTo>
                    <a:pt x="46" y="45"/>
                    <a:pt x="39" y="11"/>
                    <a:pt x="10" y="1"/>
                  </a:cubicBezTo>
                  <a:cubicBezTo>
                    <a:pt x="7" y="0"/>
                    <a:pt x="0" y="5"/>
                    <a:pt x="6" y="6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0" name="Freeform 72"/>
            <p:cNvSpPr/>
            <p:nvPr/>
          </p:nvSpPr>
          <p:spPr bwMode="auto">
            <a:xfrm>
              <a:off x="3091" y="3271"/>
              <a:ext cx="147" cy="225"/>
            </a:xfrm>
            <a:custGeom>
              <a:avLst/>
              <a:gdLst>
                <a:gd name="T0" fmla="*/ 14 w 62"/>
                <a:gd name="T1" fmla="*/ 16 h 95"/>
                <a:gd name="T2" fmla="*/ 10 w 62"/>
                <a:gd name="T3" fmla="*/ 11 h 95"/>
                <a:gd name="T4" fmla="*/ 14 w 62"/>
                <a:gd name="T5" fmla="*/ 8 h 95"/>
                <a:gd name="T6" fmla="*/ 31 w 62"/>
                <a:gd name="T7" fmla="*/ 11 h 95"/>
                <a:gd name="T8" fmla="*/ 30 w 62"/>
                <a:gd name="T9" fmla="*/ 35 h 95"/>
                <a:gd name="T10" fmla="*/ 35 w 62"/>
                <a:gd name="T11" fmla="*/ 56 h 95"/>
                <a:gd name="T12" fmla="*/ 42 w 62"/>
                <a:gd name="T13" fmla="*/ 66 h 95"/>
                <a:gd name="T14" fmla="*/ 16 w 62"/>
                <a:gd name="T15" fmla="*/ 87 h 95"/>
                <a:gd name="T16" fmla="*/ 11 w 62"/>
                <a:gd name="T17" fmla="*/ 91 h 95"/>
                <a:gd name="T18" fmla="*/ 45 w 62"/>
                <a:gd name="T19" fmla="*/ 78 h 95"/>
                <a:gd name="T20" fmla="*/ 37 w 62"/>
                <a:gd name="T21" fmla="*/ 38 h 95"/>
                <a:gd name="T22" fmla="*/ 29 w 62"/>
                <a:gd name="T23" fmla="*/ 1 h 95"/>
                <a:gd name="T24" fmla="*/ 1 w 62"/>
                <a:gd name="T25" fmla="*/ 13 h 95"/>
                <a:gd name="T26" fmla="*/ 4 w 62"/>
                <a:gd name="T27" fmla="*/ 15 h 95"/>
                <a:gd name="T28" fmla="*/ 5 w 62"/>
                <a:gd name="T29" fmla="*/ 18 h 95"/>
                <a:gd name="T30" fmla="*/ 14 w 62"/>
                <a:gd name="T31" fmla="*/ 16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95">
                  <a:moveTo>
                    <a:pt x="14" y="16"/>
                  </a:moveTo>
                  <a:cubicBezTo>
                    <a:pt x="14" y="13"/>
                    <a:pt x="13" y="11"/>
                    <a:pt x="10" y="11"/>
                  </a:cubicBezTo>
                  <a:cubicBezTo>
                    <a:pt x="11" y="10"/>
                    <a:pt x="13" y="9"/>
                    <a:pt x="14" y="8"/>
                  </a:cubicBezTo>
                  <a:cubicBezTo>
                    <a:pt x="22" y="5"/>
                    <a:pt x="28" y="6"/>
                    <a:pt x="31" y="11"/>
                  </a:cubicBezTo>
                  <a:cubicBezTo>
                    <a:pt x="38" y="17"/>
                    <a:pt x="32" y="28"/>
                    <a:pt x="30" y="35"/>
                  </a:cubicBezTo>
                  <a:cubicBezTo>
                    <a:pt x="27" y="43"/>
                    <a:pt x="30" y="49"/>
                    <a:pt x="35" y="56"/>
                  </a:cubicBezTo>
                  <a:cubicBezTo>
                    <a:pt x="37" y="60"/>
                    <a:pt x="40" y="62"/>
                    <a:pt x="42" y="66"/>
                  </a:cubicBezTo>
                  <a:cubicBezTo>
                    <a:pt x="47" y="76"/>
                    <a:pt x="25" y="89"/>
                    <a:pt x="16" y="87"/>
                  </a:cubicBezTo>
                  <a:cubicBezTo>
                    <a:pt x="14" y="86"/>
                    <a:pt x="6" y="90"/>
                    <a:pt x="11" y="91"/>
                  </a:cubicBezTo>
                  <a:cubicBezTo>
                    <a:pt x="24" y="95"/>
                    <a:pt x="36" y="86"/>
                    <a:pt x="45" y="78"/>
                  </a:cubicBezTo>
                  <a:cubicBezTo>
                    <a:pt x="62" y="64"/>
                    <a:pt x="36" y="53"/>
                    <a:pt x="37" y="38"/>
                  </a:cubicBezTo>
                  <a:cubicBezTo>
                    <a:pt x="38" y="27"/>
                    <a:pt x="51" y="4"/>
                    <a:pt x="29" y="1"/>
                  </a:cubicBezTo>
                  <a:cubicBezTo>
                    <a:pt x="18" y="0"/>
                    <a:pt x="8" y="4"/>
                    <a:pt x="1" y="13"/>
                  </a:cubicBezTo>
                  <a:cubicBezTo>
                    <a:pt x="0" y="14"/>
                    <a:pt x="3" y="15"/>
                    <a:pt x="4" y="15"/>
                  </a:cubicBezTo>
                  <a:cubicBezTo>
                    <a:pt x="4" y="16"/>
                    <a:pt x="5" y="17"/>
                    <a:pt x="5" y="18"/>
                  </a:cubicBezTo>
                  <a:cubicBezTo>
                    <a:pt x="5" y="20"/>
                    <a:pt x="14" y="19"/>
                    <a:pt x="14" y="16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1" name="Freeform 73"/>
            <p:cNvSpPr/>
            <p:nvPr/>
          </p:nvSpPr>
          <p:spPr bwMode="auto">
            <a:xfrm>
              <a:off x="3652" y="3193"/>
              <a:ext cx="393" cy="319"/>
            </a:xfrm>
            <a:custGeom>
              <a:avLst/>
              <a:gdLst>
                <a:gd name="T0" fmla="*/ 11 w 166"/>
                <a:gd name="T1" fmla="*/ 96 h 135"/>
                <a:gd name="T2" fmla="*/ 47 w 166"/>
                <a:gd name="T3" fmla="*/ 4 h 135"/>
                <a:gd name="T4" fmla="*/ 39 w 166"/>
                <a:gd name="T5" fmla="*/ 4 h 135"/>
                <a:gd name="T6" fmla="*/ 39 w 166"/>
                <a:gd name="T7" fmla="*/ 113 h 135"/>
                <a:gd name="T8" fmla="*/ 104 w 166"/>
                <a:gd name="T9" fmla="*/ 80 h 135"/>
                <a:gd name="T10" fmla="*/ 95 w 166"/>
                <a:gd name="T11" fmla="*/ 81 h 135"/>
                <a:gd name="T12" fmla="*/ 116 w 166"/>
                <a:gd name="T13" fmla="*/ 93 h 135"/>
                <a:gd name="T14" fmla="*/ 136 w 166"/>
                <a:gd name="T15" fmla="*/ 78 h 135"/>
                <a:gd name="T16" fmla="*/ 156 w 166"/>
                <a:gd name="T17" fmla="*/ 100 h 135"/>
                <a:gd name="T18" fmla="*/ 165 w 166"/>
                <a:gd name="T19" fmla="*/ 98 h 135"/>
                <a:gd name="T20" fmla="*/ 145 w 166"/>
                <a:gd name="T21" fmla="*/ 66 h 135"/>
                <a:gd name="T22" fmla="*/ 104 w 166"/>
                <a:gd name="T23" fmla="*/ 80 h 135"/>
                <a:gd name="T24" fmla="*/ 96 w 166"/>
                <a:gd name="T25" fmla="*/ 80 h 135"/>
                <a:gd name="T26" fmla="*/ 76 w 166"/>
                <a:gd name="T27" fmla="*/ 104 h 135"/>
                <a:gd name="T28" fmla="*/ 34 w 166"/>
                <a:gd name="T29" fmla="*/ 85 h 135"/>
                <a:gd name="T30" fmla="*/ 47 w 166"/>
                <a:gd name="T31" fmla="*/ 4 h 135"/>
                <a:gd name="T32" fmla="*/ 39 w 166"/>
                <a:gd name="T33" fmla="*/ 5 h 135"/>
                <a:gd name="T34" fmla="*/ 3 w 166"/>
                <a:gd name="T35" fmla="*/ 95 h 135"/>
                <a:gd name="T36" fmla="*/ 11 w 166"/>
                <a:gd name="T37" fmla="*/ 96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6" h="135">
                  <a:moveTo>
                    <a:pt x="11" y="96"/>
                  </a:moveTo>
                  <a:cubicBezTo>
                    <a:pt x="31" y="68"/>
                    <a:pt x="43" y="37"/>
                    <a:pt x="47" y="4"/>
                  </a:cubicBezTo>
                  <a:cubicBezTo>
                    <a:pt x="48" y="0"/>
                    <a:pt x="40" y="2"/>
                    <a:pt x="39" y="4"/>
                  </a:cubicBezTo>
                  <a:cubicBezTo>
                    <a:pt x="26" y="35"/>
                    <a:pt x="11" y="85"/>
                    <a:pt x="39" y="113"/>
                  </a:cubicBezTo>
                  <a:cubicBezTo>
                    <a:pt x="63" y="135"/>
                    <a:pt x="92" y="96"/>
                    <a:pt x="104" y="80"/>
                  </a:cubicBezTo>
                  <a:cubicBezTo>
                    <a:pt x="101" y="81"/>
                    <a:pt x="98" y="81"/>
                    <a:pt x="95" y="81"/>
                  </a:cubicBezTo>
                  <a:cubicBezTo>
                    <a:pt x="94" y="96"/>
                    <a:pt x="102" y="100"/>
                    <a:pt x="116" y="93"/>
                  </a:cubicBezTo>
                  <a:cubicBezTo>
                    <a:pt x="123" y="89"/>
                    <a:pt x="131" y="83"/>
                    <a:pt x="136" y="78"/>
                  </a:cubicBezTo>
                  <a:cubicBezTo>
                    <a:pt x="152" y="63"/>
                    <a:pt x="153" y="92"/>
                    <a:pt x="156" y="100"/>
                  </a:cubicBezTo>
                  <a:cubicBezTo>
                    <a:pt x="157" y="104"/>
                    <a:pt x="166" y="101"/>
                    <a:pt x="165" y="98"/>
                  </a:cubicBezTo>
                  <a:cubicBezTo>
                    <a:pt x="159" y="85"/>
                    <a:pt x="163" y="68"/>
                    <a:pt x="145" y="66"/>
                  </a:cubicBezTo>
                  <a:cubicBezTo>
                    <a:pt x="135" y="64"/>
                    <a:pt x="102" y="108"/>
                    <a:pt x="104" y="80"/>
                  </a:cubicBezTo>
                  <a:cubicBezTo>
                    <a:pt x="104" y="76"/>
                    <a:pt x="97" y="78"/>
                    <a:pt x="96" y="80"/>
                  </a:cubicBezTo>
                  <a:cubicBezTo>
                    <a:pt x="89" y="88"/>
                    <a:pt x="83" y="96"/>
                    <a:pt x="76" y="104"/>
                  </a:cubicBezTo>
                  <a:cubicBezTo>
                    <a:pt x="55" y="125"/>
                    <a:pt x="38" y="104"/>
                    <a:pt x="34" y="85"/>
                  </a:cubicBezTo>
                  <a:cubicBezTo>
                    <a:pt x="28" y="59"/>
                    <a:pt x="37" y="28"/>
                    <a:pt x="47" y="4"/>
                  </a:cubicBezTo>
                  <a:cubicBezTo>
                    <a:pt x="44" y="4"/>
                    <a:pt x="42" y="4"/>
                    <a:pt x="39" y="5"/>
                  </a:cubicBezTo>
                  <a:cubicBezTo>
                    <a:pt x="34" y="38"/>
                    <a:pt x="23" y="68"/>
                    <a:pt x="3" y="95"/>
                  </a:cubicBezTo>
                  <a:cubicBezTo>
                    <a:pt x="0" y="99"/>
                    <a:pt x="9" y="98"/>
                    <a:pt x="11" y="96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2" name="Freeform 74"/>
            <p:cNvSpPr/>
            <p:nvPr/>
          </p:nvSpPr>
          <p:spPr bwMode="auto">
            <a:xfrm>
              <a:off x="4042" y="3285"/>
              <a:ext cx="131" cy="133"/>
            </a:xfrm>
            <a:custGeom>
              <a:avLst/>
              <a:gdLst>
                <a:gd name="T0" fmla="*/ 44 w 55"/>
                <a:gd name="T1" fmla="*/ 2 h 56"/>
                <a:gd name="T2" fmla="*/ 4 w 55"/>
                <a:gd name="T3" fmla="*/ 52 h 56"/>
                <a:gd name="T4" fmla="*/ 11 w 55"/>
                <a:gd name="T5" fmla="*/ 53 h 56"/>
                <a:gd name="T6" fmla="*/ 51 w 55"/>
                <a:gd name="T7" fmla="*/ 4 h 56"/>
                <a:gd name="T8" fmla="*/ 44 w 55"/>
                <a:gd name="T9" fmla="*/ 2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56">
                  <a:moveTo>
                    <a:pt x="44" y="2"/>
                  </a:moveTo>
                  <a:cubicBezTo>
                    <a:pt x="27" y="16"/>
                    <a:pt x="19" y="37"/>
                    <a:pt x="4" y="52"/>
                  </a:cubicBezTo>
                  <a:cubicBezTo>
                    <a:pt x="0" y="55"/>
                    <a:pt x="9" y="56"/>
                    <a:pt x="11" y="53"/>
                  </a:cubicBezTo>
                  <a:cubicBezTo>
                    <a:pt x="26" y="38"/>
                    <a:pt x="34" y="18"/>
                    <a:pt x="51" y="4"/>
                  </a:cubicBezTo>
                  <a:cubicBezTo>
                    <a:pt x="55" y="1"/>
                    <a:pt x="47" y="0"/>
                    <a:pt x="44" y="2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3" name="Freeform 75"/>
            <p:cNvSpPr/>
            <p:nvPr/>
          </p:nvSpPr>
          <p:spPr bwMode="auto">
            <a:xfrm>
              <a:off x="4920" y="2020"/>
              <a:ext cx="346" cy="929"/>
            </a:xfrm>
            <a:custGeom>
              <a:avLst/>
              <a:gdLst>
                <a:gd name="T0" fmla="*/ 11 w 146"/>
                <a:gd name="T1" fmla="*/ 29 h 392"/>
                <a:gd name="T2" fmla="*/ 62 w 146"/>
                <a:gd name="T3" fmla="*/ 50 h 392"/>
                <a:gd name="T4" fmla="*/ 66 w 146"/>
                <a:gd name="T5" fmla="*/ 88 h 392"/>
                <a:gd name="T6" fmla="*/ 82 w 146"/>
                <a:gd name="T7" fmla="*/ 158 h 392"/>
                <a:gd name="T8" fmla="*/ 137 w 146"/>
                <a:gd name="T9" fmla="*/ 180 h 392"/>
                <a:gd name="T10" fmla="*/ 128 w 146"/>
                <a:gd name="T11" fmla="*/ 181 h 392"/>
                <a:gd name="T12" fmla="*/ 133 w 146"/>
                <a:gd name="T13" fmla="*/ 299 h 392"/>
                <a:gd name="T14" fmla="*/ 131 w 146"/>
                <a:gd name="T15" fmla="*/ 362 h 392"/>
                <a:gd name="T16" fmla="*/ 94 w 146"/>
                <a:gd name="T17" fmla="*/ 388 h 392"/>
                <a:gd name="T18" fmla="*/ 99 w 146"/>
                <a:gd name="T19" fmla="*/ 391 h 392"/>
                <a:gd name="T20" fmla="*/ 145 w 146"/>
                <a:gd name="T21" fmla="*/ 331 h 392"/>
                <a:gd name="T22" fmla="*/ 137 w 146"/>
                <a:gd name="T23" fmla="*/ 180 h 392"/>
                <a:gd name="T24" fmla="*/ 128 w 146"/>
                <a:gd name="T25" fmla="*/ 181 h 392"/>
                <a:gd name="T26" fmla="*/ 104 w 146"/>
                <a:gd name="T27" fmla="*/ 174 h 392"/>
                <a:gd name="T28" fmla="*/ 82 w 146"/>
                <a:gd name="T29" fmla="*/ 133 h 392"/>
                <a:gd name="T30" fmla="*/ 73 w 146"/>
                <a:gd name="T31" fmla="*/ 64 h 392"/>
                <a:gd name="T32" fmla="*/ 48 w 146"/>
                <a:gd name="T33" fmla="*/ 16 h 392"/>
                <a:gd name="T34" fmla="*/ 4 w 146"/>
                <a:gd name="T35" fmla="*/ 27 h 392"/>
                <a:gd name="T36" fmla="*/ 11 w 146"/>
                <a:gd name="T37" fmla="*/ 29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46" h="392">
                  <a:moveTo>
                    <a:pt x="11" y="29"/>
                  </a:moveTo>
                  <a:cubicBezTo>
                    <a:pt x="45" y="0"/>
                    <a:pt x="58" y="30"/>
                    <a:pt x="62" y="50"/>
                  </a:cubicBezTo>
                  <a:cubicBezTo>
                    <a:pt x="65" y="63"/>
                    <a:pt x="65" y="75"/>
                    <a:pt x="66" y="88"/>
                  </a:cubicBezTo>
                  <a:cubicBezTo>
                    <a:pt x="68" y="111"/>
                    <a:pt x="72" y="136"/>
                    <a:pt x="82" y="158"/>
                  </a:cubicBezTo>
                  <a:cubicBezTo>
                    <a:pt x="88" y="171"/>
                    <a:pt x="133" y="218"/>
                    <a:pt x="137" y="180"/>
                  </a:cubicBezTo>
                  <a:cubicBezTo>
                    <a:pt x="137" y="176"/>
                    <a:pt x="129" y="178"/>
                    <a:pt x="128" y="181"/>
                  </a:cubicBezTo>
                  <a:cubicBezTo>
                    <a:pt x="117" y="220"/>
                    <a:pt x="127" y="260"/>
                    <a:pt x="133" y="299"/>
                  </a:cubicBezTo>
                  <a:cubicBezTo>
                    <a:pt x="137" y="319"/>
                    <a:pt x="140" y="342"/>
                    <a:pt x="131" y="362"/>
                  </a:cubicBezTo>
                  <a:cubicBezTo>
                    <a:pt x="124" y="375"/>
                    <a:pt x="106" y="381"/>
                    <a:pt x="94" y="388"/>
                  </a:cubicBezTo>
                  <a:cubicBezTo>
                    <a:pt x="89" y="391"/>
                    <a:pt x="96" y="392"/>
                    <a:pt x="99" y="391"/>
                  </a:cubicBezTo>
                  <a:cubicBezTo>
                    <a:pt x="127" y="376"/>
                    <a:pt x="146" y="365"/>
                    <a:pt x="145" y="331"/>
                  </a:cubicBezTo>
                  <a:cubicBezTo>
                    <a:pt x="144" y="280"/>
                    <a:pt x="122" y="230"/>
                    <a:pt x="137" y="180"/>
                  </a:cubicBezTo>
                  <a:cubicBezTo>
                    <a:pt x="134" y="180"/>
                    <a:pt x="131" y="180"/>
                    <a:pt x="128" y="181"/>
                  </a:cubicBezTo>
                  <a:cubicBezTo>
                    <a:pt x="127" y="197"/>
                    <a:pt x="109" y="180"/>
                    <a:pt x="104" y="174"/>
                  </a:cubicBezTo>
                  <a:cubicBezTo>
                    <a:pt x="92" y="164"/>
                    <a:pt x="86" y="148"/>
                    <a:pt x="82" y="133"/>
                  </a:cubicBezTo>
                  <a:cubicBezTo>
                    <a:pt x="76" y="111"/>
                    <a:pt x="75" y="87"/>
                    <a:pt x="73" y="64"/>
                  </a:cubicBezTo>
                  <a:cubicBezTo>
                    <a:pt x="71" y="46"/>
                    <a:pt x="68" y="23"/>
                    <a:pt x="48" y="16"/>
                  </a:cubicBezTo>
                  <a:cubicBezTo>
                    <a:pt x="32" y="10"/>
                    <a:pt x="16" y="18"/>
                    <a:pt x="4" y="27"/>
                  </a:cubicBezTo>
                  <a:cubicBezTo>
                    <a:pt x="0" y="30"/>
                    <a:pt x="8" y="30"/>
                    <a:pt x="11" y="29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4" name="Freeform 76"/>
            <p:cNvSpPr/>
            <p:nvPr/>
          </p:nvSpPr>
          <p:spPr bwMode="auto">
            <a:xfrm>
              <a:off x="2384" y="1386"/>
              <a:ext cx="1112" cy="504"/>
            </a:xfrm>
            <a:custGeom>
              <a:avLst/>
              <a:gdLst>
                <a:gd name="T0" fmla="*/ 175 w 470"/>
                <a:gd name="T1" fmla="*/ 75 h 213"/>
                <a:gd name="T2" fmla="*/ 70 w 470"/>
                <a:gd name="T3" fmla="*/ 184 h 213"/>
                <a:gd name="T4" fmla="*/ 203 w 470"/>
                <a:gd name="T5" fmla="*/ 210 h 213"/>
                <a:gd name="T6" fmla="*/ 349 w 470"/>
                <a:gd name="T7" fmla="*/ 175 h 213"/>
                <a:gd name="T8" fmla="*/ 448 w 470"/>
                <a:gd name="T9" fmla="*/ 109 h 213"/>
                <a:gd name="T10" fmla="*/ 428 w 470"/>
                <a:gd name="T11" fmla="*/ 17 h 213"/>
                <a:gd name="T12" fmla="*/ 306 w 470"/>
                <a:gd name="T13" fmla="*/ 11 h 213"/>
                <a:gd name="T14" fmla="*/ 161 w 470"/>
                <a:gd name="T15" fmla="*/ 46 h 213"/>
                <a:gd name="T16" fmla="*/ 166 w 470"/>
                <a:gd name="T17" fmla="*/ 47 h 213"/>
                <a:gd name="T18" fmla="*/ 294 w 470"/>
                <a:gd name="T19" fmla="*/ 16 h 213"/>
                <a:gd name="T20" fmla="*/ 401 w 470"/>
                <a:gd name="T21" fmla="*/ 13 h 213"/>
                <a:gd name="T22" fmla="*/ 453 w 470"/>
                <a:gd name="T23" fmla="*/ 82 h 213"/>
                <a:gd name="T24" fmla="*/ 376 w 470"/>
                <a:gd name="T25" fmla="*/ 160 h 213"/>
                <a:gd name="T26" fmla="*/ 266 w 470"/>
                <a:gd name="T27" fmla="*/ 196 h 213"/>
                <a:gd name="T28" fmla="*/ 137 w 470"/>
                <a:gd name="T29" fmla="*/ 204 h 213"/>
                <a:gd name="T30" fmla="*/ 56 w 470"/>
                <a:gd name="T31" fmla="*/ 135 h 213"/>
                <a:gd name="T32" fmla="*/ 168 w 470"/>
                <a:gd name="T33" fmla="*/ 79 h 213"/>
                <a:gd name="T34" fmla="*/ 175 w 470"/>
                <a:gd name="T35" fmla="*/ 75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70" h="213">
                  <a:moveTo>
                    <a:pt x="175" y="75"/>
                  </a:moveTo>
                  <a:cubicBezTo>
                    <a:pt x="112" y="53"/>
                    <a:pt x="0" y="127"/>
                    <a:pt x="70" y="184"/>
                  </a:cubicBezTo>
                  <a:cubicBezTo>
                    <a:pt x="105" y="213"/>
                    <a:pt x="160" y="213"/>
                    <a:pt x="203" y="210"/>
                  </a:cubicBezTo>
                  <a:cubicBezTo>
                    <a:pt x="253" y="205"/>
                    <a:pt x="303" y="192"/>
                    <a:pt x="349" y="175"/>
                  </a:cubicBezTo>
                  <a:cubicBezTo>
                    <a:pt x="385" y="162"/>
                    <a:pt x="427" y="142"/>
                    <a:pt x="448" y="109"/>
                  </a:cubicBezTo>
                  <a:cubicBezTo>
                    <a:pt x="469" y="76"/>
                    <a:pt x="470" y="37"/>
                    <a:pt x="428" y="17"/>
                  </a:cubicBezTo>
                  <a:cubicBezTo>
                    <a:pt x="391" y="0"/>
                    <a:pt x="346" y="5"/>
                    <a:pt x="306" y="11"/>
                  </a:cubicBezTo>
                  <a:cubicBezTo>
                    <a:pt x="256" y="18"/>
                    <a:pt x="206" y="23"/>
                    <a:pt x="161" y="46"/>
                  </a:cubicBezTo>
                  <a:cubicBezTo>
                    <a:pt x="156" y="48"/>
                    <a:pt x="163" y="48"/>
                    <a:pt x="166" y="47"/>
                  </a:cubicBezTo>
                  <a:cubicBezTo>
                    <a:pt x="206" y="27"/>
                    <a:pt x="249" y="24"/>
                    <a:pt x="294" y="16"/>
                  </a:cubicBezTo>
                  <a:cubicBezTo>
                    <a:pt x="329" y="10"/>
                    <a:pt x="366" y="6"/>
                    <a:pt x="401" y="13"/>
                  </a:cubicBezTo>
                  <a:cubicBezTo>
                    <a:pt x="437" y="21"/>
                    <a:pt x="460" y="47"/>
                    <a:pt x="453" y="82"/>
                  </a:cubicBezTo>
                  <a:cubicBezTo>
                    <a:pt x="445" y="119"/>
                    <a:pt x="409" y="143"/>
                    <a:pt x="376" y="160"/>
                  </a:cubicBezTo>
                  <a:cubicBezTo>
                    <a:pt x="341" y="177"/>
                    <a:pt x="304" y="187"/>
                    <a:pt x="266" y="196"/>
                  </a:cubicBezTo>
                  <a:cubicBezTo>
                    <a:pt x="224" y="205"/>
                    <a:pt x="180" y="211"/>
                    <a:pt x="137" y="204"/>
                  </a:cubicBezTo>
                  <a:cubicBezTo>
                    <a:pt x="100" y="199"/>
                    <a:pt x="51" y="177"/>
                    <a:pt x="56" y="135"/>
                  </a:cubicBezTo>
                  <a:cubicBezTo>
                    <a:pt x="60" y="93"/>
                    <a:pt x="130" y="65"/>
                    <a:pt x="168" y="79"/>
                  </a:cubicBezTo>
                  <a:cubicBezTo>
                    <a:pt x="170" y="79"/>
                    <a:pt x="178" y="76"/>
                    <a:pt x="175" y="75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5" name="Freeform 77"/>
            <p:cNvSpPr/>
            <p:nvPr/>
          </p:nvSpPr>
          <p:spPr bwMode="auto">
            <a:xfrm>
              <a:off x="2911" y="846"/>
              <a:ext cx="100" cy="679"/>
            </a:xfrm>
            <a:custGeom>
              <a:avLst/>
              <a:gdLst>
                <a:gd name="T0" fmla="*/ 1 w 42"/>
                <a:gd name="T1" fmla="*/ 5 h 287"/>
                <a:gd name="T2" fmla="*/ 17 w 42"/>
                <a:gd name="T3" fmla="*/ 136 h 287"/>
                <a:gd name="T4" fmla="*/ 33 w 42"/>
                <a:gd name="T5" fmla="*/ 283 h 287"/>
                <a:gd name="T6" fmla="*/ 41 w 42"/>
                <a:gd name="T7" fmla="*/ 281 h 287"/>
                <a:gd name="T8" fmla="*/ 27 w 42"/>
                <a:gd name="T9" fmla="*/ 149 h 287"/>
                <a:gd name="T10" fmla="*/ 9 w 42"/>
                <a:gd name="T11" fmla="*/ 4 h 287"/>
                <a:gd name="T12" fmla="*/ 1 w 42"/>
                <a:gd name="T13" fmla="*/ 5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" h="287">
                  <a:moveTo>
                    <a:pt x="1" y="5"/>
                  </a:moveTo>
                  <a:cubicBezTo>
                    <a:pt x="1" y="49"/>
                    <a:pt x="11" y="92"/>
                    <a:pt x="17" y="136"/>
                  </a:cubicBezTo>
                  <a:cubicBezTo>
                    <a:pt x="22" y="185"/>
                    <a:pt x="26" y="234"/>
                    <a:pt x="33" y="283"/>
                  </a:cubicBezTo>
                  <a:cubicBezTo>
                    <a:pt x="33" y="287"/>
                    <a:pt x="42" y="285"/>
                    <a:pt x="41" y="281"/>
                  </a:cubicBezTo>
                  <a:cubicBezTo>
                    <a:pt x="36" y="237"/>
                    <a:pt x="32" y="193"/>
                    <a:pt x="27" y="149"/>
                  </a:cubicBezTo>
                  <a:cubicBezTo>
                    <a:pt x="22" y="101"/>
                    <a:pt x="10" y="53"/>
                    <a:pt x="9" y="4"/>
                  </a:cubicBezTo>
                  <a:cubicBezTo>
                    <a:pt x="9" y="0"/>
                    <a:pt x="0" y="1"/>
                    <a:pt x="1" y="5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6" name="Freeform 78"/>
            <p:cNvSpPr/>
            <p:nvPr/>
          </p:nvSpPr>
          <p:spPr bwMode="auto">
            <a:xfrm>
              <a:off x="2556" y="834"/>
              <a:ext cx="360" cy="739"/>
            </a:xfrm>
            <a:custGeom>
              <a:avLst/>
              <a:gdLst>
                <a:gd name="T0" fmla="*/ 143 w 152"/>
                <a:gd name="T1" fmla="*/ 2 h 312"/>
                <a:gd name="T2" fmla="*/ 1 w 152"/>
                <a:gd name="T3" fmla="*/ 311 h 312"/>
                <a:gd name="T4" fmla="*/ 9 w 152"/>
                <a:gd name="T5" fmla="*/ 309 h 312"/>
                <a:gd name="T6" fmla="*/ 151 w 152"/>
                <a:gd name="T7" fmla="*/ 1 h 312"/>
                <a:gd name="T8" fmla="*/ 143 w 152"/>
                <a:gd name="T9" fmla="*/ 2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2" h="312">
                  <a:moveTo>
                    <a:pt x="143" y="2"/>
                  </a:moveTo>
                  <a:cubicBezTo>
                    <a:pt x="87" y="101"/>
                    <a:pt x="54" y="210"/>
                    <a:pt x="1" y="311"/>
                  </a:cubicBezTo>
                  <a:cubicBezTo>
                    <a:pt x="0" y="312"/>
                    <a:pt x="8" y="311"/>
                    <a:pt x="9" y="309"/>
                  </a:cubicBezTo>
                  <a:cubicBezTo>
                    <a:pt x="62" y="209"/>
                    <a:pt x="95" y="100"/>
                    <a:pt x="151" y="1"/>
                  </a:cubicBezTo>
                  <a:cubicBezTo>
                    <a:pt x="152" y="0"/>
                    <a:pt x="144" y="0"/>
                    <a:pt x="143" y="2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7" name="Freeform 79"/>
            <p:cNvSpPr/>
            <p:nvPr/>
          </p:nvSpPr>
          <p:spPr bwMode="auto">
            <a:xfrm>
              <a:off x="2899" y="801"/>
              <a:ext cx="554" cy="776"/>
            </a:xfrm>
            <a:custGeom>
              <a:avLst/>
              <a:gdLst>
                <a:gd name="T0" fmla="*/ 2 w 234"/>
                <a:gd name="T1" fmla="*/ 6 h 328"/>
                <a:gd name="T2" fmla="*/ 224 w 234"/>
                <a:gd name="T3" fmla="*/ 326 h 328"/>
                <a:gd name="T4" fmla="*/ 232 w 234"/>
                <a:gd name="T5" fmla="*/ 322 h 328"/>
                <a:gd name="T6" fmla="*/ 10 w 234"/>
                <a:gd name="T7" fmla="*/ 3 h 328"/>
                <a:gd name="T8" fmla="*/ 2 w 234"/>
                <a:gd name="T9" fmla="*/ 6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328">
                  <a:moveTo>
                    <a:pt x="2" y="6"/>
                  </a:moveTo>
                  <a:cubicBezTo>
                    <a:pt x="70" y="116"/>
                    <a:pt x="144" y="223"/>
                    <a:pt x="224" y="326"/>
                  </a:cubicBezTo>
                  <a:cubicBezTo>
                    <a:pt x="226" y="328"/>
                    <a:pt x="234" y="325"/>
                    <a:pt x="232" y="322"/>
                  </a:cubicBezTo>
                  <a:cubicBezTo>
                    <a:pt x="151" y="220"/>
                    <a:pt x="78" y="112"/>
                    <a:pt x="10" y="3"/>
                  </a:cubicBezTo>
                  <a:cubicBezTo>
                    <a:pt x="8" y="0"/>
                    <a:pt x="0" y="3"/>
                    <a:pt x="2" y="6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8" name="Freeform 80"/>
            <p:cNvSpPr/>
            <p:nvPr/>
          </p:nvSpPr>
          <p:spPr bwMode="auto">
            <a:xfrm>
              <a:off x="2880" y="874"/>
              <a:ext cx="43" cy="123"/>
            </a:xfrm>
            <a:custGeom>
              <a:avLst/>
              <a:gdLst>
                <a:gd name="T0" fmla="*/ 1 w 18"/>
                <a:gd name="T1" fmla="*/ 5 h 52"/>
                <a:gd name="T2" fmla="*/ 1 w 18"/>
                <a:gd name="T3" fmla="*/ 50 h 52"/>
                <a:gd name="T4" fmla="*/ 10 w 18"/>
                <a:gd name="T5" fmla="*/ 49 h 52"/>
                <a:gd name="T6" fmla="*/ 10 w 18"/>
                <a:gd name="T7" fmla="*/ 3 h 52"/>
                <a:gd name="T8" fmla="*/ 1 w 18"/>
                <a:gd name="T9" fmla="*/ 5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52">
                  <a:moveTo>
                    <a:pt x="1" y="5"/>
                  </a:moveTo>
                  <a:cubicBezTo>
                    <a:pt x="10" y="18"/>
                    <a:pt x="6" y="36"/>
                    <a:pt x="1" y="50"/>
                  </a:cubicBezTo>
                  <a:cubicBezTo>
                    <a:pt x="1" y="52"/>
                    <a:pt x="9" y="51"/>
                    <a:pt x="10" y="49"/>
                  </a:cubicBezTo>
                  <a:cubicBezTo>
                    <a:pt x="15" y="35"/>
                    <a:pt x="18" y="16"/>
                    <a:pt x="10" y="3"/>
                  </a:cubicBezTo>
                  <a:cubicBezTo>
                    <a:pt x="8" y="0"/>
                    <a:pt x="0" y="3"/>
                    <a:pt x="1" y="5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9" name="Freeform 81"/>
            <p:cNvSpPr/>
            <p:nvPr/>
          </p:nvSpPr>
          <p:spPr bwMode="auto">
            <a:xfrm>
              <a:off x="2864" y="1236"/>
              <a:ext cx="21" cy="60"/>
            </a:xfrm>
            <a:custGeom>
              <a:avLst/>
              <a:gdLst>
                <a:gd name="T0" fmla="*/ 0 w 9"/>
                <a:gd name="T1" fmla="*/ 4 h 25"/>
                <a:gd name="T2" fmla="*/ 0 w 9"/>
                <a:gd name="T3" fmla="*/ 23 h 25"/>
                <a:gd name="T4" fmla="*/ 9 w 9"/>
                <a:gd name="T5" fmla="*/ 21 h 25"/>
                <a:gd name="T6" fmla="*/ 9 w 9"/>
                <a:gd name="T7" fmla="*/ 2 h 25"/>
                <a:gd name="T8" fmla="*/ 0 w 9"/>
                <a:gd name="T9" fmla="*/ 4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25">
                  <a:moveTo>
                    <a:pt x="0" y="4"/>
                  </a:moveTo>
                  <a:cubicBezTo>
                    <a:pt x="0" y="23"/>
                    <a:pt x="0" y="23"/>
                    <a:pt x="0" y="23"/>
                  </a:cubicBezTo>
                  <a:cubicBezTo>
                    <a:pt x="0" y="25"/>
                    <a:pt x="9" y="23"/>
                    <a:pt x="9" y="21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0"/>
                    <a:pt x="0" y="1"/>
                    <a:pt x="0" y="4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0" name="Freeform 82"/>
            <p:cNvSpPr/>
            <p:nvPr/>
          </p:nvSpPr>
          <p:spPr bwMode="auto">
            <a:xfrm>
              <a:off x="2836" y="1454"/>
              <a:ext cx="30" cy="64"/>
            </a:xfrm>
            <a:custGeom>
              <a:avLst/>
              <a:gdLst>
                <a:gd name="T0" fmla="*/ 4 w 13"/>
                <a:gd name="T1" fmla="*/ 3 h 27"/>
                <a:gd name="T2" fmla="*/ 0 w 13"/>
                <a:gd name="T3" fmla="*/ 26 h 27"/>
                <a:gd name="T4" fmla="*/ 9 w 13"/>
                <a:gd name="T5" fmla="*/ 24 h 27"/>
                <a:gd name="T6" fmla="*/ 13 w 13"/>
                <a:gd name="T7" fmla="*/ 1 h 27"/>
                <a:gd name="T8" fmla="*/ 4 w 13"/>
                <a:gd name="T9" fmla="*/ 3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27">
                  <a:moveTo>
                    <a:pt x="4" y="3"/>
                  </a:moveTo>
                  <a:cubicBezTo>
                    <a:pt x="4" y="11"/>
                    <a:pt x="1" y="18"/>
                    <a:pt x="0" y="26"/>
                  </a:cubicBezTo>
                  <a:cubicBezTo>
                    <a:pt x="0" y="27"/>
                    <a:pt x="9" y="26"/>
                    <a:pt x="9" y="24"/>
                  </a:cubicBezTo>
                  <a:cubicBezTo>
                    <a:pt x="9" y="16"/>
                    <a:pt x="12" y="9"/>
                    <a:pt x="13" y="1"/>
                  </a:cubicBezTo>
                  <a:cubicBezTo>
                    <a:pt x="13" y="0"/>
                    <a:pt x="4" y="1"/>
                    <a:pt x="4" y="3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1" name="Freeform 83"/>
            <p:cNvSpPr/>
            <p:nvPr/>
          </p:nvSpPr>
          <p:spPr bwMode="auto">
            <a:xfrm>
              <a:off x="2826" y="1632"/>
              <a:ext cx="31" cy="78"/>
            </a:xfrm>
            <a:custGeom>
              <a:avLst/>
              <a:gdLst>
                <a:gd name="T0" fmla="*/ 4 w 13"/>
                <a:gd name="T1" fmla="*/ 4 h 33"/>
                <a:gd name="T2" fmla="*/ 0 w 13"/>
                <a:gd name="T3" fmla="*/ 31 h 33"/>
                <a:gd name="T4" fmla="*/ 9 w 13"/>
                <a:gd name="T5" fmla="*/ 29 h 33"/>
                <a:gd name="T6" fmla="*/ 13 w 13"/>
                <a:gd name="T7" fmla="*/ 2 h 33"/>
                <a:gd name="T8" fmla="*/ 4 w 13"/>
                <a:gd name="T9" fmla="*/ 4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33">
                  <a:moveTo>
                    <a:pt x="4" y="4"/>
                  </a:moveTo>
                  <a:cubicBezTo>
                    <a:pt x="4" y="13"/>
                    <a:pt x="0" y="22"/>
                    <a:pt x="0" y="31"/>
                  </a:cubicBezTo>
                  <a:cubicBezTo>
                    <a:pt x="0" y="33"/>
                    <a:pt x="9" y="32"/>
                    <a:pt x="9" y="29"/>
                  </a:cubicBezTo>
                  <a:cubicBezTo>
                    <a:pt x="9" y="20"/>
                    <a:pt x="12" y="11"/>
                    <a:pt x="13" y="2"/>
                  </a:cubicBezTo>
                  <a:cubicBezTo>
                    <a:pt x="13" y="0"/>
                    <a:pt x="4" y="2"/>
                    <a:pt x="4" y="4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2" name="Freeform 84"/>
            <p:cNvSpPr/>
            <p:nvPr/>
          </p:nvSpPr>
          <p:spPr bwMode="auto">
            <a:xfrm>
              <a:off x="2779" y="1847"/>
              <a:ext cx="19" cy="52"/>
            </a:xfrm>
            <a:custGeom>
              <a:avLst/>
              <a:gdLst>
                <a:gd name="T0" fmla="*/ 0 w 8"/>
                <a:gd name="T1" fmla="*/ 5 h 22"/>
                <a:gd name="T2" fmla="*/ 0 w 8"/>
                <a:gd name="T3" fmla="*/ 20 h 22"/>
                <a:gd name="T4" fmla="*/ 8 w 8"/>
                <a:gd name="T5" fmla="*/ 18 h 22"/>
                <a:gd name="T6" fmla="*/ 8 w 8"/>
                <a:gd name="T7" fmla="*/ 3 h 22"/>
                <a:gd name="T8" fmla="*/ 0 w 8"/>
                <a:gd name="T9" fmla="*/ 5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22">
                  <a:moveTo>
                    <a:pt x="0" y="5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22"/>
                    <a:pt x="8" y="21"/>
                    <a:pt x="8" y="18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0"/>
                    <a:pt x="0" y="2"/>
                    <a:pt x="0" y="5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3" name="Freeform 85"/>
            <p:cNvSpPr/>
            <p:nvPr/>
          </p:nvSpPr>
          <p:spPr bwMode="auto">
            <a:xfrm>
              <a:off x="3820" y="1165"/>
              <a:ext cx="227" cy="320"/>
            </a:xfrm>
            <a:custGeom>
              <a:avLst/>
              <a:gdLst>
                <a:gd name="T0" fmla="*/ 9 w 96"/>
                <a:gd name="T1" fmla="*/ 29 h 135"/>
                <a:gd name="T2" fmla="*/ 13 w 96"/>
                <a:gd name="T3" fmla="*/ 7 h 135"/>
                <a:gd name="T4" fmla="*/ 4 w 96"/>
                <a:gd name="T5" fmla="*/ 7 h 135"/>
                <a:gd name="T6" fmla="*/ 23 w 96"/>
                <a:gd name="T7" fmla="*/ 77 h 135"/>
                <a:gd name="T8" fmla="*/ 41 w 96"/>
                <a:gd name="T9" fmla="*/ 133 h 135"/>
                <a:gd name="T10" fmla="*/ 48 w 96"/>
                <a:gd name="T11" fmla="*/ 133 h 135"/>
                <a:gd name="T12" fmla="*/ 68 w 96"/>
                <a:gd name="T13" fmla="*/ 67 h 135"/>
                <a:gd name="T14" fmla="*/ 72 w 96"/>
                <a:gd name="T15" fmla="*/ 37 h 135"/>
                <a:gd name="T16" fmla="*/ 77 w 96"/>
                <a:gd name="T17" fmla="*/ 16 h 135"/>
                <a:gd name="T18" fmla="*/ 86 w 96"/>
                <a:gd name="T19" fmla="*/ 19 h 135"/>
                <a:gd name="T20" fmla="*/ 93 w 96"/>
                <a:gd name="T21" fmla="*/ 16 h 135"/>
                <a:gd name="T22" fmla="*/ 77 w 96"/>
                <a:gd name="T23" fmla="*/ 5 h 135"/>
                <a:gd name="T24" fmla="*/ 64 w 96"/>
                <a:gd name="T25" fmla="*/ 33 h 135"/>
                <a:gd name="T26" fmla="*/ 58 w 96"/>
                <a:gd name="T27" fmla="*/ 76 h 135"/>
                <a:gd name="T28" fmla="*/ 42 w 96"/>
                <a:gd name="T29" fmla="*/ 131 h 135"/>
                <a:gd name="T30" fmla="*/ 49 w 96"/>
                <a:gd name="T31" fmla="*/ 130 h 135"/>
                <a:gd name="T32" fmla="*/ 31 w 96"/>
                <a:gd name="T33" fmla="*/ 75 h 135"/>
                <a:gd name="T34" fmla="*/ 13 w 96"/>
                <a:gd name="T35" fmla="*/ 5 h 135"/>
                <a:gd name="T36" fmla="*/ 5 w 96"/>
                <a:gd name="T37" fmla="*/ 6 h 135"/>
                <a:gd name="T38" fmla="*/ 0 w 96"/>
                <a:gd name="T39" fmla="*/ 29 h 135"/>
                <a:gd name="T40" fmla="*/ 9 w 96"/>
                <a:gd name="T41" fmla="*/ 29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6" h="135">
                  <a:moveTo>
                    <a:pt x="9" y="29"/>
                  </a:moveTo>
                  <a:cubicBezTo>
                    <a:pt x="9" y="21"/>
                    <a:pt x="9" y="14"/>
                    <a:pt x="13" y="7"/>
                  </a:cubicBezTo>
                  <a:cubicBezTo>
                    <a:pt x="10" y="7"/>
                    <a:pt x="7" y="7"/>
                    <a:pt x="4" y="7"/>
                  </a:cubicBezTo>
                  <a:cubicBezTo>
                    <a:pt x="15" y="29"/>
                    <a:pt x="20" y="54"/>
                    <a:pt x="23" y="77"/>
                  </a:cubicBezTo>
                  <a:cubicBezTo>
                    <a:pt x="25" y="95"/>
                    <a:pt x="26" y="120"/>
                    <a:pt x="41" y="133"/>
                  </a:cubicBezTo>
                  <a:cubicBezTo>
                    <a:pt x="43" y="135"/>
                    <a:pt x="47" y="134"/>
                    <a:pt x="48" y="133"/>
                  </a:cubicBezTo>
                  <a:cubicBezTo>
                    <a:pt x="66" y="117"/>
                    <a:pt x="65" y="88"/>
                    <a:pt x="68" y="67"/>
                  </a:cubicBezTo>
                  <a:cubicBezTo>
                    <a:pt x="69" y="57"/>
                    <a:pt x="70" y="47"/>
                    <a:pt x="72" y="37"/>
                  </a:cubicBezTo>
                  <a:cubicBezTo>
                    <a:pt x="73" y="29"/>
                    <a:pt x="75" y="22"/>
                    <a:pt x="77" y="16"/>
                  </a:cubicBezTo>
                  <a:cubicBezTo>
                    <a:pt x="81" y="7"/>
                    <a:pt x="83" y="16"/>
                    <a:pt x="86" y="19"/>
                  </a:cubicBezTo>
                  <a:cubicBezTo>
                    <a:pt x="87" y="22"/>
                    <a:pt x="96" y="19"/>
                    <a:pt x="93" y="16"/>
                  </a:cubicBezTo>
                  <a:cubicBezTo>
                    <a:pt x="89" y="9"/>
                    <a:pt x="87" y="0"/>
                    <a:pt x="77" y="5"/>
                  </a:cubicBezTo>
                  <a:cubicBezTo>
                    <a:pt x="68" y="10"/>
                    <a:pt x="66" y="24"/>
                    <a:pt x="64" y="33"/>
                  </a:cubicBezTo>
                  <a:cubicBezTo>
                    <a:pt x="61" y="47"/>
                    <a:pt x="60" y="62"/>
                    <a:pt x="58" y="76"/>
                  </a:cubicBezTo>
                  <a:cubicBezTo>
                    <a:pt x="56" y="94"/>
                    <a:pt x="56" y="118"/>
                    <a:pt x="42" y="131"/>
                  </a:cubicBezTo>
                  <a:cubicBezTo>
                    <a:pt x="44" y="131"/>
                    <a:pt x="46" y="130"/>
                    <a:pt x="49" y="130"/>
                  </a:cubicBezTo>
                  <a:cubicBezTo>
                    <a:pt x="34" y="117"/>
                    <a:pt x="34" y="93"/>
                    <a:pt x="31" y="75"/>
                  </a:cubicBezTo>
                  <a:cubicBezTo>
                    <a:pt x="29" y="52"/>
                    <a:pt x="23" y="27"/>
                    <a:pt x="13" y="5"/>
                  </a:cubicBezTo>
                  <a:cubicBezTo>
                    <a:pt x="12" y="3"/>
                    <a:pt x="6" y="3"/>
                    <a:pt x="5" y="6"/>
                  </a:cubicBezTo>
                  <a:cubicBezTo>
                    <a:pt x="1" y="14"/>
                    <a:pt x="0" y="21"/>
                    <a:pt x="0" y="29"/>
                  </a:cubicBezTo>
                  <a:cubicBezTo>
                    <a:pt x="0" y="33"/>
                    <a:pt x="9" y="32"/>
                    <a:pt x="9" y="29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4" name="Freeform 86"/>
            <p:cNvSpPr/>
            <p:nvPr/>
          </p:nvSpPr>
          <p:spPr bwMode="auto">
            <a:xfrm>
              <a:off x="4099" y="1203"/>
              <a:ext cx="180" cy="26"/>
            </a:xfrm>
            <a:custGeom>
              <a:avLst/>
              <a:gdLst>
                <a:gd name="T0" fmla="*/ 6 w 76"/>
                <a:gd name="T1" fmla="*/ 11 h 11"/>
                <a:gd name="T2" fmla="*/ 66 w 76"/>
                <a:gd name="T3" fmla="*/ 7 h 11"/>
                <a:gd name="T4" fmla="*/ 71 w 76"/>
                <a:gd name="T5" fmla="*/ 4 h 11"/>
                <a:gd name="T6" fmla="*/ 10 w 76"/>
                <a:gd name="T7" fmla="*/ 7 h 11"/>
                <a:gd name="T8" fmla="*/ 6 w 76"/>
                <a:gd name="T9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6" h="11">
                  <a:moveTo>
                    <a:pt x="6" y="11"/>
                  </a:moveTo>
                  <a:cubicBezTo>
                    <a:pt x="26" y="11"/>
                    <a:pt x="46" y="4"/>
                    <a:pt x="66" y="7"/>
                  </a:cubicBezTo>
                  <a:cubicBezTo>
                    <a:pt x="68" y="8"/>
                    <a:pt x="76" y="4"/>
                    <a:pt x="71" y="4"/>
                  </a:cubicBezTo>
                  <a:cubicBezTo>
                    <a:pt x="50" y="0"/>
                    <a:pt x="30" y="7"/>
                    <a:pt x="10" y="7"/>
                  </a:cubicBezTo>
                  <a:cubicBezTo>
                    <a:pt x="7" y="7"/>
                    <a:pt x="0" y="11"/>
                    <a:pt x="6" y="11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5" name="Freeform 87"/>
            <p:cNvSpPr/>
            <p:nvPr/>
          </p:nvSpPr>
          <p:spPr bwMode="auto">
            <a:xfrm>
              <a:off x="4156" y="1265"/>
              <a:ext cx="130" cy="50"/>
            </a:xfrm>
            <a:custGeom>
              <a:avLst/>
              <a:gdLst>
                <a:gd name="T0" fmla="*/ 0 w 55"/>
                <a:gd name="T1" fmla="*/ 3 h 21"/>
                <a:gd name="T2" fmla="*/ 46 w 55"/>
                <a:gd name="T3" fmla="*/ 19 h 21"/>
                <a:gd name="T4" fmla="*/ 51 w 55"/>
                <a:gd name="T5" fmla="*/ 16 h 21"/>
                <a:gd name="T6" fmla="*/ 8 w 55"/>
                <a:gd name="T7" fmla="*/ 1 h 21"/>
                <a:gd name="T8" fmla="*/ 0 w 55"/>
                <a:gd name="T9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21">
                  <a:moveTo>
                    <a:pt x="0" y="3"/>
                  </a:moveTo>
                  <a:cubicBezTo>
                    <a:pt x="1" y="21"/>
                    <a:pt x="33" y="19"/>
                    <a:pt x="46" y="19"/>
                  </a:cubicBezTo>
                  <a:cubicBezTo>
                    <a:pt x="47" y="19"/>
                    <a:pt x="55" y="16"/>
                    <a:pt x="51" y="16"/>
                  </a:cubicBezTo>
                  <a:cubicBezTo>
                    <a:pt x="39" y="16"/>
                    <a:pt x="9" y="17"/>
                    <a:pt x="8" y="1"/>
                  </a:cubicBezTo>
                  <a:cubicBezTo>
                    <a:pt x="8" y="0"/>
                    <a:pt x="0" y="1"/>
                    <a:pt x="0" y="3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6" name="Freeform 88"/>
            <p:cNvSpPr/>
            <p:nvPr/>
          </p:nvSpPr>
          <p:spPr bwMode="auto">
            <a:xfrm>
              <a:off x="4442" y="1113"/>
              <a:ext cx="59" cy="206"/>
            </a:xfrm>
            <a:custGeom>
              <a:avLst/>
              <a:gdLst>
                <a:gd name="T0" fmla="*/ 8 w 25"/>
                <a:gd name="T1" fmla="*/ 85 h 87"/>
                <a:gd name="T2" fmla="*/ 25 w 25"/>
                <a:gd name="T3" fmla="*/ 1 h 87"/>
                <a:gd name="T4" fmla="*/ 16 w 25"/>
                <a:gd name="T5" fmla="*/ 3 h 87"/>
                <a:gd name="T6" fmla="*/ 8 w 25"/>
                <a:gd name="T7" fmla="*/ 86 h 87"/>
                <a:gd name="T8" fmla="*/ 17 w 25"/>
                <a:gd name="T9" fmla="*/ 84 h 87"/>
                <a:gd name="T10" fmla="*/ 25 w 25"/>
                <a:gd name="T11" fmla="*/ 1 h 87"/>
                <a:gd name="T12" fmla="*/ 16 w 25"/>
                <a:gd name="T13" fmla="*/ 2 h 87"/>
                <a:gd name="T14" fmla="*/ 0 w 25"/>
                <a:gd name="T15" fmla="*/ 86 h 87"/>
                <a:gd name="T16" fmla="*/ 8 w 25"/>
                <a:gd name="T17" fmla="*/ 85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87">
                  <a:moveTo>
                    <a:pt x="8" y="85"/>
                  </a:moveTo>
                  <a:cubicBezTo>
                    <a:pt x="16" y="57"/>
                    <a:pt x="17" y="28"/>
                    <a:pt x="25" y="1"/>
                  </a:cubicBezTo>
                  <a:cubicBezTo>
                    <a:pt x="22" y="1"/>
                    <a:pt x="19" y="2"/>
                    <a:pt x="16" y="3"/>
                  </a:cubicBezTo>
                  <a:cubicBezTo>
                    <a:pt x="12" y="31"/>
                    <a:pt x="8" y="58"/>
                    <a:pt x="8" y="86"/>
                  </a:cubicBezTo>
                  <a:cubicBezTo>
                    <a:pt x="8" y="87"/>
                    <a:pt x="16" y="86"/>
                    <a:pt x="17" y="84"/>
                  </a:cubicBezTo>
                  <a:cubicBezTo>
                    <a:pt x="17" y="56"/>
                    <a:pt x="20" y="28"/>
                    <a:pt x="25" y="1"/>
                  </a:cubicBezTo>
                  <a:cubicBezTo>
                    <a:pt x="25" y="0"/>
                    <a:pt x="17" y="1"/>
                    <a:pt x="16" y="2"/>
                  </a:cubicBezTo>
                  <a:cubicBezTo>
                    <a:pt x="8" y="30"/>
                    <a:pt x="8" y="59"/>
                    <a:pt x="0" y="86"/>
                  </a:cubicBezTo>
                  <a:cubicBezTo>
                    <a:pt x="0" y="87"/>
                    <a:pt x="8" y="86"/>
                    <a:pt x="8" y="85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7" name="Freeform 89"/>
            <p:cNvSpPr/>
            <p:nvPr/>
          </p:nvSpPr>
          <p:spPr bwMode="auto">
            <a:xfrm>
              <a:off x="4516" y="1191"/>
              <a:ext cx="123" cy="313"/>
            </a:xfrm>
            <a:custGeom>
              <a:avLst/>
              <a:gdLst>
                <a:gd name="T0" fmla="*/ 42 w 52"/>
                <a:gd name="T1" fmla="*/ 3 h 132"/>
                <a:gd name="T2" fmla="*/ 21 w 52"/>
                <a:gd name="T3" fmla="*/ 53 h 132"/>
                <a:gd name="T4" fmla="*/ 1 w 52"/>
                <a:gd name="T5" fmla="*/ 129 h 132"/>
                <a:gd name="T6" fmla="*/ 10 w 52"/>
                <a:gd name="T7" fmla="*/ 128 h 132"/>
                <a:gd name="T8" fmla="*/ 28 w 52"/>
                <a:gd name="T9" fmla="*/ 59 h 132"/>
                <a:gd name="T10" fmla="*/ 50 w 52"/>
                <a:gd name="T11" fmla="*/ 3 h 132"/>
                <a:gd name="T12" fmla="*/ 42 w 52"/>
                <a:gd name="T13" fmla="*/ 3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132">
                  <a:moveTo>
                    <a:pt x="42" y="3"/>
                  </a:moveTo>
                  <a:cubicBezTo>
                    <a:pt x="29" y="17"/>
                    <a:pt x="26" y="35"/>
                    <a:pt x="21" y="53"/>
                  </a:cubicBezTo>
                  <a:cubicBezTo>
                    <a:pt x="15" y="78"/>
                    <a:pt x="10" y="104"/>
                    <a:pt x="1" y="129"/>
                  </a:cubicBezTo>
                  <a:cubicBezTo>
                    <a:pt x="0" y="132"/>
                    <a:pt x="9" y="131"/>
                    <a:pt x="10" y="128"/>
                  </a:cubicBezTo>
                  <a:cubicBezTo>
                    <a:pt x="17" y="105"/>
                    <a:pt x="22" y="82"/>
                    <a:pt x="28" y="59"/>
                  </a:cubicBezTo>
                  <a:cubicBezTo>
                    <a:pt x="33" y="40"/>
                    <a:pt x="36" y="18"/>
                    <a:pt x="50" y="3"/>
                  </a:cubicBezTo>
                  <a:cubicBezTo>
                    <a:pt x="52" y="0"/>
                    <a:pt x="44" y="1"/>
                    <a:pt x="42" y="3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8" name="Freeform 90"/>
            <p:cNvSpPr/>
            <p:nvPr/>
          </p:nvSpPr>
          <p:spPr bwMode="auto">
            <a:xfrm>
              <a:off x="4613" y="1267"/>
              <a:ext cx="144" cy="303"/>
            </a:xfrm>
            <a:custGeom>
              <a:avLst/>
              <a:gdLst>
                <a:gd name="T0" fmla="*/ 16 w 61"/>
                <a:gd name="T1" fmla="*/ 18 h 128"/>
                <a:gd name="T2" fmla="*/ 27 w 61"/>
                <a:gd name="T3" fmla="*/ 39 h 128"/>
                <a:gd name="T4" fmla="*/ 22 w 61"/>
                <a:gd name="T5" fmla="*/ 55 h 128"/>
                <a:gd name="T6" fmla="*/ 31 w 61"/>
                <a:gd name="T7" fmla="*/ 81 h 128"/>
                <a:gd name="T8" fmla="*/ 38 w 61"/>
                <a:gd name="T9" fmla="*/ 87 h 128"/>
                <a:gd name="T10" fmla="*/ 23 w 61"/>
                <a:gd name="T11" fmla="*/ 110 h 128"/>
                <a:gd name="T12" fmla="*/ 21 w 61"/>
                <a:gd name="T13" fmla="*/ 124 h 128"/>
                <a:gd name="T14" fmla="*/ 29 w 61"/>
                <a:gd name="T15" fmla="*/ 122 h 128"/>
                <a:gd name="T16" fmla="*/ 50 w 61"/>
                <a:gd name="T17" fmla="*/ 87 h 128"/>
                <a:gd name="T18" fmla="*/ 31 w 61"/>
                <a:gd name="T19" fmla="*/ 64 h 128"/>
                <a:gd name="T20" fmla="*/ 41 w 61"/>
                <a:gd name="T21" fmla="*/ 27 h 128"/>
                <a:gd name="T22" fmla="*/ 10 w 61"/>
                <a:gd name="T23" fmla="*/ 23 h 128"/>
                <a:gd name="T24" fmla="*/ 16 w 61"/>
                <a:gd name="T25" fmla="*/ 1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1" h="128">
                  <a:moveTo>
                    <a:pt x="16" y="18"/>
                  </a:moveTo>
                  <a:cubicBezTo>
                    <a:pt x="33" y="32"/>
                    <a:pt x="34" y="27"/>
                    <a:pt x="27" y="39"/>
                  </a:cubicBezTo>
                  <a:cubicBezTo>
                    <a:pt x="25" y="44"/>
                    <a:pt x="23" y="49"/>
                    <a:pt x="22" y="55"/>
                  </a:cubicBezTo>
                  <a:cubicBezTo>
                    <a:pt x="20" y="64"/>
                    <a:pt x="26" y="74"/>
                    <a:pt x="31" y="81"/>
                  </a:cubicBezTo>
                  <a:cubicBezTo>
                    <a:pt x="33" y="82"/>
                    <a:pt x="36" y="85"/>
                    <a:pt x="38" y="87"/>
                  </a:cubicBezTo>
                  <a:cubicBezTo>
                    <a:pt x="49" y="95"/>
                    <a:pt x="27" y="106"/>
                    <a:pt x="23" y="110"/>
                  </a:cubicBezTo>
                  <a:cubicBezTo>
                    <a:pt x="18" y="114"/>
                    <a:pt x="18" y="119"/>
                    <a:pt x="21" y="124"/>
                  </a:cubicBezTo>
                  <a:cubicBezTo>
                    <a:pt x="23" y="128"/>
                    <a:pt x="31" y="125"/>
                    <a:pt x="29" y="122"/>
                  </a:cubicBezTo>
                  <a:cubicBezTo>
                    <a:pt x="24" y="110"/>
                    <a:pt x="61" y="98"/>
                    <a:pt x="50" y="87"/>
                  </a:cubicBezTo>
                  <a:cubicBezTo>
                    <a:pt x="42" y="79"/>
                    <a:pt x="36" y="74"/>
                    <a:pt x="31" y="64"/>
                  </a:cubicBezTo>
                  <a:cubicBezTo>
                    <a:pt x="25" y="51"/>
                    <a:pt x="39" y="39"/>
                    <a:pt x="41" y="27"/>
                  </a:cubicBezTo>
                  <a:cubicBezTo>
                    <a:pt x="46" y="0"/>
                    <a:pt x="0" y="15"/>
                    <a:pt x="10" y="23"/>
                  </a:cubicBezTo>
                  <a:cubicBezTo>
                    <a:pt x="13" y="25"/>
                    <a:pt x="20" y="21"/>
                    <a:pt x="16" y="18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9" name="Freeform 91"/>
            <p:cNvSpPr/>
            <p:nvPr/>
          </p:nvSpPr>
          <p:spPr bwMode="auto">
            <a:xfrm>
              <a:off x="4849" y="1189"/>
              <a:ext cx="88" cy="234"/>
            </a:xfrm>
            <a:custGeom>
              <a:avLst/>
              <a:gdLst>
                <a:gd name="T0" fmla="*/ 2 w 37"/>
                <a:gd name="T1" fmla="*/ 5 h 99"/>
                <a:gd name="T2" fmla="*/ 14 w 37"/>
                <a:gd name="T3" fmla="*/ 96 h 99"/>
                <a:gd name="T4" fmla="*/ 22 w 37"/>
                <a:gd name="T5" fmla="*/ 94 h 99"/>
                <a:gd name="T6" fmla="*/ 10 w 37"/>
                <a:gd name="T7" fmla="*/ 2 h 99"/>
                <a:gd name="T8" fmla="*/ 2 w 37"/>
                <a:gd name="T9" fmla="*/ 5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99">
                  <a:moveTo>
                    <a:pt x="2" y="5"/>
                  </a:moveTo>
                  <a:cubicBezTo>
                    <a:pt x="29" y="25"/>
                    <a:pt x="6" y="69"/>
                    <a:pt x="14" y="96"/>
                  </a:cubicBezTo>
                  <a:cubicBezTo>
                    <a:pt x="15" y="99"/>
                    <a:pt x="23" y="97"/>
                    <a:pt x="22" y="94"/>
                  </a:cubicBezTo>
                  <a:cubicBezTo>
                    <a:pt x="15" y="67"/>
                    <a:pt x="37" y="22"/>
                    <a:pt x="10" y="2"/>
                  </a:cubicBezTo>
                  <a:cubicBezTo>
                    <a:pt x="7" y="0"/>
                    <a:pt x="0" y="4"/>
                    <a:pt x="2" y="5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0" name="Freeform 92"/>
            <p:cNvSpPr/>
            <p:nvPr/>
          </p:nvSpPr>
          <p:spPr bwMode="auto">
            <a:xfrm>
              <a:off x="4840" y="1146"/>
              <a:ext cx="158" cy="263"/>
            </a:xfrm>
            <a:custGeom>
              <a:avLst/>
              <a:gdLst>
                <a:gd name="T0" fmla="*/ 10 w 67"/>
                <a:gd name="T1" fmla="*/ 18 h 111"/>
                <a:gd name="T2" fmla="*/ 35 w 67"/>
                <a:gd name="T3" fmla="*/ 27 h 111"/>
                <a:gd name="T4" fmla="*/ 31 w 67"/>
                <a:gd name="T5" fmla="*/ 46 h 111"/>
                <a:gd name="T6" fmla="*/ 32 w 67"/>
                <a:gd name="T7" fmla="*/ 68 h 111"/>
                <a:gd name="T8" fmla="*/ 50 w 67"/>
                <a:gd name="T9" fmla="*/ 88 h 111"/>
                <a:gd name="T10" fmla="*/ 16 w 67"/>
                <a:gd name="T11" fmla="*/ 107 h 111"/>
                <a:gd name="T12" fmla="*/ 12 w 67"/>
                <a:gd name="T13" fmla="*/ 111 h 111"/>
                <a:gd name="T14" fmla="*/ 51 w 67"/>
                <a:gd name="T15" fmla="*/ 102 h 111"/>
                <a:gd name="T16" fmla="*/ 43 w 67"/>
                <a:gd name="T17" fmla="*/ 69 h 111"/>
                <a:gd name="T18" fmla="*/ 43 w 67"/>
                <a:gd name="T19" fmla="*/ 30 h 111"/>
                <a:gd name="T20" fmla="*/ 34 w 67"/>
                <a:gd name="T21" fmla="*/ 9 h 111"/>
                <a:gd name="T22" fmla="*/ 2 w 67"/>
                <a:gd name="T23" fmla="*/ 18 h 111"/>
                <a:gd name="T24" fmla="*/ 10 w 67"/>
                <a:gd name="T25" fmla="*/ 18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7" h="111">
                  <a:moveTo>
                    <a:pt x="10" y="18"/>
                  </a:moveTo>
                  <a:cubicBezTo>
                    <a:pt x="26" y="4"/>
                    <a:pt x="33" y="17"/>
                    <a:pt x="35" y="27"/>
                  </a:cubicBezTo>
                  <a:cubicBezTo>
                    <a:pt x="35" y="33"/>
                    <a:pt x="33" y="40"/>
                    <a:pt x="31" y="46"/>
                  </a:cubicBezTo>
                  <a:cubicBezTo>
                    <a:pt x="29" y="53"/>
                    <a:pt x="28" y="61"/>
                    <a:pt x="32" y="68"/>
                  </a:cubicBezTo>
                  <a:cubicBezTo>
                    <a:pt x="36" y="76"/>
                    <a:pt x="45" y="81"/>
                    <a:pt x="50" y="88"/>
                  </a:cubicBezTo>
                  <a:cubicBezTo>
                    <a:pt x="59" y="103"/>
                    <a:pt x="24" y="107"/>
                    <a:pt x="16" y="107"/>
                  </a:cubicBezTo>
                  <a:cubicBezTo>
                    <a:pt x="13" y="108"/>
                    <a:pt x="7" y="111"/>
                    <a:pt x="12" y="111"/>
                  </a:cubicBezTo>
                  <a:cubicBezTo>
                    <a:pt x="25" y="111"/>
                    <a:pt x="41" y="109"/>
                    <a:pt x="51" y="102"/>
                  </a:cubicBezTo>
                  <a:cubicBezTo>
                    <a:pt x="67" y="90"/>
                    <a:pt x="53" y="80"/>
                    <a:pt x="43" y="69"/>
                  </a:cubicBezTo>
                  <a:cubicBezTo>
                    <a:pt x="32" y="59"/>
                    <a:pt x="41" y="42"/>
                    <a:pt x="43" y="30"/>
                  </a:cubicBezTo>
                  <a:cubicBezTo>
                    <a:pt x="44" y="21"/>
                    <a:pt x="41" y="15"/>
                    <a:pt x="34" y="9"/>
                  </a:cubicBezTo>
                  <a:cubicBezTo>
                    <a:pt x="26" y="0"/>
                    <a:pt x="8" y="13"/>
                    <a:pt x="2" y="18"/>
                  </a:cubicBezTo>
                  <a:cubicBezTo>
                    <a:pt x="0" y="20"/>
                    <a:pt x="8" y="19"/>
                    <a:pt x="10" y="18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1" name="Freeform 93"/>
            <p:cNvSpPr/>
            <p:nvPr/>
          </p:nvSpPr>
          <p:spPr bwMode="auto">
            <a:xfrm>
              <a:off x="5055" y="1234"/>
              <a:ext cx="40" cy="45"/>
            </a:xfrm>
            <a:custGeom>
              <a:avLst/>
              <a:gdLst>
                <a:gd name="T0" fmla="*/ 10 w 17"/>
                <a:gd name="T1" fmla="*/ 1 h 19"/>
                <a:gd name="T2" fmla="*/ 1 w 17"/>
                <a:gd name="T3" fmla="*/ 9 h 19"/>
                <a:gd name="T4" fmla="*/ 4 w 17"/>
                <a:gd name="T5" fmla="*/ 17 h 19"/>
                <a:gd name="T6" fmla="*/ 10 w 17"/>
                <a:gd name="T7" fmla="*/ 18 h 19"/>
                <a:gd name="T8" fmla="*/ 12 w 17"/>
                <a:gd name="T9" fmla="*/ 13 h 19"/>
                <a:gd name="T10" fmla="*/ 9 w 17"/>
                <a:gd name="T11" fmla="*/ 10 h 19"/>
                <a:gd name="T12" fmla="*/ 14 w 17"/>
                <a:gd name="T13" fmla="*/ 6 h 19"/>
                <a:gd name="T14" fmla="*/ 16 w 17"/>
                <a:gd name="T15" fmla="*/ 2 h 19"/>
                <a:gd name="T16" fmla="*/ 10 w 17"/>
                <a:gd name="T17" fmla="*/ 1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19">
                  <a:moveTo>
                    <a:pt x="10" y="1"/>
                  </a:moveTo>
                  <a:cubicBezTo>
                    <a:pt x="7" y="3"/>
                    <a:pt x="2" y="5"/>
                    <a:pt x="1" y="9"/>
                  </a:cubicBezTo>
                  <a:cubicBezTo>
                    <a:pt x="0" y="12"/>
                    <a:pt x="2" y="15"/>
                    <a:pt x="4" y="17"/>
                  </a:cubicBezTo>
                  <a:cubicBezTo>
                    <a:pt x="5" y="19"/>
                    <a:pt x="8" y="19"/>
                    <a:pt x="10" y="18"/>
                  </a:cubicBezTo>
                  <a:cubicBezTo>
                    <a:pt x="11" y="17"/>
                    <a:pt x="13" y="15"/>
                    <a:pt x="12" y="13"/>
                  </a:cubicBezTo>
                  <a:cubicBezTo>
                    <a:pt x="11" y="12"/>
                    <a:pt x="9" y="11"/>
                    <a:pt x="9" y="10"/>
                  </a:cubicBezTo>
                  <a:cubicBezTo>
                    <a:pt x="10" y="8"/>
                    <a:pt x="12" y="7"/>
                    <a:pt x="14" y="6"/>
                  </a:cubicBezTo>
                  <a:cubicBezTo>
                    <a:pt x="15" y="6"/>
                    <a:pt x="17" y="4"/>
                    <a:pt x="16" y="2"/>
                  </a:cubicBezTo>
                  <a:cubicBezTo>
                    <a:pt x="14" y="0"/>
                    <a:pt x="12" y="1"/>
                    <a:pt x="10" y="1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2" name="Freeform 94"/>
            <p:cNvSpPr/>
            <p:nvPr/>
          </p:nvSpPr>
          <p:spPr bwMode="auto">
            <a:xfrm>
              <a:off x="5140" y="1125"/>
              <a:ext cx="55" cy="235"/>
            </a:xfrm>
            <a:custGeom>
              <a:avLst/>
              <a:gdLst>
                <a:gd name="T0" fmla="*/ 0 w 23"/>
                <a:gd name="T1" fmla="*/ 5 h 99"/>
                <a:gd name="T2" fmla="*/ 8 w 23"/>
                <a:gd name="T3" fmla="*/ 96 h 99"/>
                <a:gd name="T4" fmla="*/ 16 w 23"/>
                <a:gd name="T5" fmla="*/ 95 h 99"/>
                <a:gd name="T6" fmla="*/ 8 w 23"/>
                <a:gd name="T7" fmla="*/ 4 h 99"/>
                <a:gd name="T8" fmla="*/ 0 w 23"/>
                <a:gd name="T9" fmla="*/ 5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99">
                  <a:moveTo>
                    <a:pt x="0" y="5"/>
                  </a:moveTo>
                  <a:cubicBezTo>
                    <a:pt x="1" y="35"/>
                    <a:pt x="14" y="65"/>
                    <a:pt x="8" y="96"/>
                  </a:cubicBezTo>
                  <a:cubicBezTo>
                    <a:pt x="7" y="99"/>
                    <a:pt x="16" y="98"/>
                    <a:pt x="16" y="95"/>
                  </a:cubicBezTo>
                  <a:cubicBezTo>
                    <a:pt x="23" y="64"/>
                    <a:pt x="9" y="35"/>
                    <a:pt x="8" y="4"/>
                  </a:cubicBezTo>
                  <a:cubicBezTo>
                    <a:pt x="8" y="0"/>
                    <a:pt x="0" y="2"/>
                    <a:pt x="0" y="5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3" name="Freeform 95"/>
            <p:cNvSpPr/>
            <p:nvPr/>
          </p:nvSpPr>
          <p:spPr bwMode="auto">
            <a:xfrm>
              <a:off x="5124" y="1116"/>
              <a:ext cx="170" cy="265"/>
            </a:xfrm>
            <a:custGeom>
              <a:avLst/>
              <a:gdLst>
                <a:gd name="T0" fmla="*/ 10 w 72"/>
                <a:gd name="T1" fmla="*/ 78 h 112"/>
                <a:gd name="T2" fmla="*/ 68 w 72"/>
                <a:gd name="T3" fmla="*/ 4 h 112"/>
                <a:gd name="T4" fmla="*/ 59 w 72"/>
                <a:gd name="T5" fmla="*/ 5 h 112"/>
                <a:gd name="T6" fmla="*/ 63 w 72"/>
                <a:gd name="T7" fmla="*/ 107 h 112"/>
                <a:gd name="T8" fmla="*/ 72 w 72"/>
                <a:gd name="T9" fmla="*/ 107 h 112"/>
                <a:gd name="T10" fmla="*/ 68 w 72"/>
                <a:gd name="T11" fmla="*/ 4 h 112"/>
                <a:gd name="T12" fmla="*/ 59 w 72"/>
                <a:gd name="T13" fmla="*/ 5 h 112"/>
                <a:gd name="T14" fmla="*/ 4 w 72"/>
                <a:gd name="T15" fmla="*/ 75 h 112"/>
                <a:gd name="T16" fmla="*/ 10 w 72"/>
                <a:gd name="T17" fmla="*/ 7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" h="112">
                  <a:moveTo>
                    <a:pt x="10" y="78"/>
                  </a:moveTo>
                  <a:cubicBezTo>
                    <a:pt x="36" y="57"/>
                    <a:pt x="59" y="37"/>
                    <a:pt x="68" y="4"/>
                  </a:cubicBezTo>
                  <a:cubicBezTo>
                    <a:pt x="65" y="4"/>
                    <a:pt x="62" y="5"/>
                    <a:pt x="59" y="5"/>
                  </a:cubicBezTo>
                  <a:cubicBezTo>
                    <a:pt x="56" y="39"/>
                    <a:pt x="63" y="73"/>
                    <a:pt x="63" y="107"/>
                  </a:cubicBezTo>
                  <a:cubicBezTo>
                    <a:pt x="63" y="112"/>
                    <a:pt x="72" y="110"/>
                    <a:pt x="72" y="107"/>
                  </a:cubicBezTo>
                  <a:cubicBezTo>
                    <a:pt x="71" y="72"/>
                    <a:pt x="65" y="38"/>
                    <a:pt x="68" y="4"/>
                  </a:cubicBezTo>
                  <a:cubicBezTo>
                    <a:pt x="68" y="0"/>
                    <a:pt x="60" y="2"/>
                    <a:pt x="59" y="5"/>
                  </a:cubicBezTo>
                  <a:cubicBezTo>
                    <a:pt x="51" y="36"/>
                    <a:pt x="29" y="55"/>
                    <a:pt x="4" y="75"/>
                  </a:cubicBezTo>
                  <a:cubicBezTo>
                    <a:pt x="0" y="78"/>
                    <a:pt x="7" y="81"/>
                    <a:pt x="10" y="78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4" name="Freeform 96"/>
            <p:cNvSpPr/>
            <p:nvPr/>
          </p:nvSpPr>
          <p:spPr bwMode="auto">
            <a:xfrm>
              <a:off x="2973" y="917"/>
              <a:ext cx="1999" cy="241"/>
            </a:xfrm>
            <a:custGeom>
              <a:avLst/>
              <a:gdLst>
                <a:gd name="T0" fmla="*/ 10 w 845"/>
                <a:gd name="T1" fmla="*/ 100 h 102"/>
                <a:gd name="T2" fmla="*/ 62 w 845"/>
                <a:gd name="T3" fmla="*/ 84 h 102"/>
                <a:gd name="T4" fmla="*/ 117 w 845"/>
                <a:gd name="T5" fmla="*/ 70 h 102"/>
                <a:gd name="T6" fmla="*/ 220 w 845"/>
                <a:gd name="T7" fmla="*/ 47 h 102"/>
                <a:gd name="T8" fmla="*/ 446 w 845"/>
                <a:gd name="T9" fmla="*/ 12 h 102"/>
                <a:gd name="T10" fmla="*/ 661 w 845"/>
                <a:gd name="T11" fmla="*/ 12 h 102"/>
                <a:gd name="T12" fmla="*/ 762 w 845"/>
                <a:gd name="T13" fmla="*/ 36 h 102"/>
                <a:gd name="T14" fmla="*/ 840 w 845"/>
                <a:gd name="T15" fmla="*/ 48 h 102"/>
                <a:gd name="T16" fmla="*/ 839 w 845"/>
                <a:gd name="T17" fmla="*/ 45 h 102"/>
                <a:gd name="T18" fmla="*/ 726 w 845"/>
                <a:gd name="T19" fmla="*/ 19 h 102"/>
                <a:gd name="T20" fmla="*/ 627 w 845"/>
                <a:gd name="T21" fmla="*/ 5 h 102"/>
                <a:gd name="T22" fmla="*/ 415 w 845"/>
                <a:gd name="T23" fmla="*/ 11 h 102"/>
                <a:gd name="T24" fmla="*/ 195 w 845"/>
                <a:gd name="T25" fmla="*/ 48 h 102"/>
                <a:gd name="T26" fmla="*/ 84 w 845"/>
                <a:gd name="T27" fmla="*/ 74 h 102"/>
                <a:gd name="T28" fmla="*/ 32 w 845"/>
                <a:gd name="T29" fmla="*/ 88 h 102"/>
                <a:gd name="T30" fmla="*/ 4 w 845"/>
                <a:gd name="T31" fmla="*/ 99 h 102"/>
                <a:gd name="T32" fmla="*/ 10 w 845"/>
                <a:gd name="T33" fmla="*/ 10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45" h="102">
                  <a:moveTo>
                    <a:pt x="10" y="100"/>
                  </a:moveTo>
                  <a:cubicBezTo>
                    <a:pt x="23" y="91"/>
                    <a:pt x="47" y="88"/>
                    <a:pt x="62" y="84"/>
                  </a:cubicBezTo>
                  <a:cubicBezTo>
                    <a:pt x="80" y="79"/>
                    <a:pt x="99" y="75"/>
                    <a:pt x="117" y="70"/>
                  </a:cubicBezTo>
                  <a:cubicBezTo>
                    <a:pt x="151" y="62"/>
                    <a:pt x="185" y="54"/>
                    <a:pt x="220" y="47"/>
                  </a:cubicBezTo>
                  <a:cubicBezTo>
                    <a:pt x="295" y="33"/>
                    <a:pt x="370" y="19"/>
                    <a:pt x="446" y="12"/>
                  </a:cubicBezTo>
                  <a:cubicBezTo>
                    <a:pt x="517" y="4"/>
                    <a:pt x="590" y="5"/>
                    <a:pt x="661" y="12"/>
                  </a:cubicBezTo>
                  <a:cubicBezTo>
                    <a:pt x="695" y="16"/>
                    <a:pt x="731" y="22"/>
                    <a:pt x="762" y="36"/>
                  </a:cubicBezTo>
                  <a:cubicBezTo>
                    <a:pt x="787" y="48"/>
                    <a:pt x="812" y="54"/>
                    <a:pt x="840" y="48"/>
                  </a:cubicBezTo>
                  <a:cubicBezTo>
                    <a:pt x="845" y="47"/>
                    <a:pt x="844" y="44"/>
                    <a:pt x="839" y="45"/>
                  </a:cubicBezTo>
                  <a:cubicBezTo>
                    <a:pt x="799" y="53"/>
                    <a:pt x="763" y="28"/>
                    <a:pt x="726" y="19"/>
                  </a:cubicBezTo>
                  <a:cubicBezTo>
                    <a:pt x="694" y="10"/>
                    <a:pt x="660" y="7"/>
                    <a:pt x="627" y="5"/>
                  </a:cubicBezTo>
                  <a:cubicBezTo>
                    <a:pt x="556" y="0"/>
                    <a:pt x="485" y="3"/>
                    <a:pt x="415" y="11"/>
                  </a:cubicBezTo>
                  <a:cubicBezTo>
                    <a:pt x="341" y="20"/>
                    <a:pt x="268" y="34"/>
                    <a:pt x="195" y="48"/>
                  </a:cubicBezTo>
                  <a:cubicBezTo>
                    <a:pt x="158" y="56"/>
                    <a:pt x="121" y="65"/>
                    <a:pt x="84" y="74"/>
                  </a:cubicBezTo>
                  <a:cubicBezTo>
                    <a:pt x="66" y="79"/>
                    <a:pt x="49" y="84"/>
                    <a:pt x="32" y="88"/>
                  </a:cubicBezTo>
                  <a:cubicBezTo>
                    <a:pt x="21" y="91"/>
                    <a:pt x="13" y="93"/>
                    <a:pt x="4" y="99"/>
                  </a:cubicBezTo>
                  <a:cubicBezTo>
                    <a:pt x="0" y="102"/>
                    <a:pt x="8" y="102"/>
                    <a:pt x="10" y="100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5" name="Freeform 97"/>
            <p:cNvSpPr/>
            <p:nvPr/>
          </p:nvSpPr>
          <p:spPr bwMode="auto">
            <a:xfrm>
              <a:off x="4863" y="969"/>
              <a:ext cx="124" cy="116"/>
            </a:xfrm>
            <a:custGeom>
              <a:avLst/>
              <a:gdLst>
                <a:gd name="T0" fmla="*/ 13 w 52"/>
                <a:gd name="T1" fmla="*/ 4 h 49"/>
                <a:gd name="T2" fmla="*/ 40 w 52"/>
                <a:gd name="T3" fmla="*/ 28 h 49"/>
                <a:gd name="T4" fmla="*/ 5 w 52"/>
                <a:gd name="T5" fmla="*/ 47 h 49"/>
                <a:gd name="T6" fmla="*/ 11 w 52"/>
                <a:gd name="T7" fmla="*/ 48 h 49"/>
                <a:gd name="T8" fmla="*/ 48 w 52"/>
                <a:gd name="T9" fmla="*/ 25 h 49"/>
                <a:gd name="T10" fmla="*/ 19 w 52"/>
                <a:gd name="T11" fmla="*/ 0 h 49"/>
                <a:gd name="T12" fmla="*/ 13 w 52"/>
                <a:gd name="T13" fmla="*/ 4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49">
                  <a:moveTo>
                    <a:pt x="13" y="4"/>
                  </a:moveTo>
                  <a:cubicBezTo>
                    <a:pt x="22" y="4"/>
                    <a:pt x="43" y="18"/>
                    <a:pt x="40" y="28"/>
                  </a:cubicBezTo>
                  <a:cubicBezTo>
                    <a:pt x="36" y="38"/>
                    <a:pt x="15" y="42"/>
                    <a:pt x="5" y="47"/>
                  </a:cubicBezTo>
                  <a:cubicBezTo>
                    <a:pt x="0" y="49"/>
                    <a:pt x="8" y="49"/>
                    <a:pt x="11" y="48"/>
                  </a:cubicBezTo>
                  <a:cubicBezTo>
                    <a:pt x="22" y="43"/>
                    <a:pt x="44" y="39"/>
                    <a:pt x="48" y="25"/>
                  </a:cubicBezTo>
                  <a:cubicBezTo>
                    <a:pt x="52" y="15"/>
                    <a:pt x="28" y="1"/>
                    <a:pt x="19" y="0"/>
                  </a:cubicBezTo>
                  <a:cubicBezTo>
                    <a:pt x="17" y="0"/>
                    <a:pt x="9" y="3"/>
                    <a:pt x="13" y="4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6" name="Freeform 98"/>
            <p:cNvSpPr/>
            <p:nvPr/>
          </p:nvSpPr>
          <p:spPr bwMode="auto">
            <a:xfrm>
              <a:off x="3555" y="1478"/>
              <a:ext cx="1339" cy="443"/>
            </a:xfrm>
            <a:custGeom>
              <a:avLst/>
              <a:gdLst>
                <a:gd name="T0" fmla="*/ 557 w 566"/>
                <a:gd name="T1" fmla="*/ 4 h 187"/>
                <a:gd name="T2" fmla="*/ 497 w 566"/>
                <a:gd name="T3" fmla="*/ 129 h 187"/>
                <a:gd name="T4" fmla="*/ 358 w 566"/>
                <a:gd name="T5" fmla="*/ 173 h 187"/>
                <a:gd name="T6" fmla="*/ 10 w 566"/>
                <a:gd name="T7" fmla="*/ 127 h 187"/>
                <a:gd name="T8" fmla="*/ 4 w 566"/>
                <a:gd name="T9" fmla="*/ 131 h 187"/>
                <a:gd name="T10" fmla="*/ 5 w 566"/>
                <a:gd name="T11" fmla="*/ 131 h 187"/>
                <a:gd name="T12" fmla="*/ 10 w 566"/>
                <a:gd name="T13" fmla="*/ 134 h 187"/>
                <a:gd name="T14" fmla="*/ 13 w 566"/>
                <a:gd name="T15" fmla="*/ 133 h 187"/>
                <a:gd name="T16" fmla="*/ 14 w 566"/>
                <a:gd name="T17" fmla="*/ 129 h 187"/>
                <a:gd name="T18" fmla="*/ 11 w 566"/>
                <a:gd name="T19" fmla="*/ 127 h 187"/>
                <a:gd name="T20" fmla="*/ 5 w 566"/>
                <a:gd name="T21" fmla="*/ 132 h 187"/>
                <a:gd name="T22" fmla="*/ 381 w 566"/>
                <a:gd name="T23" fmla="*/ 176 h 187"/>
                <a:gd name="T24" fmla="*/ 500 w 566"/>
                <a:gd name="T25" fmla="*/ 135 h 187"/>
                <a:gd name="T26" fmla="*/ 565 w 566"/>
                <a:gd name="T27" fmla="*/ 3 h 187"/>
                <a:gd name="T28" fmla="*/ 557 w 566"/>
                <a:gd name="T29" fmla="*/ 4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66" h="187">
                  <a:moveTo>
                    <a:pt x="557" y="4"/>
                  </a:moveTo>
                  <a:cubicBezTo>
                    <a:pt x="547" y="50"/>
                    <a:pt x="533" y="95"/>
                    <a:pt x="497" y="129"/>
                  </a:cubicBezTo>
                  <a:cubicBezTo>
                    <a:pt x="461" y="163"/>
                    <a:pt x="406" y="171"/>
                    <a:pt x="358" y="173"/>
                  </a:cubicBezTo>
                  <a:cubicBezTo>
                    <a:pt x="242" y="178"/>
                    <a:pt x="121" y="157"/>
                    <a:pt x="10" y="127"/>
                  </a:cubicBezTo>
                  <a:cubicBezTo>
                    <a:pt x="8" y="126"/>
                    <a:pt x="0" y="129"/>
                    <a:pt x="4" y="131"/>
                  </a:cubicBezTo>
                  <a:cubicBezTo>
                    <a:pt x="4" y="131"/>
                    <a:pt x="5" y="131"/>
                    <a:pt x="5" y="131"/>
                  </a:cubicBezTo>
                  <a:cubicBezTo>
                    <a:pt x="0" y="135"/>
                    <a:pt x="7" y="136"/>
                    <a:pt x="10" y="134"/>
                  </a:cubicBezTo>
                  <a:cubicBezTo>
                    <a:pt x="11" y="134"/>
                    <a:pt x="12" y="133"/>
                    <a:pt x="13" y="133"/>
                  </a:cubicBezTo>
                  <a:cubicBezTo>
                    <a:pt x="15" y="132"/>
                    <a:pt x="16" y="130"/>
                    <a:pt x="14" y="129"/>
                  </a:cubicBezTo>
                  <a:cubicBezTo>
                    <a:pt x="13" y="128"/>
                    <a:pt x="12" y="128"/>
                    <a:pt x="11" y="127"/>
                  </a:cubicBezTo>
                  <a:cubicBezTo>
                    <a:pt x="9" y="129"/>
                    <a:pt x="7" y="130"/>
                    <a:pt x="5" y="132"/>
                  </a:cubicBezTo>
                  <a:cubicBezTo>
                    <a:pt x="124" y="164"/>
                    <a:pt x="256" y="187"/>
                    <a:pt x="381" y="176"/>
                  </a:cubicBezTo>
                  <a:cubicBezTo>
                    <a:pt x="424" y="173"/>
                    <a:pt x="466" y="161"/>
                    <a:pt x="500" y="135"/>
                  </a:cubicBezTo>
                  <a:cubicBezTo>
                    <a:pt x="541" y="102"/>
                    <a:pt x="555" y="50"/>
                    <a:pt x="565" y="3"/>
                  </a:cubicBezTo>
                  <a:cubicBezTo>
                    <a:pt x="566" y="0"/>
                    <a:pt x="557" y="1"/>
                    <a:pt x="557" y="4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7" name="Freeform 99"/>
            <p:cNvSpPr/>
            <p:nvPr/>
          </p:nvSpPr>
          <p:spPr bwMode="auto">
            <a:xfrm>
              <a:off x="3496" y="1679"/>
              <a:ext cx="142" cy="185"/>
            </a:xfrm>
            <a:custGeom>
              <a:avLst/>
              <a:gdLst>
                <a:gd name="T0" fmla="*/ 0 w 60"/>
                <a:gd name="T1" fmla="*/ 30 h 78"/>
                <a:gd name="T2" fmla="*/ 20 w 60"/>
                <a:gd name="T3" fmla="*/ 76 h 78"/>
                <a:gd name="T4" fmla="*/ 29 w 60"/>
                <a:gd name="T5" fmla="*/ 74 h 78"/>
                <a:gd name="T6" fmla="*/ 54 w 60"/>
                <a:gd name="T7" fmla="*/ 3 h 78"/>
                <a:gd name="T8" fmla="*/ 51 w 60"/>
                <a:gd name="T9" fmla="*/ 1 h 78"/>
                <a:gd name="T10" fmla="*/ 16 w 60"/>
                <a:gd name="T11" fmla="*/ 25 h 78"/>
                <a:gd name="T12" fmla="*/ 20 w 60"/>
                <a:gd name="T13" fmla="*/ 76 h 78"/>
                <a:gd name="T14" fmla="*/ 29 w 60"/>
                <a:gd name="T15" fmla="*/ 74 h 78"/>
                <a:gd name="T16" fmla="*/ 8 w 60"/>
                <a:gd name="T17" fmla="*/ 28 h 78"/>
                <a:gd name="T18" fmla="*/ 0 w 60"/>
                <a:gd name="T19" fmla="*/ 3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0" h="78">
                  <a:moveTo>
                    <a:pt x="0" y="30"/>
                  </a:moveTo>
                  <a:cubicBezTo>
                    <a:pt x="5" y="46"/>
                    <a:pt x="12" y="61"/>
                    <a:pt x="20" y="76"/>
                  </a:cubicBezTo>
                  <a:cubicBezTo>
                    <a:pt x="23" y="75"/>
                    <a:pt x="26" y="74"/>
                    <a:pt x="29" y="74"/>
                  </a:cubicBezTo>
                  <a:cubicBezTo>
                    <a:pt x="12" y="44"/>
                    <a:pt x="18" y="15"/>
                    <a:pt x="54" y="3"/>
                  </a:cubicBezTo>
                  <a:cubicBezTo>
                    <a:pt x="60" y="1"/>
                    <a:pt x="54" y="0"/>
                    <a:pt x="51" y="1"/>
                  </a:cubicBezTo>
                  <a:cubicBezTo>
                    <a:pt x="37" y="6"/>
                    <a:pt x="24" y="13"/>
                    <a:pt x="16" y="25"/>
                  </a:cubicBezTo>
                  <a:cubicBezTo>
                    <a:pt x="5" y="41"/>
                    <a:pt x="12" y="61"/>
                    <a:pt x="20" y="76"/>
                  </a:cubicBezTo>
                  <a:cubicBezTo>
                    <a:pt x="21" y="78"/>
                    <a:pt x="29" y="75"/>
                    <a:pt x="29" y="74"/>
                  </a:cubicBezTo>
                  <a:cubicBezTo>
                    <a:pt x="21" y="59"/>
                    <a:pt x="13" y="44"/>
                    <a:pt x="8" y="28"/>
                  </a:cubicBezTo>
                  <a:cubicBezTo>
                    <a:pt x="8" y="26"/>
                    <a:pt x="0" y="28"/>
                    <a:pt x="0" y="30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8" name="Freeform 100"/>
            <p:cNvSpPr/>
            <p:nvPr/>
          </p:nvSpPr>
          <p:spPr bwMode="auto">
            <a:xfrm>
              <a:off x="5313" y="1899"/>
              <a:ext cx="55" cy="74"/>
            </a:xfrm>
            <a:custGeom>
              <a:avLst/>
              <a:gdLst>
                <a:gd name="T0" fmla="*/ 2 w 23"/>
                <a:gd name="T1" fmla="*/ 7 h 31"/>
                <a:gd name="T2" fmla="*/ 13 w 23"/>
                <a:gd name="T3" fmla="*/ 28 h 31"/>
                <a:gd name="T4" fmla="*/ 21 w 23"/>
                <a:gd name="T5" fmla="*/ 24 h 31"/>
                <a:gd name="T6" fmla="*/ 9 w 23"/>
                <a:gd name="T7" fmla="*/ 3 h 31"/>
                <a:gd name="T8" fmla="*/ 2 w 23"/>
                <a:gd name="T9" fmla="*/ 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31">
                  <a:moveTo>
                    <a:pt x="2" y="7"/>
                  </a:moveTo>
                  <a:cubicBezTo>
                    <a:pt x="5" y="14"/>
                    <a:pt x="9" y="21"/>
                    <a:pt x="13" y="28"/>
                  </a:cubicBezTo>
                  <a:cubicBezTo>
                    <a:pt x="15" y="31"/>
                    <a:pt x="23" y="28"/>
                    <a:pt x="21" y="24"/>
                  </a:cubicBezTo>
                  <a:cubicBezTo>
                    <a:pt x="17" y="17"/>
                    <a:pt x="13" y="10"/>
                    <a:pt x="9" y="3"/>
                  </a:cubicBezTo>
                  <a:cubicBezTo>
                    <a:pt x="8" y="0"/>
                    <a:pt x="0" y="3"/>
                    <a:pt x="2" y="7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9" name="Freeform 101"/>
            <p:cNvSpPr/>
            <p:nvPr/>
          </p:nvSpPr>
          <p:spPr bwMode="auto">
            <a:xfrm>
              <a:off x="5183" y="1573"/>
              <a:ext cx="213" cy="125"/>
            </a:xfrm>
            <a:custGeom>
              <a:avLst/>
              <a:gdLst>
                <a:gd name="T0" fmla="*/ 9 w 90"/>
                <a:gd name="T1" fmla="*/ 49 h 53"/>
                <a:gd name="T2" fmla="*/ 57 w 90"/>
                <a:gd name="T3" fmla="*/ 6 h 53"/>
                <a:gd name="T4" fmla="*/ 74 w 90"/>
                <a:gd name="T5" fmla="*/ 25 h 53"/>
                <a:gd name="T6" fmla="*/ 51 w 90"/>
                <a:gd name="T7" fmla="*/ 45 h 53"/>
                <a:gd name="T8" fmla="*/ 56 w 90"/>
                <a:gd name="T9" fmla="*/ 47 h 53"/>
                <a:gd name="T10" fmla="*/ 84 w 90"/>
                <a:gd name="T11" fmla="*/ 20 h 53"/>
                <a:gd name="T12" fmla="*/ 69 w 90"/>
                <a:gd name="T13" fmla="*/ 1 h 53"/>
                <a:gd name="T14" fmla="*/ 1 w 90"/>
                <a:gd name="T15" fmla="*/ 50 h 53"/>
                <a:gd name="T16" fmla="*/ 9 w 90"/>
                <a:gd name="T17" fmla="*/ 49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" h="53">
                  <a:moveTo>
                    <a:pt x="9" y="49"/>
                  </a:moveTo>
                  <a:cubicBezTo>
                    <a:pt x="14" y="29"/>
                    <a:pt x="37" y="11"/>
                    <a:pt x="57" y="6"/>
                  </a:cubicBezTo>
                  <a:cubicBezTo>
                    <a:pt x="73" y="2"/>
                    <a:pt x="82" y="13"/>
                    <a:pt x="74" y="25"/>
                  </a:cubicBezTo>
                  <a:cubicBezTo>
                    <a:pt x="69" y="33"/>
                    <a:pt x="60" y="40"/>
                    <a:pt x="51" y="45"/>
                  </a:cubicBezTo>
                  <a:cubicBezTo>
                    <a:pt x="46" y="47"/>
                    <a:pt x="53" y="48"/>
                    <a:pt x="56" y="47"/>
                  </a:cubicBezTo>
                  <a:cubicBezTo>
                    <a:pt x="68" y="41"/>
                    <a:pt x="78" y="31"/>
                    <a:pt x="84" y="20"/>
                  </a:cubicBezTo>
                  <a:cubicBezTo>
                    <a:pt x="90" y="9"/>
                    <a:pt x="80" y="1"/>
                    <a:pt x="69" y="1"/>
                  </a:cubicBezTo>
                  <a:cubicBezTo>
                    <a:pt x="42" y="0"/>
                    <a:pt x="7" y="25"/>
                    <a:pt x="1" y="50"/>
                  </a:cubicBezTo>
                  <a:cubicBezTo>
                    <a:pt x="0" y="53"/>
                    <a:pt x="9" y="51"/>
                    <a:pt x="9" y="49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0" name="Freeform 102"/>
            <p:cNvSpPr/>
            <p:nvPr/>
          </p:nvSpPr>
          <p:spPr bwMode="auto">
            <a:xfrm>
              <a:off x="5218" y="1708"/>
              <a:ext cx="138" cy="267"/>
            </a:xfrm>
            <a:custGeom>
              <a:avLst/>
              <a:gdLst>
                <a:gd name="T0" fmla="*/ 1 w 58"/>
                <a:gd name="T1" fmla="*/ 4 h 113"/>
                <a:gd name="T2" fmla="*/ 49 w 58"/>
                <a:gd name="T3" fmla="*/ 112 h 113"/>
                <a:gd name="T4" fmla="*/ 57 w 58"/>
                <a:gd name="T5" fmla="*/ 109 h 113"/>
                <a:gd name="T6" fmla="*/ 9 w 58"/>
                <a:gd name="T7" fmla="*/ 2 h 113"/>
                <a:gd name="T8" fmla="*/ 1 w 58"/>
                <a:gd name="T9" fmla="*/ 4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113">
                  <a:moveTo>
                    <a:pt x="1" y="4"/>
                  </a:moveTo>
                  <a:cubicBezTo>
                    <a:pt x="20" y="38"/>
                    <a:pt x="31" y="76"/>
                    <a:pt x="49" y="112"/>
                  </a:cubicBezTo>
                  <a:cubicBezTo>
                    <a:pt x="50" y="113"/>
                    <a:pt x="58" y="111"/>
                    <a:pt x="57" y="109"/>
                  </a:cubicBezTo>
                  <a:cubicBezTo>
                    <a:pt x="39" y="74"/>
                    <a:pt x="29" y="36"/>
                    <a:pt x="9" y="2"/>
                  </a:cubicBezTo>
                  <a:cubicBezTo>
                    <a:pt x="8" y="0"/>
                    <a:pt x="0" y="2"/>
                    <a:pt x="1" y="4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1" name="Freeform 103"/>
            <p:cNvSpPr/>
            <p:nvPr/>
          </p:nvSpPr>
          <p:spPr bwMode="auto">
            <a:xfrm>
              <a:off x="5465" y="1608"/>
              <a:ext cx="156" cy="126"/>
            </a:xfrm>
            <a:custGeom>
              <a:avLst/>
              <a:gdLst>
                <a:gd name="T0" fmla="*/ 9 w 66"/>
                <a:gd name="T1" fmla="*/ 48 h 53"/>
                <a:gd name="T2" fmla="*/ 31 w 66"/>
                <a:gd name="T3" fmla="*/ 22 h 53"/>
                <a:gd name="T4" fmla="*/ 59 w 66"/>
                <a:gd name="T5" fmla="*/ 6 h 53"/>
                <a:gd name="T6" fmla="*/ 60 w 66"/>
                <a:gd name="T7" fmla="*/ 0 h 53"/>
                <a:gd name="T8" fmla="*/ 25 w 66"/>
                <a:gd name="T9" fmla="*/ 18 h 53"/>
                <a:gd name="T10" fmla="*/ 0 w 66"/>
                <a:gd name="T11" fmla="*/ 48 h 53"/>
                <a:gd name="T12" fmla="*/ 9 w 66"/>
                <a:gd name="T13" fmla="*/ 48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6" h="53">
                  <a:moveTo>
                    <a:pt x="9" y="48"/>
                  </a:moveTo>
                  <a:cubicBezTo>
                    <a:pt x="10" y="38"/>
                    <a:pt x="23" y="28"/>
                    <a:pt x="31" y="22"/>
                  </a:cubicBezTo>
                  <a:cubicBezTo>
                    <a:pt x="38" y="16"/>
                    <a:pt x="50" y="6"/>
                    <a:pt x="59" y="6"/>
                  </a:cubicBezTo>
                  <a:cubicBezTo>
                    <a:pt x="64" y="5"/>
                    <a:pt x="66" y="0"/>
                    <a:pt x="60" y="0"/>
                  </a:cubicBezTo>
                  <a:cubicBezTo>
                    <a:pt x="47" y="1"/>
                    <a:pt x="35" y="11"/>
                    <a:pt x="25" y="18"/>
                  </a:cubicBezTo>
                  <a:cubicBezTo>
                    <a:pt x="16" y="25"/>
                    <a:pt x="1" y="36"/>
                    <a:pt x="0" y="48"/>
                  </a:cubicBezTo>
                  <a:cubicBezTo>
                    <a:pt x="0" y="53"/>
                    <a:pt x="8" y="51"/>
                    <a:pt x="9" y="48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2" name="Freeform 104"/>
            <p:cNvSpPr/>
            <p:nvPr/>
          </p:nvSpPr>
          <p:spPr bwMode="auto">
            <a:xfrm>
              <a:off x="5467" y="1599"/>
              <a:ext cx="270" cy="189"/>
            </a:xfrm>
            <a:custGeom>
              <a:avLst/>
              <a:gdLst>
                <a:gd name="T0" fmla="*/ 11 w 114"/>
                <a:gd name="T1" fmla="*/ 77 h 80"/>
                <a:gd name="T2" fmla="*/ 110 w 114"/>
                <a:gd name="T3" fmla="*/ 5 h 80"/>
                <a:gd name="T4" fmla="*/ 104 w 114"/>
                <a:gd name="T5" fmla="*/ 2 h 80"/>
                <a:gd name="T6" fmla="*/ 4 w 114"/>
                <a:gd name="T7" fmla="*/ 75 h 80"/>
                <a:gd name="T8" fmla="*/ 11 w 114"/>
                <a:gd name="T9" fmla="*/ 77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80">
                  <a:moveTo>
                    <a:pt x="11" y="77"/>
                  </a:moveTo>
                  <a:cubicBezTo>
                    <a:pt x="41" y="50"/>
                    <a:pt x="75" y="27"/>
                    <a:pt x="110" y="5"/>
                  </a:cubicBezTo>
                  <a:cubicBezTo>
                    <a:pt x="114" y="2"/>
                    <a:pt x="107" y="0"/>
                    <a:pt x="104" y="2"/>
                  </a:cubicBezTo>
                  <a:cubicBezTo>
                    <a:pt x="69" y="24"/>
                    <a:pt x="34" y="47"/>
                    <a:pt x="4" y="75"/>
                  </a:cubicBezTo>
                  <a:cubicBezTo>
                    <a:pt x="0" y="79"/>
                    <a:pt x="8" y="80"/>
                    <a:pt x="11" y="77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3" name="Freeform 105"/>
            <p:cNvSpPr/>
            <p:nvPr/>
          </p:nvSpPr>
          <p:spPr bwMode="auto">
            <a:xfrm>
              <a:off x="5751" y="1374"/>
              <a:ext cx="113" cy="227"/>
            </a:xfrm>
            <a:custGeom>
              <a:avLst/>
              <a:gdLst>
                <a:gd name="T0" fmla="*/ 1 w 48"/>
                <a:gd name="T1" fmla="*/ 6 h 96"/>
                <a:gd name="T2" fmla="*/ 38 w 48"/>
                <a:gd name="T3" fmla="*/ 93 h 96"/>
                <a:gd name="T4" fmla="*/ 46 w 48"/>
                <a:gd name="T5" fmla="*/ 90 h 96"/>
                <a:gd name="T6" fmla="*/ 10 w 48"/>
                <a:gd name="T7" fmla="*/ 3 h 96"/>
                <a:gd name="T8" fmla="*/ 1 w 48"/>
                <a:gd name="T9" fmla="*/ 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96">
                  <a:moveTo>
                    <a:pt x="1" y="6"/>
                  </a:moveTo>
                  <a:cubicBezTo>
                    <a:pt x="9" y="36"/>
                    <a:pt x="26" y="63"/>
                    <a:pt x="38" y="93"/>
                  </a:cubicBezTo>
                  <a:cubicBezTo>
                    <a:pt x="39" y="96"/>
                    <a:pt x="48" y="93"/>
                    <a:pt x="46" y="90"/>
                  </a:cubicBezTo>
                  <a:cubicBezTo>
                    <a:pt x="34" y="61"/>
                    <a:pt x="17" y="34"/>
                    <a:pt x="10" y="3"/>
                  </a:cubicBezTo>
                  <a:cubicBezTo>
                    <a:pt x="9" y="0"/>
                    <a:pt x="0" y="2"/>
                    <a:pt x="1" y="6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4" name="Freeform 106"/>
            <p:cNvSpPr/>
            <p:nvPr/>
          </p:nvSpPr>
          <p:spPr bwMode="auto">
            <a:xfrm>
              <a:off x="5737" y="1260"/>
              <a:ext cx="260" cy="346"/>
            </a:xfrm>
            <a:custGeom>
              <a:avLst/>
              <a:gdLst>
                <a:gd name="T0" fmla="*/ 12 w 110"/>
                <a:gd name="T1" fmla="*/ 44 h 146"/>
                <a:gd name="T2" fmla="*/ 16 w 110"/>
                <a:gd name="T3" fmla="*/ 19 h 146"/>
                <a:gd name="T4" fmla="*/ 39 w 110"/>
                <a:gd name="T5" fmla="*/ 14 h 146"/>
                <a:gd name="T6" fmla="*/ 39 w 110"/>
                <a:gd name="T7" fmla="*/ 31 h 146"/>
                <a:gd name="T8" fmla="*/ 38 w 110"/>
                <a:gd name="T9" fmla="*/ 81 h 146"/>
                <a:gd name="T10" fmla="*/ 77 w 110"/>
                <a:gd name="T11" fmla="*/ 104 h 146"/>
                <a:gd name="T12" fmla="*/ 51 w 110"/>
                <a:gd name="T13" fmla="*/ 143 h 146"/>
                <a:gd name="T14" fmla="*/ 60 w 110"/>
                <a:gd name="T15" fmla="*/ 142 h 146"/>
                <a:gd name="T16" fmla="*/ 82 w 110"/>
                <a:gd name="T17" fmla="*/ 100 h 146"/>
                <a:gd name="T18" fmla="*/ 51 w 110"/>
                <a:gd name="T19" fmla="*/ 83 h 146"/>
                <a:gd name="T20" fmla="*/ 45 w 110"/>
                <a:gd name="T21" fmla="*/ 43 h 146"/>
                <a:gd name="T22" fmla="*/ 30 w 110"/>
                <a:gd name="T23" fmla="*/ 3 h 146"/>
                <a:gd name="T24" fmla="*/ 3 w 110"/>
                <a:gd name="T25" fmla="*/ 47 h 146"/>
                <a:gd name="T26" fmla="*/ 12 w 110"/>
                <a:gd name="T27" fmla="*/ 44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0" h="146">
                  <a:moveTo>
                    <a:pt x="12" y="44"/>
                  </a:moveTo>
                  <a:cubicBezTo>
                    <a:pt x="10" y="35"/>
                    <a:pt x="12" y="27"/>
                    <a:pt x="16" y="19"/>
                  </a:cubicBezTo>
                  <a:cubicBezTo>
                    <a:pt x="20" y="10"/>
                    <a:pt x="33" y="3"/>
                    <a:pt x="39" y="14"/>
                  </a:cubicBezTo>
                  <a:cubicBezTo>
                    <a:pt x="41" y="19"/>
                    <a:pt x="40" y="26"/>
                    <a:pt x="39" y="31"/>
                  </a:cubicBezTo>
                  <a:cubicBezTo>
                    <a:pt x="37" y="48"/>
                    <a:pt x="29" y="65"/>
                    <a:pt x="38" y="81"/>
                  </a:cubicBezTo>
                  <a:cubicBezTo>
                    <a:pt x="45" y="93"/>
                    <a:pt x="66" y="97"/>
                    <a:pt x="77" y="104"/>
                  </a:cubicBezTo>
                  <a:cubicBezTo>
                    <a:pt x="97" y="118"/>
                    <a:pt x="54" y="129"/>
                    <a:pt x="51" y="143"/>
                  </a:cubicBezTo>
                  <a:cubicBezTo>
                    <a:pt x="51" y="146"/>
                    <a:pt x="59" y="145"/>
                    <a:pt x="60" y="142"/>
                  </a:cubicBezTo>
                  <a:cubicBezTo>
                    <a:pt x="62" y="127"/>
                    <a:pt x="110" y="120"/>
                    <a:pt x="82" y="100"/>
                  </a:cubicBezTo>
                  <a:cubicBezTo>
                    <a:pt x="73" y="93"/>
                    <a:pt x="61" y="89"/>
                    <a:pt x="51" y="83"/>
                  </a:cubicBezTo>
                  <a:cubicBezTo>
                    <a:pt x="38" y="73"/>
                    <a:pt x="43" y="56"/>
                    <a:pt x="45" y="43"/>
                  </a:cubicBezTo>
                  <a:cubicBezTo>
                    <a:pt x="48" y="31"/>
                    <a:pt x="55" y="0"/>
                    <a:pt x="30" y="3"/>
                  </a:cubicBezTo>
                  <a:cubicBezTo>
                    <a:pt x="9" y="6"/>
                    <a:pt x="0" y="29"/>
                    <a:pt x="3" y="47"/>
                  </a:cubicBezTo>
                  <a:cubicBezTo>
                    <a:pt x="4" y="49"/>
                    <a:pt x="12" y="47"/>
                    <a:pt x="12" y="44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5" name="Freeform 107"/>
            <p:cNvSpPr/>
            <p:nvPr/>
          </p:nvSpPr>
          <p:spPr bwMode="auto">
            <a:xfrm>
              <a:off x="1688" y="2056"/>
              <a:ext cx="331" cy="158"/>
            </a:xfrm>
            <a:custGeom>
              <a:avLst/>
              <a:gdLst>
                <a:gd name="T0" fmla="*/ 45 w 140"/>
                <a:gd name="T1" fmla="*/ 2 h 67"/>
                <a:gd name="T2" fmla="*/ 30 w 140"/>
                <a:gd name="T3" fmla="*/ 52 h 67"/>
                <a:gd name="T4" fmla="*/ 103 w 140"/>
                <a:gd name="T5" fmla="*/ 34 h 67"/>
                <a:gd name="T6" fmla="*/ 96 w 140"/>
                <a:gd name="T7" fmla="*/ 35 h 67"/>
                <a:gd name="T8" fmla="*/ 137 w 140"/>
                <a:gd name="T9" fmla="*/ 29 h 67"/>
                <a:gd name="T10" fmla="*/ 99 w 140"/>
                <a:gd name="T11" fmla="*/ 34 h 67"/>
                <a:gd name="T12" fmla="*/ 108 w 140"/>
                <a:gd name="T13" fmla="*/ 33 h 67"/>
                <a:gd name="T14" fmla="*/ 129 w 140"/>
                <a:gd name="T15" fmla="*/ 27 h 67"/>
                <a:gd name="T16" fmla="*/ 104 w 140"/>
                <a:gd name="T17" fmla="*/ 32 h 67"/>
                <a:gd name="T18" fmla="*/ 97 w 140"/>
                <a:gd name="T19" fmla="*/ 33 h 67"/>
                <a:gd name="T20" fmla="*/ 27 w 140"/>
                <a:gd name="T21" fmla="*/ 37 h 67"/>
                <a:gd name="T22" fmla="*/ 51 w 140"/>
                <a:gd name="T23" fmla="*/ 2 h 67"/>
                <a:gd name="T24" fmla="*/ 45 w 140"/>
                <a:gd name="T25" fmla="*/ 2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0" h="67">
                  <a:moveTo>
                    <a:pt x="45" y="2"/>
                  </a:moveTo>
                  <a:cubicBezTo>
                    <a:pt x="30" y="11"/>
                    <a:pt x="0" y="39"/>
                    <a:pt x="30" y="52"/>
                  </a:cubicBezTo>
                  <a:cubicBezTo>
                    <a:pt x="58" y="65"/>
                    <a:pt x="81" y="50"/>
                    <a:pt x="103" y="34"/>
                  </a:cubicBezTo>
                  <a:cubicBezTo>
                    <a:pt x="101" y="34"/>
                    <a:pt x="98" y="34"/>
                    <a:pt x="96" y="35"/>
                  </a:cubicBezTo>
                  <a:cubicBezTo>
                    <a:pt x="107" y="47"/>
                    <a:pt x="136" y="51"/>
                    <a:pt x="137" y="29"/>
                  </a:cubicBezTo>
                  <a:cubicBezTo>
                    <a:pt x="140" y="3"/>
                    <a:pt x="106" y="24"/>
                    <a:pt x="99" y="34"/>
                  </a:cubicBezTo>
                  <a:cubicBezTo>
                    <a:pt x="99" y="35"/>
                    <a:pt x="106" y="35"/>
                    <a:pt x="108" y="33"/>
                  </a:cubicBezTo>
                  <a:cubicBezTo>
                    <a:pt x="111" y="28"/>
                    <a:pt x="127" y="13"/>
                    <a:pt x="129" y="27"/>
                  </a:cubicBezTo>
                  <a:cubicBezTo>
                    <a:pt x="132" y="43"/>
                    <a:pt x="111" y="41"/>
                    <a:pt x="104" y="32"/>
                  </a:cubicBezTo>
                  <a:cubicBezTo>
                    <a:pt x="103" y="31"/>
                    <a:pt x="98" y="32"/>
                    <a:pt x="97" y="33"/>
                  </a:cubicBezTo>
                  <a:cubicBezTo>
                    <a:pt x="77" y="48"/>
                    <a:pt x="42" y="67"/>
                    <a:pt x="27" y="37"/>
                  </a:cubicBezTo>
                  <a:cubicBezTo>
                    <a:pt x="19" y="23"/>
                    <a:pt x="41" y="9"/>
                    <a:pt x="51" y="2"/>
                  </a:cubicBezTo>
                  <a:cubicBezTo>
                    <a:pt x="55" y="0"/>
                    <a:pt x="47" y="1"/>
                    <a:pt x="45" y="2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6" name="Freeform 108"/>
            <p:cNvSpPr/>
            <p:nvPr/>
          </p:nvSpPr>
          <p:spPr bwMode="auto">
            <a:xfrm>
              <a:off x="2005" y="2058"/>
              <a:ext cx="142" cy="90"/>
            </a:xfrm>
            <a:custGeom>
              <a:avLst/>
              <a:gdLst>
                <a:gd name="T0" fmla="*/ 17 w 60"/>
                <a:gd name="T1" fmla="*/ 2 h 38"/>
                <a:gd name="T2" fmla="*/ 19 w 60"/>
                <a:gd name="T3" fmla="*/ 27 h 38"/>
                <a:gd name="T4" fmla="*/ 38 w 60"/>
                <a:gd name="T5" fmla="*/ 23 h 38"/>
                <a:gd name="T6" fmla="*/ 45 w 60"/>
                <a:gd name="T7" fmla="*/ 31 h 38"/>
                <a:gd name="T8" fmla="*/ 51 w 60"/>
                <a:gd name="T9" fmla="*/ 37 h 38"/>
                <a:gd name="T10" fmla="*/ 58 w 60"/>
                <a:gd name="T11" fmla="*/ 34 h 38"/>
                <a:gd name="T12" fmla="*/ 51 w 60"/>
                <a:gd name="T13" fmla="*/ 21 h 38"/>
                <a:gd name="T14" fmla="*/ 51 w 60"/>
                <a:gd name="T15" fmla="*/ 21 h 38"/>
                <a:gd name="T16" fmla="*/ 26 w 60"/>
                <a:gd name="T17" fmla="*/ 24 h 38"/>
                <a:gd name="T18" fmla="*/ 26 w 60"/>
                <a:gd name="T19" fmla="*/ 0 h 38"/>
                <a:gd name="T20" fmla="*/ 17 w 60"/>
                <a:gd name="T21" fmla="*/ 2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0" h="38">
                  <a:moveTo>
                    <a:pt x="17" y="2"/>
                  </a:moveTo>
                  <a:cubicBezTo>
                    <a:pt x="11" y="9"/>
                    <a:pt x="0" y="29"/>
                    <a:pt x="19" y="27"/>
                  </a:cubicBezTo>
                  <a:cubicBezTo>
                    <a:pt x="26" y="27"/>
                    <a:pt x="32" y="26"/>
                    <a:pt x="38" y="23"/>
                  </a:cubicBezTo>
                  <a:cubicBezTo>
                    <a:pt x="44" y="20"/>
                    <a:pt x="44" y="28"/>
                    <a:pt x="45" y="31"/>
                  </a:cubicBezTo>
                  <a:cubicBezTo>
                    <a:pt x="46" y="34"/>
                    <a:pt x="48" y="37"/>
                    <a:pt x="51" y="37"/>
                  </a:cubicBezTo>
                  <a:cubicBezTo>
                    <a:pt x="53" y="38"/>
                    <a:pt x="60" y="35"/>
                    <a:pt x="58" y="34"/>
                  </a:cubicBezTo>
                  <a:cubicBezTo>
                    <a:pt x="54" y="33"/>
                    <a:pt x="52" y="25"/>
                    <a:pt x="51" y="21"/>
                  </a:cubicBezTo>
                  <a:cubicBezTo>
                    <a:pt x="51" y="21"/>
                    <a:pt x="51" y="21"/>
                    <a:pt x="51" y="21"/>
                  </a:cubicBezTo>
                  <a:cubicBezTo>
                    <a:pt x="41" y="18"/>
                    <a:pt x="35" y="23"/>
                    <a:pt x="26" y="24"/>
                  </a:cubicBezTo>
                  <a:cubicBezTo>
                    <a:pt x="8" y="27"/>
                    <a:pt x="21" y="6"/>
                    <a:pt x="26" y="0"/>
                  </a:cubicBezTo>
                  <a:cubicBezTo>
                    <a:pt x="26" y="0"/>
                    <a:pt x="19" y="0"/>
                    <a:pt x="17" y="2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7" name="Freeform 109"/>
            <p:cNvSpPr/>
            <p:nvPr/>
          </p:nvSpPr>
          <p:spPr bwMode="auto">
            <a:xfrm>
              <a:off x="2152" y="2056"/>
              <a:ext cx="144" cy="125"/>
            </a:xfrm>
            <a:custGeom>
              <a:avLst/>
              <a:gdLst>
                <a:gd name="T0" fmla="*/ 55 w 61"/>
                <a:gd name="T1" fmla="*/ 1 h 53"/>
                <a:gd name="T2" fmla="*/ 29 w 61"/>
                <a:gd name="T3" fmla="*/ 24 h 53"/>
                <a:gd name="T4" fmla="*/ 31 w 61"/>
                <a:gd name="T5" fmla="*/ 37 h 53"/>
                <a:gd name="T6" fmla="*/ 9 w 61"/>
                <a:gd name="T7" fmla="*/ 49 h 53"/>
                <a:gd name="T8" fmla="*/ 6 w 61"/>
                <a:gd name="T9" fmla="*/ 52 h 53"/>
                <a:gd name="T10" fmla="*/ 38 w 61"/>
                <a:gd name="T11" fmla="*/ 39 h 53"/>
                <a:gd name="T12" fmla="*/ 38 w 61"/>
                <a:gd name="T13" fmla="*/ 29 h 53"/>
                <a:gd name="T14" fmla="*/ 56 w 61"/>
                <a:gd name="T15" fmla="*/ 3 h 53"/>
                <a:gd name="T16" fmla="*/ 55 w 61"/>
                <a:gd name="T17" fmla="*/ 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1" h="53">
                  <a:moveTo>
                    <a:pt x="55" y="1"/>
                  </a:moveTo>
                  <a:cubicBezTo>
                    <a:pt x="41" y="5"/>
                    <a:pt x="34" y="11"/>
                    <a:pt x="29" y="24"/>
                  </a:cubicBezTo>
                  <a:cubicBezTo>
                    <a:pt x="28" y="28"/>
                    <a:pt x="31" y="33"/>
                    <a:pt x="31" y="37"/>
                  </a:cubicBezTo>
                  <a:cubicBezTo>
                    <a:pt x="32" y="45"/>
                    <a:pt x="15" y="49"/>
                    <a:pt x="9" y="49"/>
                  </a:cubicBezTo>
                  <a:cubicBezTo>
                    <a:pt x="7" y="49"/>
                    <a:pt x="0" y="53"/>
                    <a:pt x="6" y="52"/>
                  </a:cubicBezTo>
                  <a:cubicBezTo>
                    <a:pt x="18" y="52"/>
                    <a:pt x="31" y="48"/>
                    <a:pt x="38" y="39"/>
                  </a:cubicBezTo>
                  <a:cubicBezTo>
                    <a:pt x="41" y="35"/>
                    <a:pt x="39" y="32"/>
                    <a:pt x="38" y="29"/>
                  </a:cubicBezTo>
                  <a:cubicBezTo>
                    <a:pt x="35" y="17"/>
                    <a:pt x="45" y="6"/>
                    <a:pt x="56" y="3"/>
                  </a:cubicBezTo>
                  <a:cubicBezTo>
                    <a:pt x="61" y="2"/>
                    <a:pt x="60" y="0"/>
                    <a:pt x="55" y="1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8" name="Freeform 110"/>
            <p:cNvSpPr/>
            <p:nvPr/>
          </p:nvSpPr>
          <p:spPr bwMode="auto">
            <a:xfrm>
              <a:off x="2348" y="1954"/>
              <a:ext cx="135" cy="225"/>
            </a:xfrm>
            <a:custGeom>
              <a:avLst/>
              <a:gdLst>
                <a:gd name="T0" fmla="*/ 9 w 57"/>
                <a:gd name="T1" fmla="*/ 3 h 95"/>
                <a:gd name="T2" fmla="*/ 0 w 57"/>
                <a:gd name="T3" fmla="*/ 45 h 95"/>
                <a:gd name="T4" fmla="*/ 10 w 57"/>
                <a:gd name="T5" fmla="*/ 83 h 95"/>
                <a:gd name="T6" fmla="*/ 51 w 57"/>
                <a:gd name="T7" fmla="*/ 65 h 95"/>
                <a:gd name="T8" fmla="*/ 42 w 57"/>
                <a:gd name="T9" fmla="*/ 67 h 95"/>
                <a:gd name="T10" fmla="*/ 15 w 57"/>
                <a:gd name="T11" fmla="*/ 77 h 95"/>
                <a:gd name="T12" fmla="*/ 9 w 57"/>
                <a:gd name="T13" fmla="*/ 54 h 95"/>
                <a:gd name="T14" fmla="*/ 17 w 57"/>
                <a:gd name="T15" fmla="*/ 4 h 95"/>
                <a:gd name="T16" fmla="*/ 9 w 57"/>
                <a:gd name="T17" fmla="*/ 3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" h="95">
                  <a:moveTo>
                    <a:pt x="9" y="3"/>
                  </a:moveTo>
                  <a:cubicBezTo>
                    <a:pt x="1" y="15"/>
                    <a:pt x="0" y="31"/>
                    <a:pt x="0" y="45"/>
                  </a:cubicBezTo>
                  <a:cubicBezTo>
                    <a:pt x="0" y="57"/>
                    <a:pt x="0" y="74"/>
                    <a:pt x="10" y="83"/>
                  </a:cubicBezTo>
                  <a:cubicBezTo>
                    <a:pt x="23" y="95"/>
                    <a:pt x="57" y="85"/>
                    <a:pt x="51" y="65"/>
                  </a:cubicBezTo>
                  <a:cubicBezTo>
                    <a:pt x="49" y="61"/>
                    <a:pt x="41" y="64"/>
                    <a:pt x="42" y="67"/>
                  </a:cubicBezTo>
                  <a:cubicBezTo>
                    <a:pt x="47" y="83"/>
                    <a:pt x="25" y="86"/>
                    <a:pt x="15" y="77"/>
                  </a:cubicBezTo>
                  <a:cubicBezTo>
                    <a:pt x="10" y="72"/>
                    <a:pt x="10" y="61"/>
                    <a:pt x="9" y="54"/>
                  </a:cubicBezTo>
                  <a:cubicBezTo>
                    <a:pt x="7" y="38"/>
                    <a:pt x="7" y="17"/>
                    <a:pt x="17" y="4"/>
                  </a:cubicBezTo>
                  <a:cubicBezTo>
                    <a:pt x="20" y="0"/>
                    <a:pt x="11" y="0"/>
                    <a:pt x="9" y="3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9" name="Freeform 111"/>
            <p:cNvSpPr/>
            <p:nvPr/>
          </p:nvSpPr>
          <p:spPr bwMode="auto">
            <a:xfrm>
              <a:off x="2282" y="2023"/>
              <a:ext cx="154" cy="33"/>
            </a:xfrm>
            <a:custGeom>
              <a:avLst/>
              <a:gdLst>
                <a:gd name="T0" fmla="*/ 10 w 65"/>
                <a:gd name="T1" fmla="*/ 13 h 14"/>
                <a:gd name="T2" fmla="*/ 60 w 65"/>
                <a:gd name="T3" fmla="*/ 4 h 14"/>
                <a:gd name="T4" fmla="*/ 59 w 65"/>
                <a:gd name="T5" fmla="*/ 1 h 14"/>
                <a:gd name="T6" fmla="*/ 5 w 65"/>
                <a:gd name="T7" fmla="*/ 12 h 14"/>
                <a:gd name="T8" fmla="*/ 10 w 65"/>
                <a:gd name="T9" fmla="*/ 1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14">
                  <a:moveTo>
                    <a:pt x="10" y="13"/>
                  </a:moveTo>
                  <a:cubicBezTo>
                    <a:pt x="26" y="7"/>
                    <a:pt x="44" y="7"/>
                    <a:pt x="60" y="4"/>
                  </a:cubicBezTo>
                  <a:cubicBezTo>
                    <a:pt x="65" y="3"/>
                    <a:pt x="64" y="0"/>
                    <a:pt x="59" y="1"/>
                  </a:cubicBezTo>
                  <a:cubicBezTo>
                    <a:pt x="41" y="5"/>
                    <a:pt x="22" y="5"/>
                    <a:pt x="5" y="12"/>
                  </a:cubicBezTo>
                  <a:cubicBezTo>
                    <a:pt x="0" y="14"/>
                    <a:pt x="8" y="14"/>
                    <a:pt x="10" y="13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0" name="Freeform 112"/>
            <p:cNvSpPr/>
            <p:nvPr/>
          </p:nvSpPr>
          <p:spPr bwMode="auto">
            <a:xfrm>
              <a:off x="2481" y="2151"/>
              <a:ext cx="30" cy="30"/>
            </a:xfrm>
            <a:custGeom>
              <a:avLst/>
              <a:gdLst>
                <a:gd name="T0" fmla="*/ 8 w 13"/>
                <a:gd name="T1" fmla="*/ 12 h 13"/>
                <a:gd name="T2" fmla="*/ 12 w 13"/>
                <a:gd name="T3" fmla="*/ 7 h 13"/>
                <a:gd name="T4" fmla="*/ 13 w 13"/>
                <a:gd name="T5" fmla="*/ 3 h 13"/>
                <a:gd name="T6" fmla="*/ 5 w 13"/>
                <a:gd name="T7" fmla="*/ 4 h 13"/>
                <a:gd name="T8" fmla="*/ 4 w 13"/>
                <a:gd name="T9" fmla="*/ 7 h 13"/>
                <a:gd name="T10" fmla="*/ 2 w 13"/>
                <a:gd name="T11" fmla="*/ 10 h 13"/>
                <a:gd name="T12" fmla="*/ 2 w 13"/>
                <a:gd name="T13" fmla="*/ 13 h 13"/>
                <a:gd name="T14" fmla="*/ 8 w 13"/>
                <a:gd name="T15" fmla="*/ 1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" h="13">
                  <a:moveTo>
                    <a:pt x="8" y="12"/>
                  </a:moveTo>
                  <a:cubicBezTo>
                    <a:pt x="10" y="10"/>
                    <a:pt x="11" y="9"/>
                    <a:pt x="12" y="7"/>
                  </a:cubicBezTo>
                  <a:cubicBezTo>
                    <a:pt x="13" y="6"/>
                    <a:pt x="13" y="5"/>
                    <a:pt x="13" y="3"/>
                  </a:cubicBezTo>
                  <a:cubicBezTo>
                    <a:pt x="13" y="0"/>
                    <a:pt x="5" y="2"/>
                    <a:pt x="5" y="4"/>
                  </a:cubicBezTo>
                  <a:cubicBezTo>
                    <a:pt x="5" y="5"/>
                    <a:pt x="5" y="7"/>
                    <a:pt x="4" y="7"/>
                  </a:cubicBezTo>
                  <a:cubicBezTo>
                    <a:pt x="4" y="8"/>
                    <a:pt x="3" y="9"/>
                    <a:pt x="2" y="10"/>
                  </a:cubicBezTo>
                  <a:cubicBezTo>
                    <a:pt x="0" y="11"/>
                    <a:pt x="1" y="13"/>
                    <a:pt x="2" y="13"/>
                  </a:cubicBezTo>
                  <a:cubicBezTo>
                    <a:pt x="4" y="13"/>
                    <a:pt x="7" y="13"/>
                    <a:pt x="8" y="12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21" name="组合 120"/>
          <p:cNvGrpSpPr/>
          <p:nvPr/>
        </p:nvGrpSpPr>
        <p:grpSpPr>
          <a:xfrm>
            <a:off x="7354151" y="3328206"/>
            <a:ext cx="3272301" cy="738664"/>
            <a:chOff x="6894443" y="3073903"/>
            <a:chExt cx="3272301" cy="738664"/>
          </a:xfrm>
        </p:grpSpPr>
        <p:sp>
          <p:nvSpPr>
            <p:cNvPr id="122" name="TextBox 121"/>
            <p:cNvSpPr txBox="1"/>
            <p:nvPr/>
          </p:nvSpPr>
          <p:spPr>
            <a:xfrm>
              <a:off x="8369448" y="3073903"/>
              <a:ext cx="1797296" cy="738664"/>
            </a:xfrm>
            <a:prstGeom prst="rect">
              <a:avLst/>
            </a:prstGeom>
            <a:noFill/>
            <a:ln w="19050"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2800" b="1" dirty="0" smtClean="0">
                  <a:solidFill>
                    <a:srgbClr val="18B330"/>
                  </a:solidFill>
                  <a:latin typeface="华文行楷" pitchFamily="2" charset="-122"/>
                  <a:ea typeface="华文行楷" pitchFamily="2" charset="-122"/>
                </a:rPr>
                <a:t>知三求二</a:t>
              </a:r>
              <a:endParaRPr lang="zh-CN" altLang="en-US" sz="2800" b="1" dirty="0">
                <a:latin typeface="华文行楷" pitchFamily="2" charset="-122"/>
                <a:ea typeface="华文行楷" pitchFamily="2" charset="-122"/>
              </a:endParaRPr>
            </a:p>
          </p:txBody>
        </p:sp>
        <p:sp>
          <p:nvSpPr>
            <p:cNvPr id="124" name="右箭头 123"/>
            <p:cNvSpPr/>
            <p:nvPr/>
          </p:nvSpPr>
          <p:spPr>
            <a:xfrm>
              <a:off x="6894443" y="3332498"/>
              <a:ext cx="1218450" cy="23668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125" name="图片 124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91624" y="136048"/>
            <a:ext cx="3552825" cy="638175"/>
          </a:xfrm>
          <a:prstGeom prst="rect">
            <a:avLst/>
          </a:prstGeom>
        </p:spPr>
      </p:pic>
      <p:graphicFrame>
        <p:nvGraphicFramePr>
          <p:cNvPr id="15" name="对象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585736"/>
              </p:ext>
            </p:extLst>
          </p:nvPr>
        </p:nvGraphicFramePr>
        <p:xfrm>
          <a:off x="3498850" y="2635250"/>
          <a:ext cx="966788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454" name="Equation" r:id="rId20" imgW="838080" imgH="330120" progId="Equation.DSMT4">
                  <p:embed/>
                </p:oleObj>
              </mc:Choice>
              <mc:Fallback>
                <p:oleObj name="Equation" r:id="rId20" imgW="838080" imgH="33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3498850" y="2635250"/>
                        <a:ext cx="966788" cy="382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对象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525466"/>
              </p:ext>
            </p:extLst>
          </p:nvPr>
        </p:nvGraphicFramePr>
        <p:xfrm>
          <a:off x="4021138" y="5207219"/>
          <a:ext cx="974725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455" name="Equation" r:id="rId22" imgW="761760" imgH="291960" progId="Equation.DSMT4">
                  <p:embed/>
                </p:oleObj>
              </mc:Choice>
              <mc:Fallback>
                <p:oleObj name="Equation" r:id="rId22" imgW="76176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4021138" y="5207219"/>
                        <a:ext cx="974725" cy="374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对象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3652535"/>
              </p:ext>
            </p:extLst>
          </p:nvPr>
        </p:nvGraphicFramePr>
        <p:xfrm>
          <a:off x="3400425" y="3875991"/>
          <a:ext cx="1320800" cy="681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456" name="Equation" r:id="rId24" imgW="1180800" imgH="609480" progId="Equation.DSMT4">
                  <p:embed/>
                </p:oleObj>
              </mc:Choice>
              <mc:Fallback>
                <p:oleObj name="Equation" r:id="rId24" imgW="1180800" imgH="609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3400425" y="3875991"/>
                        <a:ext cx="1320800" cy="681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" name="组合 12"/>
          <p:cNvGrpSpPr/>
          <p:nvPr/>
        </p:nvGrpSpPr>
        <p:grpSpPr>
          <a:xfrm>
            <a:off x="1580806" y="4542260"/>
            <a:ext cx="5199407" cy="646331"/>
            <a:chOff x="1580806" y="4542260"/>
            <a:chExt cx="5199407" cy="646331"/>
          </a:xfrm>
        </p:grpSpPr>
        <p:sp>
          <p:nvSpPr>
            <p:cNvPr id="4" name="矩形 3"/>
            <p:cNvSpPr/>
            <p:nvPr/>
          </p:nvSpPr>
          <p:spPr>
            <a:xfrm>
              <a:off x="1580806" y="4542260"/>
              <a:ext cx="4847802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200000"/>
                </a:lnSpc>
                <a:spcBef>
                  <a:spcPts val="3000"/>
                </a:spcBef>
              </a:pPr>
              <a:r>
                <a:rPr lang="zh-CN" altLang="en-US" b="1" dirty="0" smtClean="0"/>
                <a:t>变式训练：                                                     求公比</a:t>
              </a:r>
              <a:endParaRPr lang="en-US" altLang="zh-CN" b="1" dirty="0"/>
            </a:p>
          </p:txBody>
        </p:sp>
        <p:graphicFrame>
          <p:nvGraphicFramePr>
            <p:cNvPr id="6" name="对象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57472488"/>
                </p:ext>
              </p:extLst>
            </p:nvPr>
          </p:nvGraphicFramePr>
          <p:xfrm>
            <a:off x="2728755" y="4777865"/>
            <a:ext cx="2886075" cy="342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457" name="Equation" r:id="rId26" imgW="2781000" imgH="330120" progId="Equation.DSMT4">
                    <p:embed/>
                  </p:oleObj>
                </mc:Choice>
                <mc:Fallback>
                  <p:oleObj name="Equation" r:id="rId26" imgW="2781000" imgH="330120" progId="Equation.DSMT4">
                    <p:embed/>
                    <p:pic>
                      <p:nvPicPr>
                        <p:cNvPr id="0" name="对象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28755" y="4777865"/>
                          <a:ext cx="2886075" cy="3429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对象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42088170"/>
                </p:ext>
              </p:extLst>
            </p:nvPr>
          </p:nvGraphicFramePr>
          <p:xfrm>
            <a:off x="6367463" y="4822811"/>
            <a:ext cx="412750" cy="2555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458" name="Equation" r:id="rId28" imgW="241200" imgH="241200" progId="Equation.DSMT4">
                    <p:embed/>
                  </p:oleObj>
                </mc:Choice>
                <mc:Fallback>
                  <p:oleObj name="Equation" r:id="rId28" imgW="241200" imgH="241200" progId="Equation.DSMT4">
                    <p:embed/>
                    <p:pic>
                      <p:nvPicPr>
                        <p:cNvPr id="0" name="对象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67463" y="4822811"/>
                          <a:ext cx="412750" cy="2555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533226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00800"/>
            <a:ext cx="12205072" cy="4572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453" y="5722027"/>
            <a:ext cx="1766090" cy="963089"/>
          </a:xfrm>
          <a:prstGeom prst="rect">
            <a:avLst/>
          </a:prstGeom>
        </p:spPr>
      </p:pic>
      <p:grpSp>
        <p:nvGrpSpPr>
          <p:cNvPr id="3" name="组合 133"/>
          <p:cNvGrpSpPr/>
          <p:nvPr/>
        </p:nvGrpSpPr>
        <p:grpSpPr>
          <a:xfrm>
            <a:off x="8255102" y="5341975"/>
            <a:ext cx="3834230" cy="1338199"/>
            <a:chOff x="9039353" y="5621961"/>
            <a:chExt cx="2986742" cy="1042414"/>
          </a:xfrm>
        </p:grpSpPr>
        <p:grpSp>
          <p:nvGrpSpPr>
            <p:cNvPr id="10" name="组合 9"/>
            <p:cNvGrpSpPr/>
            <p:nvPr/>
          </p:nvGrpSpPr>
          <p:grpSpPr>
            <a:xfrm>
              <a:off x="9696717" y="5621961"/>
              <a:ext cx="2329378" cy="1042414"/>
              <a:chOff x="9595413" y="5666311"/>
              <a:chExt cx="2407533" cy="1077389"/>
            </a:xfrm>
          </p:grpSpPr>
          <p:pic>
            <p:nvPicPr>
              <p:cNvPr id="7" name="图片 6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595413" y="5666311"/>
                <a:ext cx="2407533" cy="963089"/>
              </a:xfrm>
              <a:prstGeom prst="rect">
                <a:avLst/>
              </a:prstGeom>
            </p:spPr>
          </p:pic>
          <p:pic>
            <p:nvPicPr>
              <p:cNvPr id="8" name="图片 7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486662" y="6094767"/>
                <a:ext cx="1516284" cy="648933"/>
              </a:xfrm>
              <a:prstGeom prst="rect">
                <a:avLst/>
              </a:prstGeom>
            </p:spPr>
          </p:pic>
        </p:grpSp>
        <p:pic>
          <p:nvPicPr>
            <p:cNvPr id="37" name="图片 36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39353" y="6350441"/>
              <a:ext cx="657364" cy="116674"/>
            </a:xfrm>
            <a:prstGeom prst="rect">
              <a:avLst/>
            </a:prstGeom>
          </p:spPr>
        </p:pic>
      </p:grpSp>
      <p:pic>
        <p:nvPicPr>
          <p:cNvPr id="126" name="图片 12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336" y="1086150"/>
            <a:ext cx="976686" cy="1603426"/>
          </a:xfrm>
          <a:prstGeom prst="rect">
            <a:avLst/>
          </a:prstGeom>
        </p:spPr>
      </p:pic>
      <p:sp>
        <p:nvSpPr>
          <p:cNvPr id="133" name="Freeform 117"/>
          <p:cNvSpPr>
            <a:spLocks noEditPoints="1"/>
          </p:cNvSpPr>
          <p:nvPr/>
        </p:nvSpPr>
        <p:spPr bwMode="auto">
          <a:xfrm>
            <a:off x="5929971" y="243585"/>
            <a:ext cx="332057" cy="772552"/>
          </a:xfrm>
          <a:custGeom>
            <a:avLst/>
            <a:gdLst>
              <a:gd name="T0" fmla="*/ 166 w 250"/>
              <a:gd name="T1" fmla="*/ 11 h 580"/>
              <a:gd name="T2" fmla="*/ 79 w 250"/>
              <a:gd name="T3" fmla="*/ 12 h 580"/>
              <a:gd name="T4" fmla="*/ 18 w 250"/>
              <a:gd name="T5" fmla="*/ 87 h 580"/>
              <a:gd name="T6" fmla="*/ 66 w 250"/>
              <a:gd name="T7" fmla="*/ 276 h 580"/>
              <a:gd name="T8" fmla="*/ 54 w 250"/>
              <a:gd name="T9" fmla="*/ 300 h 580"/>
              <a:gd name="T10" fmla="*/ 41 w 250"/>
              <a:gd name="T11" fmla="*/ 314 h 580"/>
              <a:gd name="T12" fmla="*/ 67 w 250"/>
              <a:gd name="T13" fmla="*/ 334 h 580"/>
              <a:gd name="T14" fmla="*/ 66 w 250"/>
              <a:gd name="T15" fmla="*/ 335 h 580"/>
              <a:gd name="T16" fmla="*/ 65 w 250"/>
              <a:gd name="T17" fmla="*/ 374 h 580"/>
              <a:gd name="T18" fmla="*/ 36 w 250"/>
              <a:gd name="T19" fmla="*/ 407 h 580"/>
              <a:gd name="T20" fmla="*/ 10 w 250"/>
              <a:gd name="T21" fmla="*/ 449 h 580"/>
              <a:gd name="T22" fmla="*/ 25 w 250"/>
              <a:gd name="T23" fmla="*/ 576 h 580"/>
              <a:gd name="T24" fmla="*/ 32 w 250"/>
              <a:gd name="T25" fmla="*/ 575 h 580"/>
              <a:gd name="T26" fmla="*/ 45 w 250"/>
              <a:gd name="T27" fmla="*/ 416 h 580"/>
              <a:gd name="T28" fmla="*/ 74 w 250"/>
              <a:gd name="T29" fmla="*/ 336 h 580"/>
              <a:gd name="T30" fmla="*/ 75 w 250"/>
              <a:gd name="T31" fmla="*/ 336 h 580"/>
              <a:gd name="T32" fmla="*/ 110 w 250"/>
              <a:gd name="T33" fmla="*/ 330 h 580"/>
              <a:gd name="T34" fmla="*/ 102 w 250"/>
              <a:gd name="T35" fmla="*/ 291 h 580"/>
              <a:gd name="T36" fmla="*/ 232 w 250"/>
              <a:gd name="T37" fmla="*/ 191 h 580"/>
              <a:gd name="T38" fmla="*/ 166 w 250"/>
              <a:gd name="T39" fmla="*/ 11 h 580"/>
              <a:gd name="T40" fmla="*/ 89 w 250"/>
              <a:gd name="T41" fmla="*/ 325 h 580"/>
              <a:gd name="T42" fmla="*/ 69 w 250"/>
              <a:gd name="T43" fmla="*/ 323 h 580"/>
              <a:gd name="T44" fmla="*/ 56 w 250"/>
              <a:gd name="T45" fmla="*/ 313 h 580"/>
              <a:gd name="T46" fmla="*/ 67 w 250"/>
              <a:gd name="T47" fmla="*/ 303 h 580"/>
              <a:gd name="T48" fmla="*/ 76 w 250"/>
              <a:gd name="T49" fmla="*/ 281 h 580"/>
              <a:gd name="T50" fmla="*/ 80 w 250"/>
              <a:gd name="T51" fmla="*/ 284 h 580"/>
              <a:gd name="T52" fmla="*/ 95 w 250"/>
              <a:gd name="T53" fmla="*/ 289 h 580"/>
              <a:gd name="T54" fmla="*/ 95 w 250"/>
              <a:gd name="T55" fmla="*/ 290 h 580"/>
              <a:gd name="T56" fmla="*/ 96 w 250"/>
              <a:gd name="T57" fmla="*/ 299 h 580"/>
              <a:gd name="T58" fmla="*/ 101 w 250"/>
              <a:gd name="T59" fmla="*/ 321 h 580"/>
              <a:gd name="T60" fmla="*/ 89 w 250"/>
              <a:gd name="T61" fmla="*/ 325 h 580"/>
              <a:gd name="T62" fmla="*/ 221 w 250"/>
              <a:gd name="T63" fmla="*/ 154 h 580"/>
              <a:gd name="T64" fmla="*/ 84 w 250"/>
              <a:gd name="T65" fmla="*/ 269 h 580"/>
              <a:gd name="T66" fmla="*/ 77 w 250"/>
              <a:gd name="T67" fmla="*/ 270 h 580"/>
              <a:gd name="T68" fmla="*/ 41 w 250"/>
              <a:gd name="T69" fmla="*/ 225 h 580"/>
              <a:gd name="T70" fmla="*/ 27 w 250"/>
              <a:gd name="T71" fmla="*/ 131 h 580"/>
              <a:gd name="T72" fmla="*/ 49 w 250"/>
              <a:gd name="T73" fmla="*/ 55 h 580"/>
              <a:gd name="T74" fmla="*/ 138 w 250"/>
              <a:gd name="T75" fmla="*/ 16 h 580"/>
              <a:gd name="T76" fmla="*/ 221 w 250"/>
              <a:gd name="T77" fmla="*/ 154 h 5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250" h="580">
                <a:moveTo>
                  <a:pt x="166" y="11"/>
                </a:moveTo>
                <a:cubicBezTo>
                  <a:pt x="138" y="1"/>
                  <a:pt x="107" y="0"/>
                  <a:pt x="79" y="12"/>
                </a:cubicBezTo>
                <a:cubicBezTo>
                  <a:pt x="45" y="26"/>
                  <a:pt x="29" y="53"/>
                  <a:pt x="18" y="87"/>
                </a:cubicBezTo>
                <a:cubicBezTo>
                  <a:pt x="0" y="144"/>
                  <a:pt x="5" y="245"/>
                  <a:pt x="66" y="276"/>
                </a:cubicBezTo>
                <a:cubicBezTo>
                  <a:pt x="63" y="285"/>
                  <a:pt x="61" y="293"/>
                  <a:pt x="54" y="300"/>
                </a:cubicBezTo>
                <a:cubicBezTo>
                  <a:pt x="49" y="304"/>
                  <a:pt x="41" y="306"/>
                  <a:pt x="41" y="314"/>
                </a:cubicBezTo>
                <a:cubicBezTo>
                  <a:pt x="41" y="326"/>
                  <a:pt x="55" y="332"/>
                  <a:pt x="67" y="334"/>
                </a:cubicBezTo>
                <a:cubicBezTo>
                  <a:pt x="66" y="335"/>
                  <a:pt x="66" y="335"/>
                  <a:pt x="66" y="335"/>
                </a:cubicBezTo>
                <a:cubicBezTo>
                  <a:pt x="66" y="348"/>
                  <a:pt x="67" y="361"/>
                  <a:pt x="65" y="374"/>
                </a:cubicBezTo>
                <a:cubicBezTo>
                  <a:pt x="63" y="388"/>
                  <a:pt x="47" y="399"/>
                  <a:pt x="36" y="407"/>
                </a:cubicBezTo>
                <a:cubicBezTo>
                  <a:pt x="22" y="418"/>
                  <a:pt x="14" y="431"/>
                  <a:pt x="10" y="449"/>
                </a:cubicBezTo>
                <a:cubicBezTo>
                  <a:pt x="0" y="486"/>
                  <a:pt x="8" y="542"/>
                  <a:pt x="25" y="576"/>
                </a:cubicBezTo>
                <a:cubicBezTo>
                  <a:pt x="27" y="580"/>
                  <a:pt x="32" y="578"/>
                  <a:pt x="32" y="575"/>
                </a:cubicBezTo>
                <a:cubicBezTo>
                  <a:pt x="30" y="524"/>
                  <a:pt x="1" y="457"/>
                  <a:pt x="45" y="416"/>
                </a:cubicBezTo>
                <a:cubicBezTo>
                  <a:pt x="71" y="393"/>
                  <a:pt x="86" y="372"/>
                  <a:pt x="74" y="336"/>
                </a:cubicBezTo>
                <a:cubicBezTo>
                  <a:pt x="74" y="336"/>
                  <a:pt x="74" y="336"/>
                  <a:pt x="75" y="336"/>
                </a:cubicBezTo>
                <a:cubicBezTo>
                  <a:pt x="84" y="337"/>
                  <a:pt x="107" y="343"/>
                  <a:pt x="110" y="330"/>
                </a:cubicBezTo>
                <a:cubicBezTo>
                  <a:pt x="113" y="319"/>
                  <a:pt x="112" y="299"/>
                  <a:pt x="102" y="291"/>
                </a:cubicBezTo>
                <a:cubicBezTo>
                  <a:pt x="163" y="300"/>
                  <a:pt x="214" y="249"/>
                  <a:pt x="232" y="191"/>
                </a:cubicBezTo>
                <a:cubicBezTo>
                  <a:pt x="250" y="131"/>
                  <a:pt x="234" y="33"/>
                  <a:pt x="166" y="11"/>
                </a:cubicBezTo>
                <a:close/>
                <a:moveTo>
                  <a:pt x="89" y="325"/>
                </a:moveTo>
                <a:cubicBezTo>
                  <a:pt x="82" y="325"/>
                  <a:pt x="76" y="325"/>
                  <a:pt x="69" y="323"/>
                </a:cubicBezTo>
                <a:cubicBezTo>
                  <a:pt x="69" y="323"/>
                  <a:pt x="50" y="316"/>
                  <a:pt x="56" y="313"/>
                </a:cubicBezTo>
                <a:cubicBezTo>
                  <a:pt x="60" y="310"/>
                  <a:pt x="64" y="307"/>
                  <a:pt x="67" y="303"/>
                </a:cubicBezTo>
                <a:cubicBezTo>
                  <a:pt x="72" y="297"/>
                  <a:pt x="76" y="289"/>
                  <a:pt x="76" y="281"/>
                </a:cubicBezTo>
                <a:cubicBezTo>
                  <a:pt x="77" y="283"/>
                  <a:pt x="78" y="284"/>
                  <a:pt x="80" y="284"/>
                </a:cubicBezTo>
                <a:cubicBezTo>
                  <a:pt x="85" y="286"/>
                  <a:pt x="90" y="288"/>
                  <a:pt x="95" y="289"/>
                </a:cubicBezTo>
                <a:cubicBezTo>
                  <a:pt x="95" y="289"/>
                  <a:pt x="95" y="290"/>
                  <a:pt x="95" y="290"/>
                </a:cubicBezTo>
                <a:cubicBezTo>
                  <a:pt x="94" y="294"/>
                  <a:pt x="94" y="295"/>
                  <a:pt x="96" y="299"/>
                </a:cubicBezTo>
                <a:cubicBezTo>
                  <a:pt x="99" y="306"/>
                  <a:pt x="101" y="313"/>
                  <a:pt x="101" y="321"/>
                </a:cubicBezTo>
                <a:cubicBezTo>
                  <a:pt x="101" y="329"/>
                  <a:pt x="95" y="326"/>
                  <a:pt x="89" y="325"/>
                </a:cubicBezTo>
                <a:close/>
                <a:moveTo>
                  <a:pt x="221" y="154"/>
                </a:moveTo>
                <a:cubicBezTo>
                  <a:pt x="217" y="230"/>
                  <a:pt x="164" y="290"/>
                  <a:pt x="84" y="269"/>
                </a:cubicBezTo>
                <a:cubicBezTo>
                  <a:pt x="81" y="268"/>
                  <a:pt x="78" y="268"/>
                  <a:pt x="77" y="270"/>
                </a:cubicBezTo>
                <a:cubicBezTo>
                  <a:pt x="65" y="255"/>
                  <a:pt x="51" y="242"/>
                  <a:pt x="41" y="225"/>
                </a:cubicBezTo>
                <a:cubicBezTo>
                  <a:pt x="25" y="198"/>
                  <a:pt x="26" y="161"/>
                  <a:pt x="27" y="131"/>
                </a:cubicBezTo>
                <a:cubicBezTo>
                  <a:pt x="28" y="104"/>
                  <a:pt x="36" y="78"/>
                  <a:pt x="49" y="55"/>
                </a:cubicBezTo>
                <a:cubicBezTo>
                  <a:pt x="67" y="24"/>
                  <a:pt x="106" y="16"/>
                  <a:pt x="138" y="16"/>
                </a:cubicBezTo>
                <a:cubicBezTo>
                  <a:pt x="214" y="17"/>
                  <a:pt x="224" y="95"/>
                  <a:pt x="221" y="154"/>
                </a:cubicBezTo>
                <a:close/>
              </a:path>
            </a:pathLst>
          </a:cu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23" name="Freeform 116"/>
          <p:cNvSpPr>
            <a:spLocks noEditPoints="1"/>
          </p:cNvSpPr>
          <p:nvPr/>
        </p:nvSpPr>
        <p:spPr bwMode="auto">
          <a:xfrm>
            <a:off x="7258710" y="313950"/>
            <a:ext cx="979488" cy="450850"/>
          </a:xfrm>
          <a:custGeom>
            <a:avLst/>
            <a:gdLst>
              <a:gd name="T0" fmla="*/ 241 w 261"/>
              <a:gd name="T1" fmla="*/ 44 h 120"/>
              <a:gd name="T2" fmla="*/ 212 w 261"/>
              <a:gd name="T3" fmla="*/ 45 h 120"/>
              <a:gd name="T4" fmla="*/ 168 w 261"/>
              <a:gd name="T5" fmla="*/ 2 h 120"/>
              <a:gd name="T6" fmla="*/ 124 w 261"/>
              <a:gd name="T7" fmla="*/ 28 h 120"/>
              <a:gd name="T8" fmla="*/ 93 w 261"/>
              <a:gd name="T9" fmla="*/ 20 h 120"/>
              <a:gd name="T10" fmla="*/ 54 w 261"/>
              <a:gd name="T11" fmla="*/ 54 h 120"/>
              <a:gd name="T12" fmla="*/ 21 w 261"/>
              <a:gd name="T13" fmla="*/ 56 h 120"/>
              <a:gd name="T14" fmla="*/ 1 w 261"/>
              <a:gd name="T15" fmla="*/ 90 h 120"/>
              <a:gd name="T16" fmla="*/ 26 w 261"/>
              <a:gd name="T17" fmla="*/ 116 h 120"/>
              <a:gd name="T18" fmla="*/ 61 w 261"/>
              <a:gd name="T19" fmla="*/ 105 h 120"/>
              <a:gd name="T20" fmla="*/ 103 w 261"/>
              <a:gd name="T21" fmla="*/ 120 h 120"/>
              <a:gd name="T22" fmla="*/ 136 w 261"/>
              <a:gd name="T23" fmla="*/ 104 h 120"/>
              <a:gd name="T24" fmla="*/ 174 w 261"/>
              <a:gd name="T25" fmla="*/ 112 h 120"/>
              <a:gd name="T26" fmla="*/ 209 w 261"/>
              <a:gd name="T27" fmla="*/ 95 h 120"/>
              <a:gd name="T28" fmla="*/ 235 w 261"/>
              <a:gd name="T29" fmla="*/ 96 h 120"/>
              <a:gd name="T30" fmla="*/ 259 w 261"/>
              <a:gd name="T31" fmla="*/ 70 h 120"/>
              <a:gd name="T32" fmla="*/ 241 w 261"/>
              <a:gd name="T33" fmla="*/ 44 h 120"/>
              <a:gd name="T34" fmla="*/ 231 w 261"/>
              <a:gd name="T35" fmla="*/ 85 h 120"/>
              <a:gd name="T36" fmla="*/ 211 w 261"/>
              <a:gd name="T37" fmla="*/ 88 h 120"/>
              <a:gd name="T38" fmla="*/ 209 w 261"/>
              <a:gd name="T39" fmla="*/ 86 h 120"/>
              <a:gd name="T40" fmla="*/ 186 w 261"/>
              <a:gd name="T41" fmla="*/ 95 h 120"/>
              <a:gd name="T42" fmla="*/ 139 w 261"/>
              <a:gd name="T43" fmla="*/ 97 h 120"/>
              <a:gd name="T44" fmla="*/ 140 w 261"/>
              <a:gd name="T45" fmla="*/ 96 h 120"/>
              <a:gd name="T46" fmla="*/ 136 w 261"/>
              <a:gd name="T47" fmla="*/ 93 h 120"/>
              <a:gd name="T48" fmla="*/ 111 w 261"/>
              <a:gd name="T49" fmla="*/ 109 h 120"/>
              <a:gd name="T50" fmla="*/ 65 w 261"/>
              <a:gd name="T51" fmla="*/ 99 h 120"/>
              <a:gd name="T52" fmla="*/ 62 w 261"/>
              <a:gd name="T53" fmla="*/ 95 h 120"/>
              <a:gd name="T54" fmla="*/ 40 w 261"/>
              <a:gd name="T55" fmla="*/ 103 h 120"/>
              <a:gd name="T56" fmla="*/ 10 w 261"/>
              <a:gd name="T57" fmla="*/ 90 h 120"/>
              <a:gd name="T58" fmla="*/ 28 w 261"/>
              <a:gd name="T59" fmla="*/ 64 h 120"/>
              <a:gd name="T60" fmla="*/ 56 w 261"/>
              <a:gd name="T61" fmla="*/ 66 h 120"/>
              <a:gd name="T62" fmla="*/ 56 w 261"/>
              <a:gd name="T63" fmla="*/ 66 h 120"/>
              <a:gd name="T64" fmla="*/ 63 w 261"/>
              <a:gd name="T65" fmla="*/ 65 h 120"/>
              <a:gd name="T66" fmla="*/ 81 w 261"/>
              <a:gd name="T67" fmla="*/ 39 h 120"/>
              <a:gd name="T68" fmla="*/ 119 w 261"/>
              <a:gd name="T69" fmla="*/ 43 h 120"/>
              <a:gd name="T70" fmla="*/ 124 w 261"/>
              <a:gd name="T71" fmla="*/ 45 h 120"/>
              <a:gd name="T72" fmla="*/ 127 w 261"/>
              <a:gd name="T73" fmla="*/ 44 h 120"/>
              <a:gd name="T74" fmla="*/ 163 w 261"/>
              <a:gd name="T75" fmla="*/ 15 h 120"/>
              <a:gd name="T76" fmla="*/ 203 w 261"/>
              <a:gd name="T77" fmla="*/ 52 h 120"/>
              <a:gd name="T78" fmla="*/ 204 w 261"/>
              <a:gd name="T79" fmla="*/ 53 h 120"/>
              <a:gd name="T80" fmla="*/ 206 w 261"/>
              <a:gd name="T81" fmla="*/ 56 h 120"/>
              <a:gd name="T82" fmla="*/ 245 w 261"/>
              <a:gd name="T83" fmla="*/ 67 h 120"/>
              <a:gd name="T84" fmla="*/ 231 w 261"/>
              <a:gd name="T85" fmla="*/ 85 h 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261" h="120">
                <a:moveTo>
                  <a:pt x="241" y="44"/>
                </a:moveTo>
                <a:cubicBezTo>
                  <a:pt x="232" y="42"/>
                  <a:pt x="220" y="41"/>
                  <a:pt x="212" y="45"/>
                </a:cubicBezTo>
                <a:cubicBezTo>
                  <a:pt x="211" y="24"/>
                  <a:pt x="187" y="4"/>
                  <a:pt x="168" y="2"/>
                </a:cubicBezTo>
                <a:cubicBezTo>
                  <a:pt x="150" y="0"/>
                  <a:pt x="130" y="12"/>
                  <a:pt x="124" y="28"/>
                </a:cubicBezTo>
                <a:cubicBezTo>
                  <a:pt x="116" y="22"/>
                  <a:pt x="100" y="20"/>
                  <a:pt x="93" y="20"/>
                </a:cubicBezTo>
                <a:cubicBezTo>
                  <a:pt x="77" y="22"/>
                  <a:pt x="56" y="37"/>
                  <a:pt x="54" y="54"/>
                </a:cubicBezTo>
                <a:cubicBezTo>
                  <a:pt x="43" y="49"/>
                  <a:pt x="31" y="51"/>
                  <a:pt x="21" y="56"/>
                </a:cubicBezTo>
                <a:cubicBezTo>
                  <a:pt x="8" y="62"/>
                  <a:pt x="2" y="77"/>
                  <a:pt x="1" y="90"/>
                </a:cubicBezTo>
                <a:cubicBezTo>
                  <a:pt x="0" y="104"/>
                  <a:pt x="14" y="114"/>
                  <a:pt x="26" y="116"/>
                </a:cubicBezTo>
                <a:cubicBezTo>
                  <a:pt x="37" y="117"/>
                  <a:pt x="53" y="113"/>
                  <a:pt x="61" y="105"/>
                </a:cubicBezTo>
                <a:cubicBezTo>
                  <a:pt x="71" y="117"/>
                  <a:pt x="89" y="119"/>
                  <a:pt x="103" y="120"/>
                </a:cubicBezTo>
                <a:cubicBezTo>
                  <a:pt x="114" y="120"/>
                  <a:pt x="129" y="114"/>
                  <a:pt x="136" y="104"/>
                </a:cubicBezTo>
                <a:cubicBezTo>
                  <a:pt x="147" y="112"/>
                  <a:pt x="160" y="115"/>
                  <a:pt x="174" y="112"/>
                </a:cubicBezTo>
                <a:cubicBezTo>
                  <a:pt x="183" y="111"/>
                  <a:pt x="204" y="106"/>
                  <a:pt x="209" y="95"/>
                </a:cubicBezTo>
                <a:cubicBezTo>
                  <a:pt x="215" y="101"/>
                  <a:pt x="228" y="99"/>
                  <a:pt x="235" y="96"/>
                </a:cubicBezTo>
                <a:cubicBezTo>
                  <a:pt x="246" y="91"/>
                  <a:pt x="257" y="83"/>
                  <a:pt x="259" y="70"/>
                </a:cubicBezTo>
                <a:cubicBezTo>
                  <a:pt x="261" y="57"/>
                  <a:pt x="253" y="48"/>
                  <a:pt x="241" y="44"/>
                </a:cubicBezTo>
                <a:close/>
                <a:moveTo>
                  <a:pt x="231" y="85"/>
                </a:moveTo>
                <a:cubicBezTo>
                  <a:pt x="224" y="89"/>
                  <a:pt x="218" y="87"/>
                  <a:pt x="211" y="88"/>
                </a:cubicBezTo>
                <a:cubicBezTo>
                  <a:pt x="210" y="87"/>
                  <a:pt x="210" y="86"/>
                  <a:pt x="209" y="86"/>
                </a:cubicBezTo>
                <a:cubicBezTo>
                  <a:pt x="200" y="83"/>
                  <a:pt x="193" y="91"/>
                  <a:pt x="186" y="95"/>
                </a:cubicBezTo>
                <a:cubicBezTo>
                  <a:pt x="171" y="104"/>
                  <a:pt x="154" y="104"/>
                  <a:pt x="139" y="97"/>
                </a:cubicBezTo>
                <a:cubicBezTo>
                  <a:pt x="140" y="97"/>
                  <a:pt x="140" y="96"/>
                  <a:pt x="140" y="96"/>
                </a:cubicBezTo>
                <a:cubicBezTo>
                  <a:pt x="140" y="94"/>
                  <a:pt x="139" y="92"/>
                  <a:pt x="136" y="93"/>
                </a:cubicBezTo>
                <a:cubicBezTo>
                  <a:pt x="126" y="95"/>
                  <a:pt x="121" y="105"/>
                  <a:pt x="111" y="109"/>
                </a:cubicBezTo>
                <a:cubicBezTo>
                  <a:pt x="97" y="114"/>
                  <a:pt x="77" y="108"/>
                  <a:pt x="65" y="99"/>
                </a:cubicBezTo>
                <a:cubicBezTo>
                  <a:pt x="65" y="97"/>
                  <a:pt x="64" y="95"/>
                  <a:pt x="62" y="95"/>
                </a:cubicBezTo>
                <a:cubicBezTo>
                  <a:pt x="54" y="96"/>
                  <a:pt x="48" y="100"/>
                  <a:pt x="40" y="103"/>
                </a:cubicBezTo>
                <a:cubicBezTo>
                  <a:pt x="28" y="108"/>
                  <a:pt x="11" y="106"/>
                  <a:pt x="10" y="90"/>
                </a:cubicBezTo>
                <a:cubicBezTo>
                  <a:pt x="10" y="79"/>
                  <a:pt x="18" y="68"/>
                  <a:pt x="28" y="64"/>
                </a:cubicBezTo>
                <a:cubicBezTo>
                  <a:pt x="37" y="60"/>
                  <a:pt x="47" y="64"/>
                  <a:pt x="56" y="66"/>
                </a:cubicBezTo>
                <a:cubicBezTo>
                  <a:pt x="56" y="66"/>
                  <a:pt x="56" y="66"/>
                  <a:pt x="56" y="66"/>
                </a:cubicBezTo>
                <a:cubicBezTo>
                  <a:pt x="58" y="68"/>
                  <a:pt x="61" y="68"/>
                  <a:pt x="63" y="65"/>
                </a:cubicBezTo>
                <a:cubicBezTo>
                  <a:pt x="69" y="55"/>
                  <a:pt x="70" y="46"/>
                  <a:pt x="81" y="39"/>
                </a:cubicBezTo>
                <a:cubicBezTo>
                  <a:pt x="89" y="33"/>
                  <a:pt x="115" y="29"/>
                  <a:pt x="119" y="43"/>
                </a:cubicBezTo>
                <a:cubicBezTo>
                  <a:pt x="119" y="45"/>
                  <a:pt x="122" y="46"/>
                  <a:pt x="124" y="45"/>
                </a:cubicBezTo>
                <a:cubicBezTo>
                  <a:pt x="125" y="45"/>
                  <a:pt x="127" y="45"/>
                  <a:pt x="127" y="44"/>
                </a:cubicBezTo>
                <a:cubicBezTo>
                  <a:pt x="140" y="33"/>
                  <a:pt x="143" y="16"/>
                  <a:pt x="163" y="15"/>
                </a:cubicBezTo>
                <a:cubicBezTo>
                  <a:pt x="180" y="14"/>
                  <a:pt x="201" y="37"/>
                  <a:pt x="203" y="52"/>
                </a:cubicBezTo>
                <a:cubicBezTo>
                  <a:pt x="203" y="52"/>
                  <a:pt x="204" y="53"/>
                  <a:pt x="204" y="53"/>
                </a:cubicBezTo>
                <a:cubicBezTo>
                  <a:pt x="204" y="54"/>
                  <a:pt x="205" y="55"/>
                  <a:pt x="206" y="56"/>
                </a:cubicBezTo>
                <a:cubicBezTo>
                  <a:pt x="217" y="60"/>
                  <a:pt x="244" y="50"/>
                  <a:pt x="245" y="67"/>
                </a:cubicBezTo>
                <a:cubicBezTo>
                  <a:pt x="245" y="75"/>
                  <a:pt x="237" y="81"/>
                  <a:pt x="231" y="85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96679" y="874444"/>
            <a:ext cx="19965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i="1" dirty="0" smtClean="0">
                <a:solidFill>
                  <a:srgbClr val="18B330"/>
                </a:solidFill>
                <a:latin typeface="华文行楷" pitchFamily="2" charset="-122"/>
                <a:ea typeface="华文行楷" pitchFamily="2" charset="-122"/>
              </a:rPr>
              <a:t>学以致用</a:t>
            </a:r>
            <a:endParaRPr lang="zh-CN" altLang="en-US" sz="2800" i="1" dirty="0">
              <a:solidFill>
                <a:srgbClr val="18B330"/>
              </a:solidFill>
              <a:latin typeface="华文行楷" pitchFamily="2" charset="-122"/>
              <a:ea typeface="华文行楷" pitchFamily="2" charset="-122"/>
            </a:endParaRPr>
          </a:p>
        </p:txBody>
      </p:sp>
      <p:grpSp>
        <p:nvGrpSpPr>
          <p:cNvPr id="20" name="组合 19"/>
          <p:cNvGrpSpPr/>
          <p:nvPr/>
        </p:nvGrpSpPr>
        <p:grpSpPr>
          <a:xfrm>
            <a:off x="1385022" y="1593915"/>
            <a:ext cx="9306246" cy="1015663"/>
            <a:chOff x="1385022" y="1476469"/>
            <a:chExt cx="9306246" cy="1015663"/>
          </a:xfrm>
        </p:grpSpPr>
        <p:sp>
          <p:nvSpPr>
            <p:cNvPr id="2" name="矩形 1"/>
            <p:cNvSpPr/>
            <p:nvPr/>
          </p:nvSpPr>
          <p:spPr>
            <a:xfrm>
              <a:off x="1385022" y="1476469"/>
              <a:ext cx="9306246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000" dirty="0" smtClean="0">
                  <a:solidFill>
                    <a:prstClr val="black"/>
                  </a:solidFill>
                </a:rPr>
                <a:t>        </a:t>
              </a:r>
              <a:r>
                <a:rPr lang="zh-CN" altLang="en-US" sz="2000" b="1" dirty="0" smtClean="0">
                  <a:solidFill>
                    <a:prstClr val="black"/>
                  </a:solidFill>
                </a:rPr>
                <a:t>例</a:t>
              </a:r>
              <a:r>
                <a:rPr lang="en-US" altLang="zh-CN" sz="200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zh-CN" altLang="en-US" sz="2000" dirty="0" smtClean="0">
                  <a:solidFill>
                    <a:prstClr val="black"/>
                  </a:solidFill>
                </a:rPr>
                <a:t>：</a:t>
              </a:r>
              <a:r>
                <a:rPr lang="zh-CN" altLang="en-US" sz="2000" b="1" dirty="0"/>
                <a:t>设</a:t>
              </a:r>
              <a:r>
                <a:rPr lang="zh-CN" altLang="en-US" sz="2000" b="1" dirty="0" smtClean="0"/>
                <a:t>等比数列         的</a:t>
              </a:r>
              <a:r>
                <a:rPr lang="zh-CN" altLang="en-US" sz="2000" b="1" dirty="0"/>
                <a:t>前</a:t>
              </a:r>
              <a:r>
                <a:rPr lang="en-US" altLang="zh-CN" sz="2000" b="1" i="1" dirty="0">
                  <a:latin typeface="Times New Roman" pitchFamily="18" charset="0"/>
                  <a:cs typeface="Times New Roman" pitchFamily="18" charset="0"/>
                </a:rPr>
                <a:t>n</a:t>
              </a:r>
              <a:r>
                <a:rPr lang="en-US" altLang="zh-CN" sz="2000" b="1" dirty="0"/>
                <a:t> </a:t>
              </a:r>
              <a:r>
                <a:rPr lang="zh-CN" altLang="en-US" sz="2000" b="1" dirty="0"/>
                <a:t>项</a:t>
              </a:r>
              <a:r>
                <a:rPr lang="zh-CN" altLang="en-US" sz="2000" b="1" dirty="0" smtClean="0"/>
                <a:t>和为      ，已知</a:t>
              </a:r>
              <a:r>
                <a:rPr lang="en-US" altLang="zh-CN" sz="2000" b="1" dirty="0"/>
                <a:t> </a:t>
              </a:r>
              <a:r>
                <a:rPr lang="en-US" altLang="zh-CN" sz="2000" b="1" dirty="0" smtClean="0"/>
                <a:t>                                </a:t>
              </a:r>
              <a:r>
                <a:rPr lang="zh-CN" altLang="en-US" sz="2000" b="1" dirty="0" smtClean="0"/>
                <a:t>求数列         的</a:t>
              </a:r>
              <a:r>
                <a:rPr lang="zh-CN" altLang="en-US" sz="2000" b="1" dirty="0"/>
                <a:t>通项</a:t>
              </a:r>
              <a:r>
                <a:rPr lang="zh-CN" altLang="en-US" sz="2000" b="1" dirty="0" smtClean="0"/>
                <a:t>公式。</a:t>
              </a:r>
              <a:endParaRPr lang="en-US" altLang="zh-CN" sz="2000" b="1" dirty="0"/>
            </a:p>
          </p:txBody>
        </p:sp>
        <p:graphicFrame>
          <p:nvGraphicFramePr>
            <p:cNvPr id="16" name="对象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64696747"/>
                </p:ext>
              </p:extLst>
            </p:nvPr>
          </p:nvGraphicFramePr>
          <p:xfrm>
            <a:off x="3878763" y="1596524"/>
            <a:ext cx="469900" cy="381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294" name="Equation" r:id="rId9" imgW="469800" imgH="380880" progId="Equation.DSMT4">
                    <p:embed/>
                  </p:oleObj>
                </mc:Choice>
                <mc:Fallback>
                  <p:oleObj name="Equation" r:id="rId9" imgW="469800" imgH="380880" progId="Equation.DSMT4">
                    <p:embed/>
                    <p:pic>
                      <p:nvPicPr>
                        <p:cNvPr id="0" name="对象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78763" y="1596524"/>
                          <a:ext cx="469900" cy="381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" name="对象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37044739"/>
                </p:ext>
              </p:extLst>
            </p:nvPr>
          </p:nvGraphicFramePr>
          <p:xfrm>
            <a:off x="5857383" y="1623169"/>
            <a:ext cx="279400" cy="3444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295" name="Equation" r:id="rId11" imgW="266400" imgH="330120" progId="Equation.DSMT4">
                    <p:embed/>
                  </p:oleObj>
                </mc:Choice>
                <mc:Fallback>
                  <p:oleObj name="Equation" r:id="rId11" imgW="266400" imgH="330120" progId="Equation.DSMT4">
                    <p:embed/>
                    <p:pic>
                      <p:nvPicPr>
                        <p:cNvPr id="0" name="对象 3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57383" y="1623169"/>
                          <a:ext cx="279400" cy="3444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" name="对象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43532947"/>
                </p:ext>
              </p:extLst>
            </p:nvPr>
          </p:nvGraphicFramePr>
          <p:xfrm>
            <a:off x="7031946" y="1623034"/>
            <a:ext cx="1636712" cy="3444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296" name="Equation" r:id="rId13" imgW="1562040" imgH="330120" progId="Equation.DSMT4">
                    <p:embed/>
                  </p:oleObj>
                </mc:Choice>
                <mc:Fallback>
                  <p:oleObj name="Equation" r:id="rId13" imgW="1562040" imgH="330120" progId="Equation.DSMT4">
                    <p:embed/>
                    <p:pic>
                      <p:nvPicPr>
                        <p:cNvPr id="0" name="对象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31946" y="1623034"/>
                          <a:ext cx="1636712" cy="3444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" name="对象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22422028"/>
                </p:ext>
              </p:extLst>
            </p:nvPr>
          </p:nvGraphicFramePr>
          <p:xfrm>
            <a:off x="9618704" y="1579917"/>
            <a:ext cx="469900" cy="381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297" name="Equation" r:id="rId15" imgW="469800" imgH="380880" progId="Equation.DSMT4">
                    <p:embed/>
                  </p:oleObj>
                </mc:Choice>
                <mc:Fallback>
                  <p:oleObj name="Equation" r:id="rId15" imgW="469800" imgH="380880" progId="Equation.DSMT4">
                    <p:embed/>
                    <p:pic>
                      <p:nvPicPr>
                        <p:cNvPr id="0" name="对象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618704" y="1579917"/>
                          <a:ext cx="469900" cy="381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6" name="Group 30"/>
          <p:cNvGrpSpPr>
            <a:grpSpLocks noChangeAspect="1"/>
          </p:cNvGrpSpPr>
          <p:nvPr/>
        </p:nvGrpSpPr>
        <p:grpSpPr bwMode="auto">
          <a:xfrm>
            <a:off x="10166744" y="252312"/>
            <a:ext cx="1619689" cy="1020904"/>
            <a:chOff x="1688" y="801"/>
            <a:chExt cx="4309" cy="2716"/>
          </a:xfrm>
          <a:solidFill>
            <a:schemeClr val="bg1">
              <a:lumMod val="95000"/>
              <a:alpha val="60000"/>
            </a:schemeClr>
          </a:solidFill>
        </p:grpSpPr>
        <p:sp>
          <p:nvSpPr>
            <p:cNvPr id="27" name="Freeform 31"/>
            <p:cNvSpPr/>
            <p:nvPr/>
          </p:nvSpPr>
          <p:spPr bwMode="auto">
            <a:xfrm>
              <a:off x="2523" y="3280"/>
              <a:ext cx="187" cy="187"/>
            </a:xfrm>
            <a:custGeom>
              <a:avLst/>
              <a:gdLst>
                <a:gd name="T0" fmla="*/ 68 w 79"/>
                <a:gd name="T1" fmla="*/ 2 h 79"/>
                <a:gd name="T2" fmla="*/ 4 w 79"/>
                <a:gd name="T3" fmla="*/ 75 h 79"/>
                <a:gd name="T4" fmla="*/ 10 w 79"/>
                <a:gd name="T5" fmla="*/ 77 h 79"/>
                <a:gd name="T6" fmla="*/ 75 w 79"/>
                <a:gd name="T7" fmla="*/ 4 h 79"/>
                <a:gd name="T8" fmla="*/ 68 w 79"/>
                <a:gd name="T9" fmla="*/ 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" h="79">
                  <a:moveTo>
                    <a:pt x="68" y="2"/>
                  </a:moveTo>
                  <a:cubicBezTo>
                    <a:pt x="44" y="23"/>
                    <a:pt x="28" y="53"/>
                    <a:pt x="4" y="75"/>
                  </a:cubicBezTo>
                  <a:cubicBezTo>
                    <a:pt x="0" y="78"/>
                    <a:pt x="8" y="79"/>
                    <a:pt x="10" y="77"/>
                  </a:cubicBezTo>
                  <a:cubicBezTo>
                    <a:pt x="35" y="55"/>
                    <a:pt x="50" y="25"/>
                    <a:pt x="75" y="4"/>
                  </a:cubicBezTo>
                  <a:cubicBezTo>
                    <a:pt x="79" y="0"/>
                    <a:pt x="71" y="0"/>
                    <a:pt x="68" y="2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32"/>
            <p:cNvSpPr/>
            <p:nvPr/>
          </p:nvSpPr>
          <p:spPr bwMode="auto">
            <a:xfrm>
              <a:off x="3515" y="3406"/>
              <a:ext cx="158" cy="19"/>
            </a:xfrm>
            <a:custGeom>
              <a:avLst/>
              <a:gdLst>
                <a:gd name="T0" fmla="*/ 6 w 67"/>
                <a:gd name="T1" fmla="*/ 7 h 8"/>
                <a:gd name="T2" fmla="*/ 57 w 67"/>
                <a:gd name="T3" fmla="*/ 7 h 8"/>
                <a:gd name="T4" fmla="*/ 62 w 67"/>
                <a:gd name="T5" fmla="*/ 4 h 8"/>
                <a:gd name="T6" fmla="*/ 8 w 67"/>
                <a:gd name="T7" fmla="*/ 4 h 8"/>
                <a:gd name="T8" fmla="*/ 6 w 67"/>
                <a:gd name="T9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8">
                  <a:moveTo>
                    <a:pt x="6" y="7"/>
                  </a:moveTo>
                  <a:cubicBezTo>
                    <a:pt x="23" y="3"/>
                    <a:pt x="40" y="7"/>
                    <a:pt x="57" y="7"/>
                  </a:cubicBezTo>
                  <a:cubicBezTo>
                    <a:pt x="59" y="7"/>
                    <a:pt x="67" y="4"/>
                    <a:pt x="62" y="4"/>
                  </a:cubicBezTo>
                  <a:cubicBezTo>
                    <a:pt x="44" y="4"/>
                    <a:pt x="26" y="0"/>
                    <a:pt x="8" y="4"/>
                  </a:cubicBezTo>
                  <a:cubicBezTo>
                    <a:pt x="5" y="5"/>
                    <a:pt x="0" y="8"/>
                    <a:pt x="6" y="7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33"/>
            <p:cNvSpPr/>
            <p:nvPr/>
          </p:nvSpPr>
          <p:spPr bwMode="auto">
            <a:xfrm>
              <a:off x="3269" y="3297"/>
              <a:ext cx="118" cy="125"/>
            </a:xfrm>
            <a:custGeom>
              <a:avLst/>
              <a:gdLst>
                <a:gd name="T0" fmla="*/ 39 w 50"/>
                <a:gd name="T1" fmla="*/ 3 h 53"/>
                <a:gd name="T2" fmla="*/ 4 w 50"/>
                <a:gd name="T3" fmla="*/ 46 h 53"/>
                <a:gd name="T4" fmla="*/ 10 w 50"/>
                <a:gd name="T5" fmla="*/ 51 h 53"/>
                <a:gd name="T6" fmla="*/ 48 w 50"/>
                <a:gd name="T7" fmla="*/ 5 h 53"/>
                <a:gd name="T8" fmla="*/ 39 w 50"/>
                <a:gd name="T9" fmla="*/ 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3">
                  <a:moveTo>
                    <a:pt x="39" y="3"/>
                  </a:moveTo>
                  <a:cubicBezTo>
                    <a:pt x="31" y="20"/>
                    <a:pt x="19" y="35"/>
                    <a:pt x="4" y="46"/>
                  </a:cubicBezTo>
                  <a:cubicBezTo>
                    <a:pt x="0" y="50"/>
                    <a:pt x="6" y="53"/>
                    <a:pt x="10" y="51"/>
                  </a:cubicBezTo>
                  <a:cubicBezTo>
                    <a:pt x="26" y="38"/>
                    <a:pt x="38" y="22"/>
                    <a:pt x="48" y="5"/>
                  </a:cubicBezTo>
                  <a:cubicBezTo>
                    <a:pt x="50" y="0"/>
                    <a:pt x="41" y="0"/>
                    <a:pt x="39" y="3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34"/>
            <p:cNvSpPr/>
            <p:nvPr/>
          </p:nvSpPr>
          <p:spPr bwMode="auto">
            <a:xfrm>
              <a:off x="3243" y="3323"/>
              <a:ext cx="137" cy="118"/>
            </a:xfrm>
            <a:custGeom>
              <a:avLst/>
              <a:gdLst>
                <a:gd name="T0" fmla="*/ 2 w 58"/>
                <a:gd name="T1" fmla="*/ 7 h 50"/>
                <a:gd name="T2" fmla="*/ 47 w 58"/>
                <a:gd name="T3" fmla="*/ 48 h 50"/>
                <a:gd name="T4" fmla="*/ 54 w 58"/>
                <a:gd name="T5" fmla="*/ 43 h 50"/>
                <a:gd name="T6" fmla="*/ 10 w 58"/>
                <a:gd name="T7" fmla="*/ 3 h 50"/>
                <a:gd name="T8" fmla="*/ 2 w 58"/>
                <a:gd name="T9" fmla="*/ 7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50">
                  <a:moveTo>
                    <a:pt x="2" y="7"/>
                  </a:moveTo>
                  <a:cubicBezTo>
                    <a:pt x="15" y="23"/>
                    <a:pt x="31" y="36"/>
                    <a:pt x="47" y="48"/>
                  </a:cubicBezTo>
                  <a:cubicBezTo>
                    <a:pt x="50" y="50"/>
                    <a:pt x="58" y="46"/>
                    <a:pt x="54" y="43"/>
                  </a:cubicBezTo>
                  <a:cubicBezTo>
                    <a:pt x="38" y="31"/>
                    <a:pt x="22" y="19"/>
                    <a:pt x="10" y="3"/>
                  </a:cubicBezTo>
                  <a:cubicBezTo>
                    <a:pt x="8" y="0"/>
                    <a:pt x="0" y="4"/>
                    <a:pt x="2" y="7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Freeform 35"/>
            <p:cNvSpPr/>
            <p:nvPr/>
          </p:nvSpPr>
          <p:spPr bwMode="auto">
            <a:xfrm>
              <a:off x="3493" y="3275"/>
              <a:ext cx="52" cy="242"/>
            </a:xfrm>
            <a:custGeom>
              <a:avLst/>
              <a:gdLst>
                <a:gd name="T0" fmla="*/ 1 w 22"/>
                <a:gd name="T1" fmla="*/ 6 h 102"/>
                <a:gd name="T2" fmla="*/ 5 w 22"/>
                <a:gd name="T3" fmla="*/ 97 h 102"/>
                <a:gd name="T4" fmla="*/ 13 w 22"/>
                <a:gd name="T5" fmla="*/ 98 h 102"/>
                <a:gd name="T6" fmla="*/ 9 w 22"/>
                <a:gd name="T7" fmla="*/ 4 h 102"/>
                <a:gd name="T8" fmla="*/ 1 w 22"/>
                <a:gd name="T9" fmla="*/ 6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102">
                  <a:moveTo>
                    <a:pt x="1" y="6"/>
                  </a:moveTo>
                  <a:cubicBezTo>
                    <a:pt x="10" y="34"/>
                    <a:pt x="14" y="68"/>
                    <a:pt x="5" y="97"/>
                  </a:cubicBezTo>
                  <a:cubicBezTo>
                    <a:pt x="4" y="102"/>
                    <a:pt x="12" y="102"/>
                    <a:pt x="13" y="98"/>
                  </a:cubicBezTo>
                  <a:cubicBezTo>
                    <a:pt x="22" y="69"/>
                    <a:pt x="18" y="33"/>
                    <a:pt x="9" y="4"/>
                  </a:cubicBezTo>
                  <a:cubicBezTo>
                    <a:pt x="8" y="0"/>
                    <a:pt x="0" y="2"/>
                    <a:pt x="1" y="6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36"/>
            <p:cNvSpPr/>
            <p:nvPr/>
          </p:nvSpPr>
          <p:spPr bwMode="auto">
            <a:xfrm>
              <a:off x="4068" y="3328"/>
              <a:ext cx="90" cy="111"/>
            </a:xfrm>
            <a:custGeom>
              <a:avLst/>
              <a:gdLst>
                <a:gd name="T0" fmla="*/ 0 w 38"/>
                <a:gd name="T1" fmla="*/ 4 h 47"/>
                <a:gd name="T2" fmla="*/ 29 w 38"/>
                <a:gd name="T3" fmla="*/ 45 h 47"/>
                <a:gd name="T4" fmla="*/ 37 w 38"/>
                <a:gd name="T5" fmla="*/ 42 h 47"/>
                <a:gd name="T6" fmla="*/ 9 w 38"/>
                <a:gd name="T7" fmla="*/ 2 h 47"/>
                <a:gd name="T8" fmla="*/ 0 w 38"/>
                <a:gd name="T9" fmla="*/ 4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47">
                  <a:moveTo>
                    <a:pt x="0" y="4"/>
                  </a:moveTo>
                  <a:cubicBezTo>
                    <a:pt x="8" y="19"/>
                    <a:pt x="19" y="31"/>
                    <a:pt x="29" y="45"/>
                  </a:cubicBezTo>
                  <a:cubicBezTo>
                    <a:pt x="30" y="47"/>
                    <a:pt x="38" y="43"/>
                    <a:pt x="37" y="42"/>
                  </a:cubicBezTo>
                  <a:cubicBezTo>
                    <a:pt x="28" y="29"/>
                    <a:pt x="16" y="17"/>
                    <a:pt x="9" y="2"/>
                  </a:cubicBezTo>
                  <a:cubicBezTo>
                    <a:pt x="8" y="0"/>
                    <a:pt x="0" y="3"/>
                    <a:pt x="0" y="4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37"/>
            <p:cNvSpPr/>
            <p:nvPr/>
          </p:nvSpPr>
          <p:spPr bwMode="auto">
            <a:xfrm>
              <a:off x="2566" y="2127"/>
              <a:ext cx="184" cy="298"/>
            </a:xfrm>
            <a:custGeom>
              <a:avLst/>
              <a:gdLst>
                <a:gd name="T0" fmla="*/ 69 w 78"/>
                <a:gd name="T1" fmla="*/ 3 h 126"/>
                <a:gd name="T2" fmla="*/ 40 w 78"/>
                <a:gd name="T3" fmla="*/ 69 h 126"/>
                <a:gd name="T4" fmla="*/ 5 w 78"/>
                <a:gd name="T5" fmla="*/ 124 h 126"/>
                <a:gd name="T6" fmla="*/ 13 w 78"/>
                <a:gd name="T7" fmla="*/ 123 h 126"/>
                <a:gd name="T8" fmla="*/ 9 w 78"/>
                <a:gd name="T9" fmla="*/ 115 h 126"/>
                <a:gd name="T10" fmla="*/ 0 w 78"/>
                <a:gd name="T11" fmla="*/ 117 h 126"/>
                <a:gd name="T12" fmla="*/ 4 w 78"/>
                <a:gd name="T13" fmla="*/ 125 h 126"/>
                <a:gd name="T14" fmla="*/ 12 w 78"/>
                <a:gd name="T15" fmla="*/ 123 h 126"/>
                <a:gd name="T16" fmla="*/ 46 w 78"/>
                <a:gd name="T17" fmla="*/ 72 h 126"/>
                <a:gd name="T18" fmla="*/ 77 w 78"/>
                <a:gd name="T19" fmla="*/ 1 h 126"/>
                <a:gd name="T20" fmla="*/ 69 w 78"/>
                <a:gd name="T21" fmla="*/ 3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8" h="126">
                  <a:moveTo>
                    <a:pt x="69" y="3"/>
                  </a:moveTo>
                  <a:cubicBezTo>
                    <a:pt x="58" y="24"/>
                    <a:pt x="50" y="47"/>
                    <a:pt x="40" y="69"/>
                  </a:cubicBezTo>
                  <a:cubicBezTo>
                    <a:pt x="31" y="88"/>
                    <a:pt x="24" y="111"/>
                    <a:pt x="5" y="124"/>
                  </a:cubicBezTo>
                  <a:cubicBezTo>
                    <a:pt x="7" y="124"/>
                    <a:pt x="10" y="123"/>
                    <a:pt x="13" y="123"/>
                  </a:cubicBezTo>
                  <a:cubicBezTo>
                    <a:pt x="10" y="121"/>
                    <a:pt x="8" y="118"/>
                    <a:pt x="9" y="115"/>
                  </a:cubicBezTo>
                  <a:cubicBezTo>
                    <a:pt x="8" y="114"/>
                    <a:pt x="0" y="115"/>
                    <a:pt x="0" y="117"/>
                  </a:cubicBezTo>
                  <a:cubicBezTo>
                    <a:pt x="0" y="120"/>
                    <a:pt x="1" y="123"/>
                    <a:pt x="4" y="125"/>
                  </a:cubicBezTo>
                  <a:cubicBezTo>
                    <a:pt x="6" y="126"/>
                    <a:pt x="11" y="124"/>
                    <a:pt x="12" y="123"/>
                  </a:cubicBezTo>
                  <a:cubicBezTo>
                    <a:pt x="30" y="111"/>
                    <a:pt x="38" y="90"/>
                    <a:pt x="46" y="72"/>
                  </a:cubicBezTo>
                  <a:cubicBezTo>
                    <a:pt x="57" y="48"/>
                    <a:pt x="65" y="24"/>
                    <a:pt x="77" y="1"/>
                  </a:cubicBezTo>
                  <a:cubicBezTo>
                    <a:pt x="78" y="0"/>
                    <a:pt x="70" y="1"/>
                    <a:pt x="69" y="3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Freeform 38"/>
            <p:cNvSpPr/>
            <p:nvPr/>
          </p:nvSpPr>
          <p:spPr bwMode="auto">
            <a:xfrm>
              <a:off x="2530" y="2205"/>
              <a:ext cx="253" cy="199"/>
            </a:xfrm>
            <a:custGeom>
              <a:avLst/>
              <a:gdLst>
                <a:gd name="T0" fmla="*/ 9 w 107"/>
                <a:gd name="T1" fmla="*/ 13 h 84"/>
                <a:gd name="T2" fmla="*/ 60 w 107"/>
                <a:gd name="T3" fmla="*/ 48 h 84"/>
                <a:gd name="T4" fmla="*/ 97 w 107"/>
                <a:gd name="T5" fmla="*/ 81 h 84"/>
                <a:gd name="T6" fmla="*/ 103 w 107"/>
                <a:gd name="T7" fmla="*/ 77 h 84"/>
                <a:gd name="T8" fmla="*/ 50 w 107"/>
                <a:gd name="T9" fmla="*/ 28 h 84"/>
                <a:gd name="T10" fmla="*/ 5 w 107"/>
                <a:gd name="T11" fmla="*/ 8 h 84"/>
                <a:gd name="T12" fmla="*/ 9 w 107"/>
                <a:gd name="T13" fmla="*/ 13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7" h="84">
                  <a:moveTo>
                    <a:pt x="9" y="13"/>
                  </a:moveTo>
                  <a:cubicBezTo>
                    <a:pt x="21" y="6"/>
                    <a:pt x="54" y="41"/>
                    <a:pt x="60" y="48"/>
                  </a:cubicBezTo>
                  <a:cubicBezTo>
                    <a:pt x="72" y="59"/>
                    <a:pt x="84" y="72"/>
                    <a:pt x="97" y="81"/>
                  </a:cubicBezTo>
                  <a:cubicBezTo>
                    <a:pt x="100" y="84"/>
                    <a:pt x="107" y="80"/>
                    <a:pt x="103" y="77"/>
                  </a:cubicBezTo>
                  <a:cubicBezTo>
                    <a:pt x="84" y="63"/>
                    <a:pt x="68" y="44"/>
                    <a:pt x="50" y="28"/>
                  </a:cubicBezTo>
                  <a:cubicBezTo>
                    <a:pt x="40" y="20"/>
                    <a:pt x="20" y="0"/>
                    <a:pt x="5" y="8"/>
                  </a:cubicBezTo>
                  <a:cubicBezTo>
                    <a:pt x="0" y="11"/>
                    <a:pt x="5" y="15"/>
                    <a:pt x="9" y="13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Freeform 39"/>
            <p:cNvSpPr/>
            <p:nvPr/>
          </p:nvSpPr>
          <p:spPr bwMode="auto">
            <a:xfrm>
              <a:off x="2765" y="2023"/>
              <a:ext cx="191" cy="168"/>
            </a:xfrm>
            <a:custGeom>
              <a:avLst/>
              <a:gdLst>
                <a:gd name="T0" fmla="*/ 9 w 81"/>
                <a:gd name="T1" fmla="*/ 15 h 71"/>
                <a:gd name="T2" fmla="*/ 25 w 81"/>
                <a:gd name="T3" fmla="*/ 15 h 71"/>
                <a:gd name="T4" fmla="*/ 22 w 81"/>
                <a:gd name="T5" fmla="*/ 30 h 71"/>
                <a:gd name="T6" fmla="*/ 22 w 81"/>
                <a:gd name="T7" fmla="*/ 55 h 71"/>
                <a:gd name="T8" fmla="*/ 71 w 81"/>
                <a:gd name="T9" fmla="*/ 71 h 71"/>
                <a:gd name="T10" fmla="*/ 77 w 81"/>
                <a:gd name="T11" fmla="*/ 67 h 71"/>
                <a:gd name="T12" fmla="*/ 35 w 81"/>
                <a:gd name="T13" fmla="*/ 58 h 71"/>
                <a:gd name="T14" fmla="*/ 31 w 81"/>
                <a:gd name="T15" fmla="*/ 23 h 71"/>
                <a:gd name="T16" fmla="*/ 25 w 81"/>
                <a:gd name="T17" fmla="*/ 1 h 71"/>
                <a:gd name="T18" fmla="*/ 1 w 81"/>
                <a:gd name="T19" fmla="*/ 15 h 71"/>
                <a:gd name="T20" fmla="*/ 9 w 81"/>
                <a:gd name="T21" fmla="*/ 15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1" h="71">
                  <a:moveTo>
                    <a:pt x="9" y="15"/>
                  </a:moveTo>
                  <a:cubicBezTo>
                    <a:pt x="14" y="8"/>
                    <a:pt x="25" y="3"/>
                    <a:pt x="25" y="15"/>
                  </a:cubicBezTo>
                  <a:cubicBezTo>
                    <a:pt x="24" y="20"/>
                    <a:pt x="23" y="25"/>
                    <a:pt x="22" y="30"/>
                  </a:cubicBezTo>
                  <a:cubicBezTo>
                    <a:pt x="20" y="38"/>
                    <a:pt x="18" y="47"/>
                    <a:pt x="22" y="55"/>
                  </a:cubicBezTo>
                  <a:cubicBezTo>
                    <a:pt x="28" y="70"/>
                    <a:pt x="58" y="69"/>
                    <a:pt x="71" y="71"/>
                  </a:cubicBezTo>
                  <a:cubicBezTo>
                    <a:pt x="74" y="71"/>
                    <a:pt x="81" y="67"/>
                    <a:pt x="77" y="67"/>
                  </a:cubicBezTo>
                  <a:cubicBezTo>
                    <a:pt x="63" y="65"/>
                    <a:pt x="47" y="65"/>
                    <a:pt x="35" y="58"/>
                  </a:cubicBezTo>
                  <a:cubicBezTo>
                    <a:pt x="23" y="51"/>
                    <a:pt x="29" y="34"/>
                    <a:pt x="31" y="23"/>
                  </a:cubicBezTo>
                  <a:cubicBezTo>
                    <a:pt x="33" y="16"/>
                    <a:pt x="37" y="3"/>
                    <a:pt x="25" y="1"/>
                  </a:cubicBezTo>
                  <a:cubicBezTo>
                    <a:pt x="14" y="0"/>
                    <a:pt x="6" y="8"/>
                    <a:pt x="1" y="15"/>
                  </a:cubicBezTo>
                  <a:cubicBezTo>
                    <a:pt x="0" y="18"/>
                    <a:pt x="8" y="17"/>
                    <a:pt x="9" y="15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Freeform 40"/>
            <p:cNvSpPr/>
            <p:nvPr/>
          </p:nvSpPr>
          <p:spPr bwMode="auto">
            <a:xfrm>
              <a:off x="2980" y="2136"/>
              <a:ext cx="66" cy="244"/>
            </a:xfrm>
            <a:custGeom>
              <a:avLst/>
              <a:gdLst>
                <a:gd name="T0" fmla="*/ 11 w 28"/>
                <a:gd name="T1" fmla="*/ 2 h 103"/>
                <a:gd name="T2" fmla="*/ 19 w 28"/>
                <a:gd name="T3" fmla="*/ 102 h 103"/>
                <a:gd name="T4" fmla="*/ 28 w 28"/>
                <a:gd name="T5" fmla="*/ 100 h 103"/>
                <a:gd name="T6" fmla="*/ 19 w 28"/>
                <a:gd name="T7" fmla="*/ 1 h 103"/>
                <a:gd name="T8" fmla="*/ 11 w 28"/>
                <a:gd name="T9" fmla="*/ 2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03">
                  <a:moveTo>
                    <a:pt x="11" y="2"/>
                  </a:moveTo>
                  <a:cubicBezTo>
                    <a:pt x="0" y="36"/>
                    <a:pt x="14" y="69"/>
                    <a:pt x="19" y="102"/>
                  </a:cubicBezTo>
                  <a:cubicBezTo>
                    <a:pt x="19" y="103"/>
                    <a:pt x="28" y="101"/>
                    <a:pt x="28" y="100"/>
                  </a:cubicBezTo>
                  <a:cubicBezTo>
                    <a:pt x="23" y="67"/>
                    <a:pt x="8" y="34"/>
                    <a:pt x="19" y="1"/>
                  </a:cubicBezTo>
                  <a:cubicBezTo>
                    <a:pt x="20" y="0"/>
                    <a:pt x="12" y="1"/>
                    <a:pt x="11" y="2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Freeform 41"/>
            <p:cNvSpPr/>
            <p:nvPr/>
          </p:nvSpPr>
          <p:spPr bwMode="auto">
            <a:xfrm>
              <a:off x="2949" y="2229"/>
              <a:ext cx="215" cy="85"/>
            </a:xfrm>
            <a:custGeom>
              <a:avLst/>
              <a:gdLst>
                <a:gd name="T0" fmla="*/ 12 w 91"/>
                <a:gd name="T1" fmla="*/ 29 h 36"/>
                <a:gd name="T2" fmla="*/ 17 w 91"/>
                <a:gd name="T3" fmla="*/ 23 h 36"/>
                <a:gd name="T4" fmla="*/ 41 w 91"/>
                <a:gd name="T5" fmla="*/ 18 h 36"/>
                <a:gd name="T6" fmla="*/ 86 w 91"/>
                <a:gd name="T7" fmla="*/ 7 h 36"/>
                <a:gd name="T8" fmla="*/ 84 w 91"/>
                <a:gd name="T9" fmla="*/ 2 h 36"/>
                <a:gd name="T10" fmla="*/ 3 w 91"/>
                <a:gd name="T11" fmla="*/ 21 h 36"/>
                <a:gd name="T12" fmla="*/ 0 w 91"/>
                <a:gd name="T13" fmla="*/ 24 h 36"/>
                <a:gd name="T14" fmla="*/ 4 w 91"/>
                <a:gd name="T15" fmla="*/ 33 h 36"/>
                <a:gd name="T16" fmla="*/ 12 w 91"/>
                <a:gd name="T17" fmla="*/ 29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1" h="36">
                  <a:moveTo>
                    <a:pt x="12" y="29"/>
                  </a:moveTo>
                  <a:cubicBezTo>
                    <a:pt x="7" y="25"/>
                    <a:pt x="11" y="25"/>
                    <a:pt x="17" y="23"/>
                  </a:cubicBezTo>
                  <a:cubicBezTo>
                    <a:pt x="25" y="21"/>
                    <a:pt x="33" y="20"/>
                    <a:pt x="41" y="18"/>
                  </a:cubicBezTo>
                  <a:cubicBezTo>
                    <a:pt x="56" y="15"/>
                    <a:pt x="71" y="12"/>
                    <a:pt x="86" y="7"/>
                  </a:cubicBezTo>
                  <a:cubicBezTo>
                    <a:pt x="91" y="6"/>
                    <a:pt x="89" y="0"/>
                    <a:pt x="84" y="2"/>
                  </a:cubicBezTo>
                  <a:cubicBezTo>
                    <a:pt x="58" y="10"/>
                    <a:pt x="30" y="14"/>
                    <a:pt x="3" y="21"/>
                  </a:cubicBezTo>
                  <a:cubicBezTo>
                    <a:pt x="2" y="21"/>
                    <a:pt x="0" y="22"/>
                    <a:pt x="0" y="24"/>
                  </a:cubicBezTo>
                  <a:cubicBezTo>
                    <a:pt x="0" y="28"/>
                    <a:pt x="1" y="30"/>
                    <a:pt x="4" y="33"/>
                  </a:cubicBezTo>
                  <a:cubicBezTo>
                    <a:pt x="7" y="36"/>
                    <a:pt x="15" y="32"/>
                    <a:pt x="12" y="29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Freeform 42"/>
            <p:cNvSpPr/>
            <p:nvPr/>
          </p:nvSpPr>
          <p:spPr bwMode="auto">
            <a:xfrm>
              <a:off x="3143" y="2160"/>
              <a:ext cx="227" cy="483"/>
            </a:xfrm>
            <a:custGeom>
              <a:avLst/>
              <a:gdLst>
                <a:gd name="T0" fmla="*/ 11 w 96"/>
                <a:gd name="T1" fmla="*/ 4 h 204"/>
                <a:gd name="T2" fmla="*/ 43 w 96"/>
                <a:gd name="T3" fmla="*/ 28 h 204"/>
                <a:gd name="T4" fmla="*/ 80 w 96"/>
                <a:gd name="T5" fmla="*/ 28 h 204"/>
                <a:gd name="T6" fmla="*/ 82 w 96"/>
                <a:gd name="T7" fmla="*/ 78 h 204"/>
                <a:gd name="T8" fmla="*/ 65 w 96"/>
                <a:gd name="T9" fmla="*/ 164 h 204"/>
                <a:gd name="T10" fmla="*/ 24 w 96"/>
                <a:gd name="T11" fmla="*/ 185 h 204"/>
                <a:gd name="T12" fmla="*/ 13 w 96"/>
                <a:gd name="T13" fmla="*/ 144 h 204"/>
                <a:gd name="T14" fmla="*/ 59 w 96"/>
                <a:gd name="T15" fmla="*/ 83 h 204"/>
                <a:gd name="T16" fmla="*/ 51 w 96"/>
                <a:gd name="T17" fmla="*/ 83 h 204"/>
                <a:gd name="T18" fmla="*/ 5 w 96"/>
                <a:gd name="T19" fmla="*/ 145 h 204"/>
                <a:gd name="T20" fmla="*/ 30 w 96"/>
                <a:gd name="T21" fmla="*/ 196 h 204"/>
                <a:gd name="T22" fmla="*/ 81 w 96"/>
                <a:gd name="T23" fmla="*/ 132 h 204"/>
                <a:gd name="T24" fmla="*/ 91 w 96"/>
                <a:gd name="T25" fmla="*/ 69 h 204"/>
                <a:gd name="T26" fmla="*/ 86 w 96"/>
                <a:gd name="T27" fmla="*/ 22 h 204"/>
                <a:gd name="T28" fmla="*/ 19 w 96"/>
                <a:gd name="T29" fmla="*/ 3 h 204"/>
                <a:gd name="T30" fmla="*/ 11 w 96"/>
                <a:gd name="T31" fmla="*/ 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6" h="204">
                  <a:moveTo>
                    <a:pt x="11" y="4"/>
                  </a:moveTo>
                  <a:cubicBezTo>
                    <a:pt x="3" y="30"/>
                    <a:pt x="20" y="34"/>
                    <a:pt x="43" y="28"/>
                  </a:cubicBezTo>
                  <a:cubicBezTo>
                    <a:pt x="55" y="25"/>
                    <a:pt x="73" y="14"/>
                    <a:pt x="80" y="28"/>
                  </a:cubicBezTo>
                  <a:cubicBezTo>
                    <a:pt x="87" y="43"/>
                    <a:pt x="84" y="63"/>
                    <a:pt x="82" y="78"/>
                  </a:cubicBezTo>
                  <a:cubicBezTo>
                    <a:pt x="79" y="106"/>
                    <a:pt x="76" y="138"/>
                    <a:pt x="65" y="164"/>
                  </a:cubicBezTo>
                  <a:cubicBezTo>
                    <a:pt x="60" y="178"/>
                    <a:pt x="41" y="202"/>
                    <a:pt x="24" y="185"/>
                  </a:cubicBezTo>
                  <a:cubicBezTo>
                    <a:pt x="14" y="175"/>
                    <a:pt x="12" y="157"/>
                    <a:pt x="13" y="144"/>
                  </a:cubicBezTo>
                  <a:cubicBezTo>
                    <a:pt x="17" y="120"/>
                    <a:pt x="43" y="101"/>
                    <a:pt x="59" y="83"/>
                  </a:cubicBezTo>
                  <a:cubicBezTo>
                    <a:pt x="62" y="80"/>
                    <a:pt x="53" y="81"/>
                    <a:pt x="51" y="83"/>
                  </a:cubicBezTo>
                  <a:cubicBezTo>
                    <a:pt x="34" y="102"/>
                    <a:pt x="12" y="120"/>
                    <a:pt x="5" y="145"/>
                  </a:cubicBezTo>
                  <a:cubicBezTo>
                    <a:pt x="0" y="163"/>
                    <a:pt x="10" y="191"/>
                    <a:pt x="30" y="196"/>
                  </a:cubicBezTo>
                  <a:cubicBezTo>
                    <a:pt x="65" y="204"/>
                    <a:pt x="77" y="154"/>
                    <a:pt x="81" y="132"/>
                  </a:cubicBezTo>
                  <a:cubicBezTo>
                    <a:pt x="86" y="111"/>
                    <a:pt x="90" y="90"/>
                    <a:pt x="91" y="69"/>
                  </a:cubicBezTo>
                  <a:cubicBezTo>
                    <a:pt x="93" y="55"/>
                    <a:pt x="96" y="33"/>
                    <a:pt x="86" y="22"/>
                  </a:cubicBezTo>
                  <a:cubicBezTo>
                    <a:pt x="68" y="0"/>
                    <a:pt x="4" y="54"/>
                    <a:pt x="19" y="3"/>
                  </a:cubicBezTo>
                  <a:cubicBezTo>
                    <a:pt x="20" y="0"/>
                    <a:pt x="11" y="1"/>
                    <a:pt x="11" y="4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Freeform 43"/>
            <p:cNvSpPr/>
            <p:nvPr/>
          </p:nvSpPr>
          <p:spPr bwMode="auto">
            <a:xfrm>
              <a:off x="3411" y="2044"/>
              <a:ext cx="184" cy="168"/>
            </a:xfrm>
            <a:custGeom>
              <a:avLst/>
              <a:gdLst>
                <a:gd name="T0" fmla="*/ 5 w 78"/>
                <a:gd name="T1" fmla="*/ 5 h 71"/>
                <a:gd name="T2" fmla="*/ 17 w 78"/>
                <a:gd name="T3" fmla="*/ 29 h 71"/>
                <a:gd name="T4" fmla="*/ 23 w 78"/>
                <a:gd name="T5" fmla="*/ 54 h 71"/>
                <a:gd name="T6" fmla="*/ 71 w 78"/>
                <a:gd name="T7" fmla="*/ 66 h 71"/>
                <a:gd name="T8" fmla="*/ 72 w 78"/>
                <a:gd name="T9" fmla="*/ 61 h 71"/>
                <a:gd name="T10" fmla="*/ 37 w 78"/>
                <a:gd name="T11" fmla="*/ 58 h 71"/>
                <a:gd name="T12" fmla="*/ 26 w 78"/>
                <a:gd name="T13" fmla="*/ 31 h 71"/>
                <a:gd name="T14" fmla="*/ 9 w 78"/>
                <a:gd name="T15" fmla="*/ 0 h 71"/>
                <a:gd name="T16" fmla="*/ 5 w 78"/>
                <a:gd name="T17" fmla="*/ 5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8" h="71">
                  <a:moveTo>
                    <a:pt x="5" y="5"/>
                  </a:moveTo>
                  <a:cubicBezTo>
                    <a:pt x="17" y="6"/>
                    <a:pt x="17" y="21"/>
                    <a:pt x="17" y="29"/>
                  </a:cubicBezTo>
                  <a:cubicBezTo>
                    <a:pt x="18" y="38"/>
                    <a:pt x="18" y="46"/>
                    <a:pt x="23" y="54"/>
                  </a:cubicBezTo>
                  <a:cubicBezTo>
                    <a:pt x="33" y="71"/>
                    <a:pt x="55" y="68"/>
                    <a:pt x="71" y="66"/>
                  </a:cubicBezTo>
                  <a:cubicBezTo>
                    <a:pt x="75" y="65"/>
                    <a:pt x="78" y="61"/>
                    <a:pt x="72" y="61"/>
                  </a:cubicBezTo>
                  <a:cubicBezTo>
                    <a:pt x="60" y="63"/>
                    <a:pt x="47" y="66"/>
                    <a:pt x="37" y="58"/>
                  </a:cubicBezTo>
                  <a:cubicBezTo>
                    <a:pt x="28" y="52"/>
                    <a:pt x="26" y="41"/>
                    <a:pt x="26" y="31"/>
                  </a:cubicBezTo>
                  <a:cubicBezTo>
                    <a:pt x="26" y="18"/>
                    <a:pt x="26" y="2"/>
                    <a:pt x="9" y="0"/>
                  </a:cubicBezTo>
                  <a:cubicBezTo>
                    <a:pt x="6" y="0"/>
                    <a:pt x="0" y="4"/>
                    <a:pt x="5" y="5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Freeform 44"/>
            <p:cNvSpPr/>
            <p:nvPr/>
          </p:nvSpPr>
          <p:spPr bwMode="auto">
            <a:xfrm>
              <a:off x="3626" y="2262"/>
              <a:ext cx="199" cy="16"/>
            </a:xfrm>
            <a:custGeom>
              <a:avLst/>
              <a:gdLst>
                <a:gd name="T0" fmla="*/ 9 w 84"/>
                <a:gd name="T1" fmla="*/ 5 h 7"/>
                <a:gd name="T2" fmla="*/ 45 w 84"/>
                <a:gd name="T3" fmla="*/ 5 h 7"/>
                <a:gd name="T4" fmla="*/ 75 w 84"/>
                <a:gd name="T5" fmla="*/ 7 h 7"/>
                <a:gd name="T6" fmla="*/ 80 w 84"/>
                <a:gd name="T7" fmla="*/ 4 h 7"/>
                <a:gd name="T8" fmla="*/ 28 w 84"/>
                <a:gd name="T9" fmla="*/ 1 h 7"/>
                <a:gd name="T10" fmla="*/ 1 w 84"/>
                <a:gd name="T11" fmla="*/ 6 h 7"/>
                <a:gd name="T12" fmla="*/ 9 w 84"/>
                <a:gd name="T13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4" h="7">
                  <a:moveTo>
                    <a:pt x="9" y="5"/>
                  </a:moveTo>
                  <a:cubicBezTo>
                    <a:pt x="13" y="0"/>
                    <a:pt x="39" y="5"/>
                    <a:pt x="45" y="5"/>
                  </a:cubicBezTo>
                  <a:cubicBezTo>
                    <a:pt x="55" y="6"/>
                    <a:pt x="65" y="7"/>
                    <a:pt x="75" y="7"/>
                  </a:cubicBezTo>
                  <a:cubicBezTo>
                    <a:pt x="77" y="7"/>
                    <a:pt x="84" y="4"/>
                    <a:pt x="80" y="4"/>
                  </a:cubicBezTo>
                  <a:cubicBezTo>
                    <a:pt x="63" y="4"/>
                    <a:pt x="46" y="1"/>
                    <a:pt x="28" y="1"/>
                  </a:cubicBezTo>
                  <a:cubicBezTo>
                    <a:pt x="21" y="1"/>
                    <a:pt x="6" y="0"/>
                    <a:pt x="1" y="6"/>
                  </a:cubicBezTo>
                  <a:cubicBezTo>
                    <a:pt x="0" y="7"/>
                    <a:pt x="8" y="7"/>
                    <a:pt x="9" y="5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Freeform 45"/>
            <p:cNvSpPr/>
            <p:nvPr/>
          </p:nvSpPr>
          <p:spPr bwMode="auto">
            <a:xfrm>
              <a:off x="3960" y="2120"/>
              <a:ext cx="104" cy="310"/>
            </a:xfrm>
            <a:custGeom>
              <a:avLst/>
              <a:gdLst>
                <a:gd name="T0" fmla="*/ 9 w 44"/>
                <a:gd name="T1" fmla="*/ 66 h 131"/>
                <a:gd name="T2" fmla="*/ 18 w 44"/>
                <a:gd name="T3" fmla="*/ 5 h 131"/>
                <a:gd name="T4" fmla="*/ 9 w 44"/>
                <a:gd name="T5" fmla="*/ 6 h 131"/>
                <a:gd name="T6" fmla="*/ 22 w 44"/>
                <a:gd name="T7" fmla="*/ 76 h 131"/>
                <a:gd name="T8" fmla="*/ 34 w 44"/>
                <a:gd name="T9" fmla="*/ 128 h 131"/>
                <a:gd name="T10" fmla="*/ 41 w 44"/>
                <a:gd name="T11" fmla="*/ 125 h 131"/>
                <a:gd name="T12" fmla="*/ 30 w 44"/>
                <a:gd name="T13" fmla="*/ 69 h 131"/>
                <a:gd name="T14" fmla="*/ 18 w 44"/>
                <a:gd name="T15" fmla="*/ 4 h 131"/>
                <a:gd name="T16" fmla="*/ 9 w 44"/>
                <a:gd name="T17" fmla="*/ 5 h 131"/>
                <a:gd name="T18" fmla="*/ 1 w 44"/>
                <a:gd name="T19" fmla="*/ 65 h 131"/>
                <a:gd name="T20" fmla="*/ 9 w 44"/>
                <a:gd name="T21" fmla="*/ 66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" h="131">
                  <a:moveTo>
                    <a:pt x="9" y="66"/>
                  </a:moveTo>
                  <a:cubicBezTo>
                    <a:pt x="17" y="46"/>
                    <a:pt x="18" y="26"/>
                    <a:pt x="18" y="5"/>
                  </a:cubicBezTo>
                  <a:cubicBezTo>
                    <a:pt x="15" y="5"/>
                    <a:pt x="12" y="6"/>
                    <a:pt x="9" y="6"/>
                  </a:cubicBezTo>
                  <a:cubicBezTo>
                    <a:pt x="16" y="29"/>
                    <a:pt x="18" y="53"/>
                    <a:pt x="22" y="76"/>
                  </a:cubicBezTo>
                  <a:cubicBezTo>
                    <a:pt x="25" y="95"/>
                    <a:pt x="23" y="112"/>
                    <a:pt x="34" y="128"/>
                  </a:cubicBezTo>
                  <a:cubicBezTo>
                    <a:pt x="36" y="131"/>
                    <a:pt x="44" y="128"/>
                    <a:pt x="41" y="125"/>
                  </a:cubicBezTo>
                  <a:cubicBezTo>
                    <a:pt x="30" y="108"/>
                    <a:pt x="33" y="88"/>
                    <a:pt x="30" y="69"/>
                  </a:cubicBezTo>
                  <a:cubicBezTo>
                    <a:pt x="26" y="47"/>
                    <a:pt x="24" y="25"/>
                    <a:pt x="18" y="4"/>
                  </a:cubicBezTo>
                  <a:cubicBezTo>
                    <a:pt x="16" y="0"/>
                    <a:pt x="9" y="2"/>
                    <a:pt x="9" y="5"/>
                  </a:cubicBezTo>
                  <a:cubicBezTo>
                    <a:pt x="9" y="26"/>
                    <a:pt x="9" y="46"/>
                    <a:pt x="1" y="65"/>
                  </a:cubicBezTo>
                  <a:cubicBezTo>
                    <a:pt x="0" y="70"/>
                    <a:pt x="8" y="70"/>
                    <a:pt x="9" y="66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Freeform 46"/>
            <p:cNvSpPr/>
            <p:nvPr/>
          </p:nvSpPr>
          <p:spPr bwMode="auto">
            <a:xfrm>
              <a:off x="4177" y="2174"/>
              <a:ext cx="239" cy="64"/>
            </a:xfrm>
            <a:custGeom>
              <a:avLst/>
              <a:gdLst>
                <a:gd name="T0" fmla="*/ 11 w 101"/>
                <a:gd name="T1" fmla="*/ 8 h 27"/>
                <a:gd name="T2" fmla="*/ 8 w 101"/>
                <a:gd name="T3" fmla="*/ 10 h 27"/>
                <a:gd name="T4" fmla="*/ 7 w 101"/>
                <a:gd name="T5" fmla="*/ 14 h 27"/>
                <a:gd name="T6" fmla="*/ 91 w 101"/>
                <a:gd name="T7" fmla="*/ 25 h 27"/>
                <a:gd name="T8" fmla="*/ 99 w 101"/>
                <a:gd name="T9" fmla="*/ 22 h 27"/>
                <a:gd name="T10" fmla="*/ 6 w 101"/>
                <a:gd name="T11" fmla="*/ 10 h 27"/>
                <a:gd name="T12" fmla="*/ 5 w 101"/>
                <a:gd name="T13" fmla="*/ 15 h 27"/>
                <a:gd name="T14" fmla="*/ 18 w 101"/>
                <a:gd name="T15" fmla="*/ 9 h 27"/>
                <a:gd name="T16" fmla="*/ 11 w 101"/>
                <a:gd name="T17" fmla="*/ 8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1" h="27">
                  <a:moveTo>
                    <a:pt x="11" y="8"/>
                  </a:moveTo>
                  <a:cubicBezTo>
                    <a:pt x="10" y="9"/>
                    <a:pt x="9" y="9"/>
                    <a:pt x="8" y="10"/>
                  </a:cubicBezTo>
                  <a:cubicBezTo>
                    <a:pt x="7" y="12"/>
                    <a:pt x="7" y="13"/>
                    <a:pt x="7" y="14"/>
                  </a:cubicBezTo>
                  <a:cubicBezTo>
                    <a:pt x="32" y="7"/>
                    <a:pt x="72" y="5"/>
                    <a:pt x="91" y="25"/>
                  </a:cubicBezTo>
                  <a:cubicBezTo>
                    <a:pt x="93" y="27"/>
                    <a:pt x="101" y="24"/>
                    <a:pt x="99" y="22"/>
                  </a:cubicBezTo>
                  <a:cubicBezTo>
                    <a:pt x="78" y="0"/>
                    <a:pt x="33" y="2"/>
                    <a:pt x="6" y="10"/>
                  </a:cubicBezTo>
                  <a:cubicBezTo>
                    <a:pt x="3" y="11"/>
                    <a:pt x="0" y="15"/>
                    <a:pt x="5" y="15"/>
                  </a:cubicBezTo>
                  <a:cubicBezTo>
                    <a:pt x="10" y="14"/>
                    <a:pt x="13" y="13"/>
                    <a:pt x="18" y="9"/>
                  </a:cubicBezTo>
                  <a:cubicBezTo>
                    <a:pt x="21" y="6"/>
                    <a:pt x="13" y="6"/>
                    <a:pt x="11" y="8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Freeform 47"/>
            <p:cNvSpPr/>
            <p:nvPr/>
          </p:nvSpPr>
          <p:spPr bwMode="auto">
            <a:xfrm>
              <a:off x="4222" y="2286"/>
              <a:ext cx="223" cy="45"/>
            </a:xfrm>
            <a:custGeom>
              <a:avLst/>
              <a:gdLst>
                <a:gd name="T0" fmla="*/ 5 w 94"/>
                <a:gd name="T1" fmla="*/ 10 h 19"/>
                <a:gd name="T2" fmla="*/ 89 w 94"/>
                <a:gd name="T3" fmla="*/ 6 h 19"/>
                <a:gd name="T4" fmla="*/ 87 w 94"/>
                <a:gd name="T5" fmla="*/ 0 h 19"/>
                <a:gd name="T6" fmla="*/ 10 w 94"/>
                <a:gd name="T7" fmla="*/ 4 h 19"/>
                <a:gd name="T8" fmla="*/ 5 w 94"/>
                <a:gd name="T9" fmla="*/ 1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" h="19">
                  <a:moveTo>
                    <a:pt x="5" y="10"/>
                  </a:moveTo>
                  <a:cubicBezTo>
                    <a:pt x="32" y="19"/>
                    <a:pt x="62" y="11"/>
                    <a:pt x="89" y="6"/>
                  </a:cubicBezTo>
                  <a:cubicBezTo>
                    <a:pt x="94" y="5"/>
                    <a:pt x="93" y="0"/>
                    <a:pt x="87" y="0"/>
                  </a:cubicBezTo>
                  <a:cubicBezTo>
                    <a:pt x="63" y="4"/>
                    <a:pt x="34" y="12"/>
                    <a:pt x="10" y="4"/>
                  </a:cubicBezTo>
                  <a:cubicBezTo>
                    <a:pt x="6" y="3"/>
                    <a:pt x="0" y="8"/>
                    <a:pt x="5" y="10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Freeform 48"/>
            <p:cNvSpPr/>
            <p:nvPr/>
          </p:nvSpPr>
          <p:spPr bwMode="auto">
            <a:xfrm>
              <a:off x="4561" y="2108"/>
              <a:ext cx="229" cy="317"/>
            </a:xfrm>
            <a:custGeom>
              <a:avLst/>
              <a:gdLst>
                <a:gd name="T0" fmla="*/ 11 w 97"/>
                <a:gd name="T1" fmla="*/ 0 h 134"/>
                <a:gd name="T2" fmla="*/ 7 w 97"/>
                <a:gd name="T3" fmla="*/ 0 h 134"/>
                <a:gd name="T4" fmla="*/ 5 w 97"/>
                <a:gd name="T5" fmla="*/ 5 h 134"/>
                <a:gd name="T6" fmla="*/ 24 w 97"/>
                <a:gd name="T7" fmla="*/ 102 h 134"/>
                <a:gd name="T8" fmla="*/ 94 w 97"/>
                <a:gd name="T9" fmla="*/ 110 h 134"/>
                <a:gd name="T10" fmla="*/ 87 w 97"/>
                <a:gd name="T11" fmla="*/ 108 h 134"/>
                <a:gd name="T12" fmla="*/ 37 w 97"/>
                <a:gd name="T13" fmla="*/ 110 h 134"/>
                <a:gd name="T14" fmla="*/ 35 w 97"/>
                <a:gd name="T15" fmla="*/ 84 h 134"/>
                <a:gd name="T16" fmla="*/ 48 w 97"/>
                <a:gd name="T17" fmla="*/ 37 h 134"/>
                <a:gd name="T18" fmla="*/ 8 w 97"/>
                <a:gd name="T19" fmla="*/ 0 h 134"/>
                <a:gd name="T20" fmla="*/ 6 w 97"/>
                <a:gd name="T21" fmla="*/ 5 h 134"/>
                <a:gd name="T22" fmla="*/ 8 w 97"/>
                <a:gd name="T23" fmla="*/ 5 h 134"/>
                <a:gd name="T24" fmla="*/ 11 w 97"/>
                <a:gd name="T25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7" h="134">
                  <a:moveTo>
                    <a:pt x="11" y="0"/>
                  </a:moveTo>
                  <a:cubicBezTo>
                    <a:pt x="10" y="0"/>
                    <a:pt x="8" y="0"/>
                    <a:pt x="7" y="0"/>
                  </a:cubicBezTo>
                  <a:cubicBezTo>
                    <a:pt x="4" y="0"/>
                    <a:pt x="0" y="4"/>
                    <a:pt x="5" y="5"/>
                  </a:cubicBezTo>
                  <a:cubicBezTo>
                    <a:pt x="68" y="10"/>
                    <a:pt x="23" y="68"/>
                    <a:pt x="24" y="102"/>
                  </a:cubicBezTo>
                  <a:cubicBezTo>
                    <a:pt x="26" y="134"/>
                    <a:pt x="79" y="126"/>
                    <a:pt x="94" y="110"/>
                  </a:cubicBezTo>
                  <a:cubicBezTo>
                    <a:pt x="97" y="106"/>
                    <a:pt x="89" y="105"/>
                    <a:pt x="87" y="108"/>
                  </a:cubicBezTo>
                  <a:cubicBezTo>
                    <a:pt x="75" y="122"/>
                    <a:pt x="51" y="123"/>
                    <a:pt x="37" y="110"/>
                  </a:cubicBezTo>
                  <a:cubicBezTo>
                    <a:pt x="30" y="104"/>
                    <a:pt x="33" y="92"/>
                    <a:pt x="35" y="84"/>
                  </a:cubicBezTo>
                  <a:cubicBezTo>
                    <a:pt x="39" y="68"/>
                    <a:pt x="45" y="53"/>
                    <a:pt x="48" y="37"/>
                  </a:cubicBezTo>
                  <a:cubicBezTo>
                    <a:pt x="52" y="11"/>
                    <a:pt x="31" y="2"/>
                    <a:pt x="8" y="0"/>
                  </a:cubicBezTo>
                  <a:cubicBezTo>
                    <a:pt x="7" y="1"/>
                    <a:pt x="7" y="3"/>
                    <a:pt x="6" y="5"/>
                  </a:cubicBezTo>
                  <a:cubicBezTo>
                    <a:pt x="7" y="5"/>
                    <a:pt x="8" y="5"/>
                    <a:pt x="8" y="5"/>
                  </a:cubicBezTo>
                  <a:cubicBezTo>
                    <a:pt x="12" y="5"/>
                    <a:pt x="17" y="0"/>
                    <a:pt x="11" y="0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" name="Freeform 49"/>
            <p:cNvSpPr/>
            <p:nvPr/>
          </p:nvSpPr>
          <p:spPr bwMode="auto">
            <a:xfrm>
              <a:off x="4584" y="2236"/>
              <a:ext cx="152" cy="38"/>
            </a:xfrm>
            <a:custGeom>
              <a:avLst/>
              <a:gdLst>
                <a:gd name="T0" fmla="*/ 8 w 64"/>
                <a:gd name="T1" fmla="*/ 12 h 16"/>
                <a:gd name="T2" fmla="*/ 8 w 64"/>
                <a:gd name="T3" fmla="*/ 8 h 16"/>
                <a:gd name="T4" fmla="*/ 5 w 64"/>
                <a:gd name="T5" fmla="*/ 10 h 16"/>
                <a:gd name="T6" fmla="*/ 55 w 64"/>
                <a:gd name="T7" fmla="*/ 7 h 16"/>
                <a:gd name="T8" fmla="*/ 58 w 64"/>
                <a:gd name="T9" fmla="*/ 3 h 16"/>
                <a:gd name="T10" fmla="*/ 2 w 64"/>
                <a:gd name="T11" fmla="*/ 8 h 16"/>
                <a:gd name="T12" fmla="*/ 0 w 64"/>
                <a:gd name="T13" fmla="*/ 10 h 16"/>
                <a:gd name="T14" fmla="*/ 0 w 64"/>
                <a:gd name="T15" fmla="*/ 14 h 16"/>
                <a:gd name="T16" fmla="*/ 8 w 64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16">
                  <a:moveTo>
                    <a:pt x="8" y="12"/>
                  </a:moveTo>
                  <a:cubicBezTo>
                    <a:pt x="8" y="8"/>
                    <a:pt x="8" y="8"/>
                    <a:pt x="8" y="8"/>
                  </a:cubicBezTo>
                  <a:cubicBezTo>
                    <a:pt x="7" y="9"/>
                    <a:pt x="6" y="10"/>
                    <a:pt x="5" y="10"/>
                  </a:cubicBezTo>
                  <a:cubicBezTo>
                    <a:pt x="21" y="4"/>
                    <a:pt x="38" y="7"/>
                    <a:pt x="55" y="7"/>
                  </a:cubicBezTo>
                  <a:cubicBezTo>
                    <a:pt x="57" y="7"/>
                    <a:pt x="64" y="3"/>
                    <a:pt x="58" y="3"/>
                  </a:cubicBezTo>
                  <a:cubicBezTo>
                    <a:pt x="39" y="3"/>
                    <a:pt x="20" y="0"/>
                    <a:pt x="2" y="8"/>
                  </a:cubicBezTo>
                  <a:cubicBezTo>
                    <a:pt x="1" y="8"/>
                    <a:pt x="0" y="9"/>
                    <a:pt x="0" y="1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6"/>
                    <a:pt x="8" y="15"/>
                    <a:pt x="8" y="12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" name="Freeform 50"/>
            <p:cNvSpPr/>
            <p:nvPr/>
          </p:nvSpPr>
          <p:spPr bwMode="auto">
            <a:xfrm>
              <a:off x="2599" y="2783"/>
              <a:ext cx="182" cy="282"/>
            </a:xfrm>
            <a:custGeom>
              <a:avLst/>
              <a:gdLst>
                <a:gd name="T0" fmla="*/ 67 w 77"/>
                <a:gd name="T1" fmla="*/ 3 h 119"/>
                <a:gd name="T2" fmla="*/ 34 w 77"/>
                <a:gd name="T3" fmla="*/ 66 h 119"/>
                <a:gd name="T4" fmla="*/ 7 w 77"/>
                <a:gd name="T5" fmla="*/ 115 h 119"/>
                <a:gd name="T6" fmla="*/ 6 w 77"/>
                <a:gd name="T7" fmla="*/ 118 h 119"/>
                <a:gd name="T8" fmla="*/ 35 w 77"/>
                <a:gd name="T9" fmla="*/ 87 h 119"/>
                <a:gd name="T10" fmla="*/ 75 w 77"/>
                <a:gd name="T11" fmla="*/ 2 h 119"/>
                <a:gd name="T12" fmla="*/ 67 w 77"/>
                <a:gd name="T13" fmla="*/ 3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7" h="119">
                  <a:moveTo>
                    <a:pt x="67" y="3"/>
                  </a:moveTo>
                  <a:cubicBezTo>
                    <a:pt x="52" y="22"/>
                    <a:pt x="41" y="43"/>
                    <a:pt x="34" y="66"/>
                  </a:cubicBezTo>
                  <a:cubicBezTo>
                    <a:pt x="30" y="79"/>
                    <a:pt x="25" y="113"/>
                    <a:pt x="7" y="115"/>
                  </a:cubicBezTo>
                  <a:cubicBezTo>
                    <a:pt x="4" y="116"/>
                    <a:pt x="0" y="119"/>
                    <a:pt x="6" y="118"/>
                  </a:cubicBezTo>
                  <a:cubicBezTo>
                    <a:pt x="23" y="116"/>
                    <a:pt x="30" y="102"/>
                    <a:pt x="35" y="87"/>
                  </a:cubicBezTo>
                  <a:cubicBezTo>
                    <a:pt x="47" y="57"/>
                    <a:pt x="54" y="29"/>
                    <a:pt x="75" y="2"/>
                  </a:cubicBezTo>
                  <a:cubicBezTo>
                    <a:pt x="77" y="0"/>
                    <a:pt x="69" y="1"/>
                    <a:pt x="67" y="3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" name="Freeform 51"/>
            <p:cNvSpPr/>
            <p:nvPr/>
          </p:nvSpPr>
          <p:spPr bwMode="auto">
            <a:xfrm>
              <a:off x="2568" y="2871"/>
              <a:ext cx="253" cy="120"/>
            </a:xfrm>
            <a:custGeom>
              <a:avLst/>
              <a:gdLst>
                <a:gd name="T0" fmla="*/ 10 w 107"/>
                <a:gd name="T1" fmla="*/ 8 h 51"/>
                <a:gd name="T2" fmla="*/ 58 w 107"/>
                <a:gd name="T3" fmla="*/ 31 h 51"/>
                <a:gd name="T4" fmla="*/ 97 w 107"/>
                <a:gd name="T5" fmla="*/ 51 h 51"/>
                <a:gd name="T6" fmla="*/ 104 w 107"/>
                <a:gd name="T7" fmla="*/ 48 h 51"/>
                <a:gd name="T8" fmla="*/ 41 w 107"/>
                <a:gd name="T9" fmla="*/ 13 h 51"/>
                <a:gd name="T10" fmla="*/ 5 w 107"/>
                <a:gd name="T11" fmla="*/ 7 h 51"/>
                <a:gd name="T12" fmla="*/ 10 w 107"/>
                <a:gd name="T13" fmla="*/ 8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7" h="51">
                  <a:moveTo>
                    <a:pt x="10" y="8"/>
                  </a:moveTo>
                  <a:cubicBezTo>
                    <a:pt x="21" y="2"/>
                    <a:pt x="49" y="26"/>
                    <a:pt x="58" y="31"/>
                  </a:cubicBezTo>
                  <a:cubicBezTo>
                    <a:pt x="70" y="39"/>
                    <a:pt x="83" y="48"/>
                    <a:pt x="97" y="51"/>
                  </a:cubicBezTo>
                  <a:cubicBezTo>
                    <a:pt x="99" y="51"/>
                    <a:pt x="107" y="48"/>
                    <a:pt x="104" y="48"/>
                  </a:cubicBezTo>
                  <a:cubicBezTo>
                    <a:pt x="81" y="43"/>
                    <a:pt x="61" y="24"/>
                    <a:pt x="41" y="13"/>
                  </a:cubicBezTo>
                  <a:cubicBezTo>
                    <a:pt x="30" y="7"/>
                    <a:pt x="17" y="0"/>
                    <a:pt x="5" y="7"/>
                  </a:cubicBezTo>
                  <a:cubicBezTo>
                    <a:pt x="0" y="9"/>
                    <a:pt x="8" y="9"/>
                    <a:pt x="10" y="8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" name="Freeform 52"/>
            <p:cNvSpPr/>
            <p:nvPr/>
          </p:nvSpPr>
          <p:spPr bwMode="auto">
            <a:xfrm>
              <a:off x="2838" y="2653"/>
              <a:ext cx="156" cy="201"/>
            </a:xfrm>
            <a:custGeom>
              <a:avLst/>
              <a:gdLst>
                <a:gd name="T0" fmla="*/ 11 w 66"/>
                <a:gd name="T1" fmla="*/ 16 h 85"/>
                <a:gd name="T2" fmla="*/ 27 w 66"/>
                <a:gd name="T3" fmla="*/ 14 h 85"/>
                <a:gd name="T4" fmla="*/ 27 w 66"/>
                <a:gd name="T5" fmla="*/ 31 h 85"/>
                <a:gd name="T6" fmla="*/ 26 w 66"/>
                <a:gd name="T7" fmla="*/ 55 h 85"/>
                <a:gd name="T8" fmla="*/ 56 w 66"/>
                <a:gd name="T9" fmla="*/ 83 h 85"/>
                <a:gd name="T10" fmla="*/ 62 w 66"/>
                <a:gd name="T11" fmla="*/ 78 h 85"/>
                <a:gd name="T12" fmla="*/ 35 w 66"/>
                <a:gd name="T13" fmla="*/ 55 h 85"/>
                <a:gd name="T14" fmla="*/ 36 w 66"/>
                <a:gd name="T15" fmla="*/ 19 h 85"/>
                <a:gd name="T16" fmla="*/ 24 w 66"/>
                <a:gd name="T17" fmla="*/ 1 h 85"/>
                <a:gd name="T18" fmla="*/ 3 w 66"/>
                <a:gd name="T19" fmla="*/ 15 h 85"/>
                <a:gd name="T20" fmla="*/ 11 w 66"/>
                <a:gd name="T21" fmla="*/ 16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6" h="85">
                  <a:moveTo>
                    <a:pt x="11" y="16"/>
                  </a:moveTo>
                  <a:cubicBezTo>
                    <a:pt x="14" y="11"/>
                    <a:pt x="24" y="3"/>
                    <a:pt x="27" y="14"/>
                  </a:cubicBezTo>
                  <a:cubicBezTo>
                    <a:pt x="28" y="19"/>
                    <a:pt x="28" y="25"/>
                    <a:pt x="27" y="31"/>
                  </a:cubicBezTo>
                  <a:cubicBezTo>
                    <a:pt x="27" y="39"/>
                    <a:pt x="25" y="47"/>
                    <a:pt x="26" y="55"/>
                  </a:cubicBezTo>
                  <a:cubicBezTo>
                    <a:pt x="28" y="68"/>
                    <a:pt x="46" y="75"/>
                    <a:pt x="56" y="83"/>
                  </a:cubicBezTo>
                  <a:cubicBezTo>
                    <a:pt x="59" y="85"/>
                    <a:pt x="66" y="81"/>
                    <a:pt x="62" y="78"/>
                  </a:cubicBezTo>
                  <a:cubicBezTo>
                    <a:pt x="53" y="72"/>
                    <a:pt x="40" y="66"/>
                    <a:pt x="35" y="55"/>
                  </a:cubicBezTo>
                  <a:cubicBezTo>
                    <a:pt x="31" y="44"/>
                    <a:pt x="37" y="30"/>
                    <a:pt x="36" y="19"/>
                  </a:cubicBezTo>
                  <a:cubicBezTo>
                    <a:pt x="35" y="11"/>
                    <a:pt x="34" y="2"/>
                    <a:pt x="24" y="1"/>
                  </a:cubicBezTo>
                  <a:cubicBezTo>
                    <a:pt x="14" y="0"/>
                    <a:pt x="7" y="8"/>
                    <a:pt x="3" y="15"/>
                  </a:cubicBezTo>
                  <a:cubicBezTo>
                    <a:pt x="0" y="19"/>
                    <a:pt x="9" y="19"/>
                    <a:pt x="11" y="16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" name="Freeform 53"/>
            <p:cNvSpPr/>
            <p:nvPr/>
          </p:nvSpPr>
          <p:spPr bwMode="auto">
            <a:xfrm>
              <a:off x="3013" y="2823"/>
              <a:ext cx="69" cy="246"/>
            </a:xfrm>
            <a:custGeom>
              <a:avLst/>
              <a:gdLst>
                <a:gd name="T0" fmla="*/ 1 w 29"/>
                <a:gd name="T1" fmla="*/ 6 h 104"/>
                <a:gd name="T2" fmla="*/ 17 w 29"/>
                <a:gd name="T3" fmla="*/ 100 h 104"/>
                <a:gd name="T4" fmla="*/ 26 w 29"/>
                <a:gd name="T5" fmla="*/ 99 h 104"/>
                <a:gd name="T6" fmla="*/ 10 w 29"/>
                <a:gd name="T7" fmla="*/ 4 h 104"/>
                <a:gd name="T8" fmla="*/ 1 w 29"/>
                <a:gd name="T9" fmla="*/ 6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104">
                  <a:moveTo>
                    <a:pt x="1" y="6"/>
                  </a:moveTo>
                  <a:cubicBezTo>
                    <a:pt x="11" y="35"/>
                    <a:pt x="21" y="69"/>
                    <a:pt x="17" y="100"/>
                  </a:cubicBezTo>
                  <a:cubicBezTo>
                    <a:pt x="17" y="104"/>
                    <a:pt x="25" y="102"/>
                    <a:pt x="26" y="99"/>
                  </a:cubicBezTo>
                  <a:cubicBezTo>
                    <a:pt x="29" y="67"/>
                    <a:pt x="20" y="34"/>
                    <a:pt x="10" y="4"/>
                  </a:cubicBezTo>
                  <a:cubicBezTo>
                    <a:pt x="8" y="0"/>
                    <a:pt x="0" y="3"/>
                    <a:pt x="1" y="6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" name="Freeform 54"/>
            <p:cNvSpPr/>
            <p:nvPr/>
          </p:nvSpPr>
          <p:spPr bwMode="auto">
            <a:xfrm>
              <a:off x="2942" y="2918"/>
              <a:ext cx="187" cy="66"/>
            </a:xfrm>
            <a:custGeom>
              <a:avLst/>
              <a:gdLst>
                <a:gd name="T0" fmla="*/ 10 w 79"/>
                <a:gd name="T1" fmla="*/ 26 h 28"/>
                <a:gd name="T2" fmla="*/ 70 w 79"/>
                <a:gd name="T3" fmla="*/ 5 h 28"/>
                <a:gd name="T4" fmla="*/ 73 w 79"/>
                <a:gd name="T5" fmla="*/ 0 h 28"/>
                <a:gd name="T6" fmla="*/ 4 w 79"/>
                <a:gd name="T7" fmla="*/ 25 h 28"/>
                <a:gd name="T8" fmla="*/ 10 w 79"/>
                <a:gd name="T9" fmla="*/ 26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" h="28">
                  <a:moveTo>
                    <a:pt x="10" y="26"/>
                  </a:moveTo>
                  <a:cubicBezTo>
                    <a:pt x="26" y="12"/>
                    <a:pt x="49" y="6"/>
                    <a:pt x="70" y="5"/>
                  </a:cubicBezTo>
                  <a:cubicBezTo>
                    <a:pt x="74" y="5"/>
                    <a:pt x="79" y="0"/>
                    <a:pt x="73" y="0"/>
                  </a:cubicBezTo>
                  <a:cubicBezTo>
                    <a:pt x="48" y="1"/>
                    <a:pt x="22" y="8"/>
                    <a:pt x="4" y="25"/>
                  </a:cubicBezTo>
                  <a:cubicBezTo>
                    <a:pt x="0" y="28"/>
                    <a:pt x="8" y="28"/>
                    <a:pt x="10" y="26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" name="Freeform 55"/>
            <p:cNvSpPr/>
            <p:nvPr/>
          </p:nvSpPr>
          <p:spPr bwMode="auto">
            <a:xfrm>
              <a:off x="3155" y="2790"/>
              <a:ext cx="144" cy="234"/>
            </a:xfrm>
            <a:custGeom>
              <a:avLst/>
              <a:gdLst>
                <a:gd name="T0" fmla="*/ 10 w 61"/>
                <a:gd name="T1" fmla="*/ 23 h 99"/>
                <a:gd name="T2" fmla="*/ 16 w 61"/>
                <a:gd name="T3" fmla="*/ 13 h 99"/>
                <a:gd name="T4" fmla="*/ 34 w 61"/>
                <a:gd name="T5" fmla="*/ 22 h 99"/>
                <a:gd name="T6" fmla="*/ 29 w 61"/>
                <a:gd name="T7" fmla="*/ 40 h 99"/>
                <a:gd name="T8" fmla="*/ 13 w 61"/>
                <a:gd name="T9" fmla="*/ 74 h 99"/>
                <a:gd name="T10" fmla="*/ 54 w 61"/>
                <a:gd name="T11" fmla="*/ 94 h 99"/>
                <a:gd name="T12" fmla="*/ 55 w 61"/>
                <a:gd name="T13" fmla="*/ 88 h 99"/>
                <a:gd name="T14" fmla="*/ 30 w 61"/>
                <a:gd name="T15" fmla="*/ 89 h 99"/>
                <a:gd name="T16" fmla="*/ 26 w 61"/>
                <a:gd name="T17" fmla="*/ 63 h 99"/>
                <a:gd name="T18" fmla="*/ 42 w 61"/>
                <a:gd name="T19" fmla="*/ 25 h 99"/>
                <a:gd name="T20" fmla="*/ 27 w 61"/>
                <a:gd name="T21" fmla="*/ 4 h 99"/>
                <a:gd name="T22" fmla="*/ 2 w 61"/>
                <a:gd name="T23" fmla="*/ 22 h 99"/>
                <a:gd name="T24" fmla="*/ 10 w 61"/>
                <a:gd name="T25" fmla="*/ 23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1" h="99">
                  <a:moveTo>
                    <a:pt x="10" y="23"/>
                  </a:moveTo>
                  <a:cubicBezTo>
                    <a:pt x="11" y="19"/>
                    <a:pt x="13" y="16"/>
                    <a:pt x="16" y="13"/>
                  </a:cubicBezTo>
                  <a:cubicBezTo>
                    <a:pt x="25" y="0"/>
                    <a:pt x="34" y="15"/>
                    <a:pt x="34" y="22"/>
                  </a:cubicBezTo>
                  <a:cubicBezTo>
                    <a:pt x="34" y="28"/>
                    <a:pt x="31" y="35"/>
                    <a:pt x="29" y="40"/>
                  </a:cubicBezTo>
                  <a:cubicBezTo>
                    <a:pt x="25" y="52"/>
                    <a:pt x="17" y="62"/>
                    <a:pt x="13" y="74"/>
                  </a:cubicBezTo>
                  <a:cubicBezTo>
                    <a:pt x="5" y="99"/>
                    <a:pt x="37" y="94"/>
                    <a:pt x="54" y="94"/>
                  </a:cubicBezTo>
                  <a:cubicBezTo>
                    <a:pt x="59" y="93"/>
                    <a:pt x="61" y="88"/>
                    <a:pt x="55" y="88"/>
                  </a:cubicBezTo>
                  <a:cubicBezTo>
                    <a:pt x="47" y="89"/>
                    <a:pt x="38" y="89"/>
                    <a:pt x="30" y="89"/>
                  </a:cubicBezTo>
                  <a:cubicBezTo>
                    <a:pt x="13" y="88"/>
                    <a:pt x="22" y="71"/>
                    <a:pt x="26" y="63"/>
                  </a:cubicBezTo>
                  <a:cubicBezTo>
                    <a:pt x="33" y="50"/>
                    <a:pt x="39" y="39"/>
                    <a:pt x="42" y="25"/>
                  </a:cubicBezTo>
                  <a:cubicBezTo>
                    <a:pt x="44" y="14"/>
                    <a:pt x="40" y="5"/>
                    <a:pt x="27" y="4"/>
                  </a:cubicBezTo>
                  <a:cubicBezTo>
                    <a:pt x="14" y="3"/>
                    <a:pt x="6" y="12"/>
                    <a:pt x="2" y="22"/>
                  </a:cubicBezTo>
                  <a:cubicBezTo>
                    <a:pt x="0" y="26"/>
                    <a:pt x="9" y="26"/>
                    <a:pt x="10" y="23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" name="Freeform 56"/>
            <p:cNvSpPr/>
            <p:nvPr/>
          </p:nvSpPr>
          <p:spPr bwMode="auto">
            <a:xfrm>
              <a:off x="3380" y="2766"/>
              <a:ext cx="165" cy="434"/>
            </a:xfrm>
            <a:custGeom>
              <a:avLst/>
              <a:gdLst>
                <a:gd name="T0" fmla="*/ 20 w 70"/>
                <a:gd name="T1" fmla="*/ 2 h 183"/>
                <a:gd name="T2" fmla="*/ 16 w 70"/>
                <a:gd name="T3" fmla="*/ 36 h 183"/>
                <a:gd name="T4" fmla="*/ 47 w 70"/>
                <a:gd name="T5" fmla="*/ 29 h 183"/>
                <a:gd name="T6" fmla="*/ 40 w 70"/>
                <a:gd name="T7" fmla="*/ 30 h 183"/>
                <a:gd name="T8" fmla="*/ 51 w 70"/>
                <a:gd name="T9" fmla="*/ 59 h 183"/>
                <a:gd name="T10" fmla="*/ 58 w 70"/>
                <a:gd name="T11" fmla="*/ 109 h 183"/>
                <a:gd name="T12" fmla="*/ 56 w 70"/>
                <a:gd name="T13" fmla="*/ 153 h 183"/>
                <a:gd name="T14" fmla="*/ 29 w 70"/>
                <a:gd name="T15" fmla="*/ 147 h 183"/>
                <a:gd name="T16" fmla="*/ 20 w 70"/>
                <a:gd name="T17" fmla="*/ 116 h 183"/>
                <a:gd name="T18" fmla="*/ 12 w 70"/>
                <a:gd name="T19" fmla="*/ 117 h 183"/>
                <a:gd name="T20" fmla="*/ 66 w 70"/>
                <a:gd name="T21" fmla="*/ 144 h 183"/>
                <a:gd name="T22" fmla="*/ 63 w 70"/>
                <a:gd name="T23" fmla="*/ 77 h 183"/>
                <a:gd name="T24" fmla="*/ 48 w 70"/>
                <a:gd name="T25" fmla="*/ 27 h 183"/>
                <a:gd name="T26" fmla="*/ 41 w 70"/>
                <a:gd name="T27" fmla="*/ 28 h 183"/>
                <a:gd name="T28" fmla="*/ 28 w 70"/>
                <a:gd name="T29" fmla="*/ 2 h 183"/>
                <a:gd name="T30" fmla="*/ 20 w 70"/>
                <a:gd name="T31" fmla="*/ 2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0" h="183">
                  <a:moveTo>
                    <a:pt x="20" y="2"/>
                  </a:moveTo>
                  <a:cubicBezTo>
                    <a:pt x="10" y="11"/>
                    <a:pt x="5" y="26"/>
                    <a:pt x="16" y="36"/>
                  </a:cubicBezTo>
                  <a:cubicBezTo>
                    <a:pt x="25" y="43"/>
                    <a:pt x="41" y="34"/>
                    <a:pt x="47" y="29"/>
                  </a:cubicBezTo>
                  <a:cubicBezTo>
                    <a:pt x="45" y="29"/>
                    <a:pt x="43" y="30"/>
                    <a:pt x="40" y="30"/>
                  </a:cubicBezTo>
                  <a:cubicBezTo>
                    <a:pt x="48" y="34"/>
                    <a:pt x="50" y="52"/>
                    <a:pt x="51" y="59"/>
                  </a:cubicBezTo>
                  <a:cubicBezTo>
                    <a:pt x="55" y="75"/>
                    <a:pt x="57" y="92"/>
                    <a:pt x="58" y="109"/>
                  </a:cubicBezTo>
                  <a:cubicBezTo>
                    <a:pt x="59" y="123"/>
                    <a:pt x="60" y="139"/>
                    <a:pt x="56" y="153"/>
                  </a:cubicBezTo>
                  <a:cubicBezTo>
                    <a:pt x="52" y="166"/>
                    <a:pt x="35" y="153"/>
                    <a:pt x="29" y="147"/>
                  </a:cubicBezTo>
                  <a:cubicBezTo>
                    <a:pt x="22" y="139"/>
                    <a:pt x="16" y="126"/>
                    <a:pt x="20" y="116"/>
                  </a:cubicBezTo>
                  <a:cubicBezTo>
                    <a:pt x="21" y="114"/>
                    <a:pt x="13" y="115"/>
                    <a:pt x="12" y="117"/>
                  </a:cubicBezTo>
                  <a:cubicBezTo>
                    <a:pt x="0" y="149"/>
                    <a:pt x="59" y="183"/>
                    <a:pt x="66" y="144"/>
                  </a:cubicBezTo>
                  <a:cubicBezTo>
                    <a:pt x="70" y="122"/>
                    <a:pt x="67" y="98"/>
                    <a:pt x="63" y="77"/>
                  </a:cubicBezTo>
                  <a:cubicBezTo>
                    <a:pt x="62" y="66"/>
                    <a:pt x="60" y="34"/>
                    <a:pt x="48" y="27"/>
                  </a:cubicBezTo>
                  <a:cubicBezTo>
                    <a:pt x="46" y="26"/>
                    <a:pt x="43" y="27"/>
                    <a:pt x="41" y="28"/>
                  </a:cubicBezTo>
                  <a:cubicBezTo>
                    <a:pt x="14" y="47"/>
                    <a:pt x="16" y="13"/>
                    <a:pt x="28" y="2"/>
                  </a:cubicBezTo>
                  <a:cubicBezTo>
                    <a:pt x="30" y="0"/>
                    <a:pt x="22" y="1"/>
                    <a:pt x="20" y="2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" name="Freeform 57"/>
            <p:cNvSpPr/>
            <p:nvPr/>
          </p:nvSpPr>
          <p:spPr bwMode="auto">
            <a:xfrm>
              <a:off x="3486" y="2707"/>
              <a:ext cx="185" cy="190"/>
            </a:xfrm>
            <a:custGeom>
              <a:avLst/>
              <a:gdLst>
                <a:gd name="T0" fmla="*/ 9 w 78"/>
                <a:gd name="T1" fmla="*/ 26 h 80"/>
                <a:gd name="T2" fmla="*/ 39 w 78"/>
                <a:gd name="T3" fmla="*/ 57 h 80"/>
                <a:gd name="T4" fmla="*/ 73 w 78"/>
                <a:gd name="T5" fmla="*/ 76 h 80"/>
                <a:gd name="T6" fmla="*/ 71 w 78"/>
                <a:gd name="T7" fmla="*/ 70 h 80"/>
                <a:gd name="T8" fmla="*/ 5 w 78"/>
                <a:gd name="T9" fmla="*/ 21 h 80"/>
                <a:gd name="T10" fmla="*/ 9 w 78"/>
                <a:gd name="T11" fmla="*/ 26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8" h="80">
                  <a:moveTo>
                    <a:pt x="9" y="26"/>
                  </a:moveTo>
                  <a:cubicBezTo>
                    <a:pt x="28" y="17"/>
                    <a:pt x="33" y="46"/>
                    <a:pt x="39" y="57"/>
                  </a:cubicBezTo>
                  <a:cubicBezTo>
                    <a:pt x="45" y="71"/>
                    <a:pt x="56" y="80"/>
                    <a:pt x="73" y="76"/>
                  </a:cubicBezTo>
                  <a:cubicBezTo>
                    <a:pt x="78" y="74"/>
                    <a:pt x="76" y="69"/>
                    <a:pt x="71" y="70"/>
                  </a:cubicBezTo>
                  <a:cubicBezTo>
                    <a:pt x="35" y="79"/>
                    <a:pt x="48" y="0"/>
                    <a:pt x="5" y="21"/>
                  </a:cubicBezTo>
                  <a:cubicBezTo>
                    <a:pt x="0" y="23"/>
                    <a:pt x="5" y="28"/>
                    <a:pt x="9" y="26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" name="Freeform 58"/>
            <p:cNvSpPr/>
            <p:nvPr/>
          </p:nvSpPr>
          <p:spPr bwMode="auto">
            <a:xfrm>
              <a:off x="3721" y="2871"/>
              <a:ext cx="172" cy="52"/>
            </a:xfrm>
            <a:custGeom>
              <a:avLst/>
              <a:gdLst>
                <a:gd name="T0" fmla="*/ 9 w 73"/>
                <a:gd name="T1" fmla="*/ 18 h 22"/>
                <a:gd name="T2" fmla="*/ 64 w 73"/>
                <a:gd name="T3" fmla="*/ 9 h 22"/>
                <a:gd name="T4" fmla="*/ 68 w 73"/>
                <a:gd name="T5" fmla="*/ 6 h 22"/>
                <a:gd name="T6" fmla="*/ 1 w 73"/>
                <a:gd name="T7" fmla="*/ 20 h 22"/>
                <a:gd name="T8" fmla="*/ 9 w 73"/>
                <a:gd name="T9" fmla="*/ 18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" h="22">
                  <a:moveTo>
                    <a:pt x="9" y="18"/>
                  </a:moveTo>
                  <a:cubicBezTo>
                    <a:pt x="15" y="4"/>
                    <a:pt x="51" y="9"/>
                    <a:pt x="64" y="9"/>
                  </a:cubicBezTo>
                  <a:cubicBezTo>
                    <a:pt x="67" y="9"/>
                    <a:pt x="73" y="6"/>
                    <a:pt x="68" y="6"/>
                  </a:cubicBezTo>
                  <a:cubicBezTo>
                    <a:pt x="51" y="5"/>
                    <a:pt x="8" y="0"/>
                    <a:pt x="1" y="20"/>
                  </a:cubicBezTo>
                  <a:cubicBezTo>
                    <a:pt x="0" y="22"/>
                    <a:pt x="9" y="21"/>
                    <a:pt x="9" y="18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6" name="Freeform 59"/>
            <p:cNvSpPr/>
            <p:nvPr/>
          </p:nvSpPr>
          <p:spPr bwMode="auto">
            <a:xfrm>
              <a:off x="3945" y="2728"/>
              <a:ext cx="197" cy="287"/>
            </a:xfrm>
            <a:custGeom>
              <a:avLst/>
              <a:gdLst>
                <a:gd name="T0" fmla="*/ 11 w 83"/>
                <a:gd name="T1" fmla="*/ 19 h 121"/>
                <a:gd name="T2" fmla="*/ 27 w 83"/>
                <a:gd name="T3" fmla="*/ 45 h 121"/>
                <a:gd name="T4" fmla="*/ 38 w 83"/>
                <a:gd name="T5" fmla="*/ 64 h 121"/>
                <a:gd name="T6" fmla="*/ 56 w 83"/>
                <a:gd name="T7" fmla="*/ 80 h 121"/>
                <a:gd name="T8" fmla="*/ 63 w 83"/>
                <a:gd name="T9" fmla="*/ 87 h 121"/>
                <a:gd name="T10" fmla="*/ 54 w 83"/>
                <a:gd name="T11" fmla="*/ 112 h 121"/>
                <a:gd name="T12" fmla="*/ 39 w 83"/>
                <a:gd name="T13" fmla="*/ 114 h 121"/>
                <a:gd name="T14" fmla="*/ 40 w 83"/>
                <a:gd name="T15" fmla="*/ 120 h 121"/>
                <a:gd name="T16" fmla="*/ 78 w 83"/>
                <a:gd name="T17" fmla="*/ 101 h 121"/>
                <a:gd name="T18" fmla="*/ 51 w 83"/>
                <a:gd name="T19" fmla="*/ 66 h 121"/>
                <a:gd name="T20" fmla="*/ 37 w 83"/>
                <a:gd name="T21" fmla="*/ 32 h 121"/>
                <a:gd name="T22" fmla="*/ 29 w 83"/>
                <a:gd name="T23" fmla="*/ 10 h 121"/>
                <a:gd name="T24" fmla="*/ 4 w 83"/>
                <a:gd name="T25" fmla="*/ 17 h 121"/>
                <a:gd name="T26" fmla="*/ 11 w 83"/>
                <a:gd name="T27" fmla="*/ 19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3" h="121">
                  <a:moveTo>
                    <a:pt x="11" y="19"/>
                  </a:moveTo>
                  <a:cubicBezTo>
                    <a:pt x="29" y="0"/>
                    <a:pt x="28" y="38"/>
                    <a:pt x="27" y="45"/>
                  </a:cubicBezTo>
                  <a:cubicBezTo>
                    <a:pt x="26" y="51"/>
                    <a:pt x="34" y="60"/>
                    <a:pt x="38" y="64"/>
                  </a:cubicBezTo>
                  <a:cubicBezTo>
                    <a:pt x="43" y="70"/>
                    <a:pt x="50" y="75"/>
                    <a:pt x="56" y="80"/>
                  </a:cubicBezTo>
                  <a:cubicBezTo>
                    <a:pt x="59" y="83"/>
                    <a:pt x="61" y="85"/>
                    <a:pt x="63" y="87"/>
                  </a:cubicBezTo>
                  <a:cubicBezTo>
                    <a:pt x="72" y="94"/>
                    <a:pt x="68" y="103"/>
                    <a:pt x="54" y="112"/>
                  </a:cubicBezTo>
                  <a:cubicBezTo>
                    <a:pt x="49" y="112"/>
                    <a:pt x="44" y="113"/>
                    <a:pt x="39" y="114"/>
                  </a:cubicBezTo>
                  <a:cubicBezTo>
                    <a:pt x="34" y="116"/>
                    <a:pt x="35" y="121"/>
                    <a:pt x="40" y="120"/>
                  </a:cubicBezTo>
                  <a:cubicBezTo>
                    <a:pt x="56" y="115"/>
                    <a:pt x="70" y="118"/>
                    <a:pt x="78" y="101"/>
                  </a:cubicBezTo>
                  <a:cubicBezTo>
                    <a:pt x="83" y="88"/>
                    <a:pt x="59" y="73"/>
                    <a:pt x="51" y="66"/>
                  </a:cubicBezTo>
                  <a:cubicBezTo>
                    <a:pt x="39" y="55"/>
                    <a:pt x="36" y="47"/>
                    <a:pt x="37" y="32"/>
                  </a:cubicBezTo>
                  <a:cubicBezTo>
                    <a:pt x="38" y="24"/>
                    <a:pt x="34" y="16"/>
                    <a:pt x="29" y="10"/>
                  </a:cubicBezTo>
                  <a:cubicBezTo>
                    <a:pt x="21" y="1"/>
                    <a:pt x="9" y="11"/>
                    <a:pt x="4" y="17"/>
                  </a:cubicBezTo>
                  <a:cubicBezTo>
                    <a:pt x="0" y="21"/>
                    <a:pt x="8" y="22"/>
                    <a:pt x="11" y="19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" name="Freeform 60"/>
            <p:cNvSpPr/>
            <p:nvPr/>
          </p:nvSpPr>
          <p:spPr bwMode="auto">
            <a:xfrm>
              <a:off x="4165" y="2790"/>
              <a:ext cx="213" cy="62"/>
            </a:xfrm>
            <a:custGeom>
              <a:avLst/>
              <a:gdLst>
                <a:gd name="T0" fmla="*/ 9 w 90"/>
                <a:gd name="T1" fmla="*/ 24 h 26"/>
                <a:gd name="T2" fmla="*/ 80 w 90"/>
                <a:gd name="T3" fmla="*/ 20 h 26"/>
                <a:gd name="T4" fmla="*/ 88 w 90"/>
                <a:gd name="T5" fmla="*/ 17 h 26"/>
                <a:gd name="T6" fmla="*/ 5 w 90"/>
                <a:gd name="T7" fmla="*/ 21 h 26"/>
                <a:gd name="T8" fmla="*/ 9 w 90"/>
                <a:gd name="T9" fmla="*/ 24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26">
                  <a:moveTo>
                    <a:pt x="9" y="24"/>
                  </a:moveTo>
                  <a:cubicBezTo>
                    <a:pt x="28" y="16"/>
                    <a:pt x="62" y="6"/>
                    <a:pt x="80" y="20"/>
                  </a:cubicBezTo>
                  <a:cubicBezTo>
                    <a:pt x="82" y="22"/>
                    <a:pt x="90" y="19"/>
                    <a:pt x="88" y="17"/>
                  </a:cubicBezTo>
                  <a:cubicBezTo>
                    <a:pt x="67" y="0"/>
                    <a:pt x="28" y="11"/>
                    <a:pt x="5" y="21"/>
                  </a:cubicBezTo>
                  <a:cubicBezTo>
                    <a:pt x="0" y="23"/>
                    <a:pt x="5" y="26"/>
                    <a:pt x="9" y="24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" name="Freeform 61"/>
            <p:cNvSpPr/>
            <p:nvPr/>
          </p:nvSpPr>
          <p:spPr bwMode="auto">
            <a:xfrm>
              <a:off x="4217" y="2899"/>
              <a:ext cx="173" cy="33"/>
            </a:xfrm>
            <a:custGeom>
              <a:avLst/>
              <a:gdLst>
                <a:gd name="T0" fmla="*/ 1 w 73"/>
                <a:gd name="T1" fmla="*/ 5 h 14"/>
                <a:gd name="T2" fmla="*/ 64 w 73"/>
                <a:gd name="T3" fmla="*/ 5 h 14"/>
                <a:gd name="T4" fmla="*/ 68 w 73"/>
                <a:gd name="T5" fmla="*/ 1 h 14"/>
                <a:gd name="T6" fmla="*/ 9 w 73"/>
                <a:gd name="T7" fmla="*/ 2 h 14"/>
                <a:gd name="T8" fmla="*/ 1 w 73"/>
                <a:gd name="T9" fmla="*/ 5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" h="14">
                  <a:moveTo>
                    <a:pt x="1" y="5"/>
                  </a:moveTo>
                  <a:cubicBezTo>
                    <a:pt x="19" y="14"/>
                    <a:pt x="45" y="5"/>
                    <a:pt x="64" y="5"/>
                  </a:cubicBezTo>
                  <a:cubicBezTo>
                    <a:pt x="67" y="5"/>
                    <a:pt x="73" y="1"/>
                    <a:pt x="68" y="1"/>
                  </a:cubicBezTo>
                  <a:cubicBezTo>
                    <a:pt x="50" y="2"/>
                    <a:pt x="26" y="10"/>
                    <a:pt x="9" y="2"/>
                  </a:cubicBezTo>
                  <a:cubicBezTo>
                    <a:pt x="7" y="0"/>
                    <a:pt x="0" y="4"/>
                    <a:pt x="1" y="5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" name="Freeform 62"/>
            <p:cNvSpPr/>
            <p:nvPr/>
          </p:nvSpPr>
          <p:spPr bwMode="auto">
            <a:xfrm>
              <a:off x="4459" y="2740"/>
              <a:ext cx="234" cy="292"/>
            </a:xfrm>
            <a:custGeom>
              <a:avLst/>
              <a:gdLst>
                <a:gd name="T0" fmla="*/ 13 w 99"/>
                <a:gd name="T1" fmla="*/ 31 h 123"/>
                <a:gd name="T2" fmla="*/ 36 w 99"/>
                <a:gd name="T3" fmla="*/ 25 h 123"/>
                <a:gd name="T4" fmla="*/ 37 w 99"/>
                <a:gd name="T5" fmla="*/ 39 h 123"/>
                <a:gd name="T6" fmla="*/ 33 w 99"/>
                <a:gd name="T7" fmla="*/ 56 h 123"/>
                <a:gd name="T8" fmla="*/ 29 w 99"/>
                <a:gd name="T9" fmla="*/ 95 h 123"/>
                <a:gd name="T10" fmla="*/ 94 w 99"/>
                <a:gd name="T11" fmla="*/ 103 h 123"/>
                <a:gd name="T12" fmla="*/ 92 w 99"/>
                <a:gd name="T13" fmla="*/ 98 h 123"/>
                <a:gd name="T14" fmla="*/ 51 w 99"/>
                <a:gd name="T15" fmla="*/ 106 h 123"/>
                <a:gd name="T16" fmla="*/ 38 w 99"/>
                <a:gd name="T17" fmla="*/ 72 h 123"/>
                <a:gd name="T18" fmla="*/ 46 w 99"/>
                <a:gd name="T19" fmla="*/ 26 h 123"/>
                <a:gd name="T20" fmla="*/ 4 w 99"/>
                <a:gd name="T21" fmla="*/ 33 h 123"/>
                <a:gd name="T22" fmla="*/ 13 w 99"/>
                <a:gd name="T23" fmla="*/ 3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9" h="123">
                  <a:moveTo>
                    <a:pt x="13" y="31"/>
                  </a:moveTo>
                  <a:cubicBezTo>
                    <a:pt x="25" y="16"/>
                    <a:pt x="33" y="14"/>
                    <a:pt x="36" y="25"/>
                  </a:cubicBezTo>
                  <a:cubicBezTo>
                    <a:pt x="38" y="29"/>
                    <a:pt x="37" y="35"/>
                    <a:pt x="37" y="39"/>
                  </a:cubicBezTo>
                  <a:cubicBezTo>
                    <a:pt x="37" y="45"/>
                    <a:pt x="35" y="51"/>
                    <a:pt x="33" y="56"/>
                  </a:cubicBezTo>
                  <a:cubicBezTo>
                    <a:pt x="29" y="69"/>
                    <a:pt x="26" y="82"/>
                    <a:pt x="29" y="95"/>
                  </a:cubicBezTo>
                  <a:cubicBezTo>
                    <a:pt x="35" y="123"/>
                    <a:pt x="77" y="109"/>
                    <a:pt x="94" y="103"/>
                  </a:cubicBezTo>
                  <a:cubicBezTo>
                    <a:pt x="99" y="102"/>
                    <a:pt x="98" y="96"/>
                    <a:pt x="92" y="98"/>
                  </a:cubicBezTo>
                  <a:cubicBezTo>
                    <a:pt x="80" y="102"/>
                    <a:pt x="65" y="108"/>
                    <a:pt x="51" y="106"/>
                  </a:cubicBezTo>
                  <a:cubicBezTo>
                    <a:pt x="34" y="102"/>
                    <a:pt x="36" y="84"/>
                    <a:pt x="38" y="72"/>
                  </a:cubicBezTo>
                  <a:cubicBezTo>
                    <a:pt x="41" y="56"/>
                    <a:pt x="47" y="42"/>
                    <a:pt x="46" y="26"/>
                  </a:cubicBezTo>
                  <a:cubicBezTo>
                    <a:pt x="43" y="0"/>
                    <a:pt x="0" y="7"/>
                    <a:pt x="4" y="33"/>
                  </a:cubicBezTo>
                  <a:cubicBezTo>
                    <a:pt x="5" y="37"/>
                    <a:pt x="13" y="35"/>
                    <a:pt x="13" y="31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" name="Freeform 63"/>
            <p:cNvSpPr/>
            <p:nvPr/>
          </p:nvSpPr>
          <p:spPr bwMode="auto">
            <a:xfrm>
              <a:off x="4646" y="2747"/>
              <a:ext cx="236" cy="247"/>
            </a:xfrm>
            <a:custGeom>
              <a:avLst/>
              <a:gdLst>
                <a:gd name="T0" fmla="*/ 10 w 100"/>
                <a:gd name="T1" fmla="*/ 17 h 104"/>
                <a:gd name="T2" fmla="*/ 38 w 100"/>
                <a:gd name="T3" fmla="*/ 34 h 104"/>
                <a:gd name="T4" fmla="*/ 47 w 100"/>
                <a:gd name="T5" fmla="*/ 70 h 104"/>
                <a:gd name="T6" fmla="*/ 99 w 100"/>
                <a:gd name="T7" fmla="*/ 82 h 104"/>
                <a:gd name="T8" fmla="*/ 91 w 100"/>
                <a:gd name="T9" fmla="*/ 83 h 104"/>
                <a:gd name="T10" fmla="*/ 54 w 100"/>
                <a:gd name="T11" fmla="*/ 63 h 104"/>
                <a:gd name="T12" fmla="*/ 44 w 100"/>
                <a:gd name="T13" fmla="*/ 24 h 104"/>
                <a:gd name="T14" fmla="*/ 2 w 100"/>
                <a:gd name="T15" fmla="*/ 18 h 104"/>
                <a:gd name="T16" fmla="*/ 10 w 100"/>
                <a:gd name="T17" fmla="*/ 17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0" h="104">
                  <a:moveTo>
                    <a:pt x="10" y="17"/>
                  </a:moveTo>
                  <a:cubicBezTo>
                    <a:pt x="28" y="0"/>
                    <a:pt x="34" y="19"/>
                    <a:pt x="38" y="34"/>
                  </a:cubicBezTo>
                  <a:cubicBezTo>
                    <a:pt x="41" y="46"/>
                    <a:pt x="42" y="59"/>
                    <a:pt x="47" y="70"/>
                  </a:cubicBezTo>
                  <a:cubicBezTo>
                    <a:pt x="54" y="83"/>
                    <a:pt x="92" y="104"/>
                    <a:pt x="99" y="82"/>
                  </a:cubicBezTo>
                  <a:cubicBezTo>
                    <a:pt x="100" y="80"/>
                    <a:pt x="92" y="81"/>
                    <a:pt x="91" y="83"/>
                  </a:cubicBezTo>
                  <a:cubicBezTo>
                    <a:pt x="86" y="98"/>
                    <a:pt x="56" y="71"/>
                    <a:pt x="54" y="63"/>
                  </a:cubicBezTo>
                  <a:cubicBezTo>
                    <a:pt x="49" y="51"/>
                    <a:pt x="48" y="37"/>
                    <a:pt x="44" y="24"/>
                  </a:cubicBezTo>
                  <a:cubicBezTo>
                    <a:pt x="37" y="0"/>
                    <a:pt x="18" y="2"/>
                    <a:pt x="2" y="18"/>
                  </a:cubicBezTo>
                  <a:cubicBezTo>
                    <a:pt x="0" y="20"/>
                    <a:pt x="9" y="19"/>
                    <a:pt x="10" y="17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1" name="Freeform 64"/>
            <p:cNvSpPr/>
            <p:nvPr/>
          </p:nvSpPr>
          <p:spPr bwMode="auto">
            <a:xfrm>
              <a:off x="4674" y="2816"/>
              <a:ext cx="211" cy="55"/>
            </a:xfrm>
            <a:custGeom>
              <a:avLst/>
              <a:gdLst>
                <a:gd name="T0" fmla="*/ 6 w 89"/>
                <a:gd name="T1" fmla="*/ 22 h 23"/>
                <a:gd name="T2" fmla="*/ 83 w 89"/>
                <a:gd name="T3" fmla="*/ 6 h 23"/>
                <a:gd name="T4" fmla="*/ 83 w 89"/>
                <a:gd name="T5" fmla="*/ 1 h 23"/>
                <a:gd name="T6" fmla="*/ 7 w 89"/>
                <a:gd name="T7" fmla="*/ 16 h 23"/>
                <a:gd name="T8" fmla="*/ 6 w 89"/>
                <a:gd name="T9" fmla="*/ 2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9" h="23">
                  <a:moveTo>
                    <a:pt x="6" y="22"/>
                  </a:moveTo>
                  <a:cubicBezTo>
                    <a:pt x="32" y="17"/>
                    <a:pt x="57" y="10"/>
                    <a:pt x="83" y="6"/>
                  </a:cubicBezTo>
                  <a:cubicBezTo>
                    <a:pt x="87" y="6"/>
                    <a:pt x="89" y="0"/>
                    <a:pt x="83" y="1"/>
                  </a:cubicBezTo>
                  <a:cubicBezTo>
                    <a:pt x="58" y="5"/>
                    <a:pt x="32" y="12"/>
                    <a:pt x="7" y="16"/>
                  </a:cubicBezTo>
                  <a:cubicBezTo>
                    <a:pt x="2" y="17"/>
                    <a:pt x="0" y="23"/>
                    <a:pt x="6" y="22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" name="Freeform 65"/>
            <p:cNvSpPr/>
            <p:nvPr/>
          </p:nvSpPr>
          <p:spPr bwMode="auto">
            <a:xfrm>
              <a:off x="2365" y="2792"/>
              <a:ext cx="196" cy="320"/>
            </a:xfrm>
            <a:custGeom>
              <a:avLst/>
              <a:gdLst>
                <a:gd name="T0" fmla="*/ 9 w 83"/>
                <a:gd name="T1" fmla="*/ 25 h 135"/>
                <a:gd name="T2" fmla="*/ 39 w 83"/>
                <a:gd name="T3" fmla="*/ 19 h 135"/>
                <a:gd name="T4" fmla="*/ 32 w 83"/>
                <a:gd name="T5" fmla="*/ 41 h 135"/>
                <a:gd name="T6" fmla="*/ 40 w 83"/>
                <a:gd name="T7" fmla="*/ 72 h 135"/>
                <a:gd name="T8" fmla="*/ 72 w 83"/>
                <a:gd name="T9" fmla="*/ 102 h 135"/>
                <a:gd name="T10" fmla="*/ 19 w 83"/>
                <a:gd name="T11" fmla="*/ 131 h 135"/>
                <a:gd name="T12" fmla="*/ 22 w 83"/>
                <a:gd name="T13" fmla="*/ 133 h 135"/>
                <a:gd name="T14" fmla="*/ 62 w 83"/>
                <a:gd name="T15" fmla="*/ 129 h 135"/>
                <a:gd name="T16" fmla="*/ 80 w 83"/>
                <a:gd name="T17" fmla="*/ 103 h 135"/>
                <a:gd name="T18" fmla="*/ 39 w 83"/>
                <a:gd name="T19" fmla="*/ 59 h 135"/>
                <a:gd name="T20" fmla="*/ 40 w 83"/>
                <a:gd name="T21" fmla="*/ 3 h 135"/>
                <a:gd name="T22" fmla="*/ 0 w 83"/>
                <a:gd name="T23" fmla="*/ 26 h 135"/>
                <a:gd name="T24" fmla="*/ 9 w 83"/>
                <a:gd name="T25" fmla="*/ 25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3" h="135">
                  <a:moveTo>
                    <a:pt x="9" y="25"/>
                  </a:moveTo>
                  <a:cubicBezTo>
                    <a:pt x="12" y="12"/>
                    <a:pt x="42" y="0"/>
                    <a:pt x="39" y="19"/>
                  </a:cubicBezTo>
                  <a:cubicBezTo>
                    <a:pt x="38" y="27"/>
                    <a:pt x="35" y="34"/>
                    <a:pt x="32" y="41"/>
                  </a:cubicBezTo>
                  <a:cubicBezTo>
                    <a:pt x="28" y="53"/>
                    <a:pt x="29" y="63"/>
                    <a:pt x="40" y="72"/>
                  </a:cubicBezTo>
                  <a:cubicBezTo>
                    <a:pt x="51" y="82"/>
                    <a:pt x="67" y="87"/>
                    <a:pt x="72" y="102"/>
                  </a:cubicBezTo>
                  <a:cubicBezTo>
                    <a:pt x="79" y="127"/>
                    <a:pt x="36" y="125"/>
                    <a:pt x="19" y="131"/>
                  </a:cubicBezTo>
                  <a:cubicBezTo>
                    <a:pt x="14" y="133"/>
                    <a:pt x="19" y="134"/>
                    <a:pt x="22" y="133"/>
                  </a:cubicBezTo>
                  <a:cubicBezTo>
                    <a:pt x="35" y="129"/>
                    <a:pt x="50" y="135"/>
                    <a:pt x="62" y="129"/>
                  </a:cubicBezTo>
                  <a:cubicBezTo>
                    <a:pt x="72" y="124"/>
                    <a:pt x="79" y="113"/>
                    <a:pt x="80" y="103"/>
                  </a:cubicBezTo>
                  <a:cubicBezTo>
                    <a:pt x="83" y="84"/>
                    <a:pt x="48" y="73"/>
                    <a:pt x="39" y="59"/>
                  </a:cubicBezTo>
                  <a:cubicBezTo>
                    <a:pt x="33" y="49"/>
                    <a:pt x="61" y="5"/>
                    <a:pt x="40" y="3"/>
                  </a:cubicBezTo>
                  <a:cubicBezTo>
                    <a:pt x="25" y="2"/>
                    <a:pt x="4" y="11"/>
                    <a:pt x="0" y="26"/>
                  </a:cubicBezTo>
                  <a:cubicBezTo>
                    <a:pt x="0" y="28"/>
                    <a:pt x="8" y="27"/>
                    <a:pt x="9" y="25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" name="Freeform 66"/>
            <p:cNvSpPr/>
            <p:nvPr/>
          </p:nvSpPr>
          <p:spPr bwMode="auto">
            <a:xfrm>
              <a:off x="1882" y="2608"/>
              <a:ext cx="135" cy="132"/>
            </a:xfrm>
            <a:custGeom>
              <a:avLst/>
              <a:gdLst>
                <a:gd name="T0" fmla="*/ 48 w 57"/>
                <a:gd name="T1" fmla="*/ 2 h 56"/>
                <a:gd name="T2" fmla="*/ 5 w 57"/>
                <a:gd name="T3" fmla="*/ 54 h 56"/>
                <a:gd name="T4" fmla="*/ 10 w 57"/>
                <a:gd name="T5" fmla="*/ 55 h 56"/>
                <a:gd name="T6" fmla="*/ 56 w 57"/>
                <a:gd name="T7" fmla="*/ 1 h 56"/>
                <a:gd name="T8" fmla="*/ 48 w 57"/>
                <a:gd name="T9" fmla="*/ 2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56">
                  <a:moveTo>
                    <a:pt x="48" y="2"/>
                  </a:moveTo>
                  <a:cubicBezTo>
                    <a:pt x="40" y="22"/>
                    <a:pt x="27" y="45"/>
                    <a:pt x="5" y="54"/>
                  </a:cubicBezTo>
                  <a:cubicBezTo>
                    <a:pt x="0" y="56"/>
                    <a:pt x="8" y="56"/>
                    <a:pt x="10" y="55"/>
                  </a:cubicBezTo>
                  <a:cubicBezTo>
                    <a:pt x="33" y="45"/>
                    <a:pt x="47" y="22"/>
                    <a:pt x="56" y="1"/>
                  </a:cubicBezTo>
                  <a:cubicBezTo>
                    <a:pt x="57" y="0"/>
                    <a:pt x="49" y="0"/>
                    <a:pt x="48" y="2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" name="Freeform 67"/>
            <p:cNvSpPr/>
            <p:nvPr/>
          </p:nvSpPr>
          <p:spPr bwMode="auto">
            <a:xfrm>
              <a:off x="1898" y="2622"/>
              <a:ext cx="138" cy="95"/>
            </a:xfrm>
            <a:custGeom>
              <a:avLst/>
              <a:gdLst>
                <a:gd name="T0" fmla="*/ 1 w 58"/>
                <a:gd name="T1" fmla="*/ 4 h 40"/>
                <a:gd name="T2" fmla="*/ 49 w 58"/>
                <a:gd name="T3" fmla="*/ 39 h 40"/>
                <a:gd name="T4" fmla="*/ 57 w 58"/>
                <a:gd name="T5" fmla="*/ 36 h 40"/>
                <a:gd name="T6" fmla="*/ 9 w 58"/>
                <a:gd name="T7" fmla="*/ 2 h 40"/>
                <a:gd name="T8" fmla="*/ 1 w 58"/>
                <a:gd name="T9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40">
                  <a:moveTo>
                    <a:pt x="1" y="4"/>
                  </a:moveTo>
                  <a:cubicBezTo>
                    <a:pt x="17" y="16"/>
                    <a:pt x="35" y="25"/>
                    <a:pt x="49" y="39"/>
                  </a:cubicBezTo>
                  <a:cubicBezTo>
                    <a:pt x="51" y="40"/>
                    <a:pt x="58" y="37"/>
                    <a:pt x="57" y="36"/>
                  </a:cubicBezTo>
                  <a:cubicBezTo>
                    <a:pt x="43" y="23"/>
                    <a:pt x="25" y="13"/>
                    <a:pt x="9" y="2"/>
                  </a:cubicBezTo>
                  <a:cubicBezTo>
                    <a:pt x="7" y="0"/>
                    <a:pt x="0" y="4"/>
                    <a:pt x="1" y="4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" name="Freeform 68"/>
            <p:cNvSpPr/>
            <p:nvPr/>
          </p:nvSpPr>
          <p:spPr bwMode="auto">
            <a:xfrm>
              <a:off x="2017" y="2638"/>
              <a:ext cx="120" cy="31"/>
            </a:xfrm>
            <a:custGeom>
              <a:avLst/>
              <a:gdLst>
                <a:gd name="T0" fmla="*/ 5 w 51"/>
                <a:gd name="T1" fmla="*/ 10 h 13"/>
                <a:gd name="T2" fmla="*/ 45 w 51"/>
                <a:gd name="T3" fmla="*/ 6 h 13"/>
                <a:gd name="T4" fmla="*/ 42 w 51"/>
                <a:gd name="T5" fmla="*/ 2 h 13"/>
                <a:gd name="T6" fmla="*/ 10 w 51"/>
                <a:gd name="T7" fmla="*/ 5 h 13"/>
                <a:gd name="T8" fmla="*/ 5 w 51"/>
                <a:gd name="T9" fmla="*/ 1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13">
                  <a:moveTo>
                    <a:pt x="5" y="10"/>
                  </a:moveTo>
                  <a:cubicBezTo>
                    <a:pt x="18" y="13"/>
                    <a:pt x="33" y="11"/>
                    <a:pt x="45" y="6"/>
                  </a:cubicBezTo>
                  <a:cubicBezTo>
                    <a:pt x="51" y="3"/>
                    <a:pt x="46" y="0"/>
                    <a:pt x="42" y="2"/>
                  </a:cubicBezTo>
                  <a:cubicBezTo>
                    <a:pt x="32" y="6"/>
                    <a:pt x="20" y="8"/>
                    <a:pt x="10" y="5"/>
                  </a:cubicBezTo>
                  <a:cubicBezTo>
                    <a:pt x="7" y="4"/>
                    <a:pt x="0" y="8"/>
                    <a:pt x="5" y="10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" name="Freeform 69"/>
            <p:cNvSpPr/>
            <p:nvPr/>
          </p:nvSpPr>
          <p:spPr bwMode="auto">
            <a:xfrm>
              <a:off x="2064" y="2601"/>
              <a:ext cx="111" cy="125"/>
            </a:xfrm>
            <a:custGeom>
              <a:avLst/>
              <a:gdLst>
                <a:gd name="T0" fmla="*/ 24 w 47"/>
                <a:gd name="T1" fmla="*/ 6 h 53"/>
                <a:gd name="T2" fmla="*/ 30 w 47"/>
                <a:gd name="T3" fmla="*/ 33 h 53"/>
                <a:gd name="T4" fmla="*/ 4 w 47"/>
                <a:gd name="T5" fmla="*/ 49 h 53"/>
                <a:gd name="T6" fmla="*/ 11 w 47"/>
                <a:gd name="T7" fmla="*/ 51 h 53"/>
                <a:gd name="T8" fmla="*/ 41 w 47"/>
                <a:gd name="T9" fmla="*/ 28 h 53"/>
                <a:gd name="T10" fmla="*/ 32 w 47"/>
                <a:gd name="T11" fmla="*/ 3 h 53"/>
                <a:gd name="T12" fmla="*/ 24 w 47"/>
                <a:gd name="T13" fmla="*/ 6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7" h="53">
                  <a:moveTo>
                    <a:pt x="24" y="6"/>
                  </a:moveTo>
                  <a:cubicBezTo>
                    <a:pt x="31" y="15"/>
                    <a:pt x="41" y="22"/>
                    <a:pt x="30" y="33"/>
                  </a:cubicBezTo>
                  <a:cubicBezTo>
                    <a:pt x="23" y="40"/>
                    <a:pt x="12" y="43"/>
                    <a:pt x="4" y="49"/>
                  </a:cubicBezTo>
                  <a:cubicBezTo>
                    <a:pt x="0" y="52"/>
                    <a:pt x="9" y="53"/>
                    <a:pt x="11" y="51"/>
                  </a:cubicBezTo>
                  <a:cubicBezTo>
                    <a:pt x="21" y="43"/>
                    <a:pt x="35" y="41"/>
                    <a:pt x="41" y="28"/>
                  </a:cubicBezTo>
                  <a:cubicBezTo>
                    <a:pt x="47" y="17"/>
                    <a:pt x="38" y="12"/>
                    <a:pt x="32" y="3"/>
                  </a:cubicBezTo>
                  <a:cubicBezTo>
                    <a:pt x="30" y="0"/>
                    <a:pt x="22" y="3"/>
                    <a:pt x="24" y="6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7" name="Freeform 70"/>
            <p:cNvSpPr/>
            <p:nvPr/>
          </p:nvSpPr>
          <p:spPr bwMode="auto">
            <a:xfrm>
              <a:off x="2180" y="2582"/>
              <a:ext cx="118" cy="132"/>
            </a:xfrm>
            <a:custGeom>
              <a:avLst/>
              <a:gdLst>
                <a:gd name="T0" fmla="*/ 12 w 50"/>
                <a:gd name="T1" fmla="*/ 11 h 56"/>
                <a:gd name="T2" fmla="*/ 8 w 50"/>
                <a:gd name="T3" fmla="*/ 44 h 56"/>
                <a:gd name="T4" fmla="*/ 43 w 50"/>
                <a:gd name="T5" fmla="*/ 39 h 56"/>
                <a:gd name="T6" fmla="*/ 38 w 50"/>
                <a:gd name="T7" fmla="*/ 4 h 56"/>
                <a:gd name="T8" fmla="*/ 23 w 50"/>
                <a:gd name="T9" fmla="*/ 2 h 56"/>
                <a:gd name="T10" fmla="*/ 11 w 50"/>
                <a:gd name="T11" fmla="*/ 17 h 56"/>
                <a:gd name="T12" fmla="*/ 19 w 50"/>
                <a:gd name="T13" fmla="*/ 16 h 56"/>
                <a:gd name="T14" fmla="*/ 27 w 50"/>
                <a:gd name="T15" fmla="*/ 6 h 56"/>
                <a:gd name="T16" fmla="*/ 34 w 50"/>
                <a:gd name="T17" fmla="*/ 12 h 56"/>
                <a:gd name="T18" fmla="*/ 35 w 50"/>
                <a:gd name="T19" fmla="*/ 38 h 56"/>
                <a:gd name="T20" fmla="*/ 23 w 50"/>
                <a:gd name="T21" fmla="*/ 45 h 56"/>
                <a:gd name="T22" fmla="*/ 14 w 50"/>
                <a:gd name="T23" fmla="*/ 38 h 56"/>
                <a:gd name="T24" fmla="*/ 18 w 50"/>
                <a:gd name="T25" fmla="*/ 14 h 56"/>
                <a:gd name="T26" fmla="*/ 12 w 50"/>
                <a:gd name="T27" fmla="*/ 11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0" h="56">
                  <a:moveTo>
                    <a:pt x="12" y="11"/>
                  </a:moveTo>
                  <a:cubicBezTo>
                    <a:pt x="0" y="18"/>
                    <a:pt x="0" y="34"/>
                    <a:pt x="8" y="44"/>
                  </a:cubicBezTo>
                  <a:cubicBezTo>
                    <a:pt x="18" y="56"/>
                    <a:pt x="35" y="50"/>
                    <a:pt x="43" y="39"/>
                  </a:cubicBezTo>
                  <a:cubicBezTo>
                    <a:pt x="50" y="29"/>
                    <a:pt x="47" y="13"/>
                    <a:pt x="38" y="4"/>
                  </a:cubicBezTo>
                  <a:cubicBezTo>
                    <a:pt x="34" y="1"/>
                    <a:pt x="28" y="0"/>
                    <a:pt x="23" y="2"/>
                  </a:cubicBezTo>
                  <a:cubicBezTo>
                    <a:pt x="16" y="4"/>
                    <a:pt x="13" y="11"/>
                    <a:pt x="11" y="17"/>
                  </a:cubicBezTo>
                  <a:cubicBezTo>
                    <a:pt x="10" y="20"/>
                    <a:pt x="18" y="19"/>
                    <a:pt x="19" y="16"/>
                  </a:cubicBezTo>
                  <a:cubicBezTo>
                    <a:pt x="20" y="14"/>
                    <a:pt x="23" y="6"/>
                    <a:pt x="27" y="6"/>
                  </a:cubicBezTo>
                  <a:cubicBezTo>
                    <a:pt x="30" y="6"/>
                    <a:pt x="32" y="10"/>
                    <a:pt x="34" y="12"/>
                  </a:cubicBezTo>
                  <a:cubicBezTo>
                    <a:pt x="39" y="20"/>
                    <a:pt x="39" y="30"/>
                    <a:pt x="35" y="38"/>
                  </a:cubicBezTo>
                  <a:cubicBezTo>
                    <a:pt x="33" y="41"/>
                    <a:pt x="29" y="46"/>
                    <a:pt x="23" y="45"/>
                  </a:cubicBezTo>
                  <a:cubicBezTo>
                    <a:pt x="19" y="45"/>
                    <a:pt x="16" y="41"/>
                    <a:pt x="14" y="38"/>
                  </a:cubicBezTo>
                  <a:cubicBezTo>
                    <a:pt x="9" y="31"/>
                    <a:pt x="9" y="19"/>
                    <a:pt x="18" y="14"/>
                  </a:cubicBezTo>
                  <a:cubicBezTo>
                    <a:pt x="23" y="11"/>
                    <a:pt x="15" y="9"/>
                    <a:pt x="12" y="11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" name="Freeform 71"/>
            <p:cNvSpPr/>
            <p:nvPr/>
          </p:nvSpPr>
          <p:spPr bwMode="auto">
            <a:xfrm>
              <a:off x="2502" y="3257"/>
              <a:ext cx="170" cy="163"/>
            </a:xfrm>
            <a:custGeom>
              <a:avLst/>
              <a:gdLst>
                <a:gd name="T0" fmla="*/ 6 w 72"/>
                <a:gd name="T1" fmla="*/ 6 h 69"/>
                <a:gd name="T2" fmla="*/ 61 w 72"/>
                <a:gd name="T3" fmla="*/ 67 h 69"/>
                <a:gd name="T4" fmla="*/ 68 w 72"/>
                <a:gd name="T5" fmla="*/ 62 h 69"/>
                <a:gd name="T6" fmla="*/ 10 w 72"/>
                <a:gd name="T7" fmla="*/ 1 h 69"/>
                <a:gd name="T8" fmla="*/ 6 w 72"/>
                <a:gd name="T9" fmla="*/ 6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69">
                  <a:moveTo>
                    <a:pt x="6" y="6"/>
                  </a:moveTo>
                  <a:cubicBezTo>
                    <a:pt x="32" y="16"/>
                    <a:pt x="40" y="50"/>
                    <a:pt x="61" y="67"/>
                  </a:cubicBezTo>
                  <a:cubicBezTo>
                    <a:pt x="64" y="69"/>
                    <a:pt x="72" y="65"/>
                    <a:pt x="68" y="62"/>
                  </a:cubicBezTo>
                  <a:cubicBezTo>
                    <a:pt x="46" y="45"/>
                    <a:pt x="39" y="11"/>
                    <a:pt x="10" y="1"/>
                  </a:cubicBezTo>
                  <a:cubicBezTo>
                    <a:pt x="7" y="0"/>
                    <a:pt x="0" y="5"/>
                    <a:pt x="6" y="6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" name="Freeform 72"/>
            <p:cNvSpPr/>
            <p:nvPr/>
          </p:nvSpPr>
          <p:spPr bwMode="auto">
            <a:xfrm>
              <a:off x="3091" y="3271"/>
              <a:ext cx="147" cy="225"/>
            </a:xfrm>
            <a:custGeom>
              <a:avLst/>
              <a:gdLst>
                <a:gd name="T0" fmla="*/ 14 w 62"/>
                <a:gd name="T1" fmla="*/ 16 h 95"/>
                <a:gd name="T2" fmla="*/ 10 w 62"/>
                <a:gd name="T3" fmla="*/ 11 h 95"/>
                <a:gd name="T4" fmla="*/ 14 w 62"/>
                <a:gd name="T5" fmla="*/ 8 h 95"/>
                <a:gd name="T6" fmla="*/ 31 w 62"/>
                <a:gd name="T7" fmla="*/ 11 h 95"/>
                <a:gd name="T8" fmla="*/ 30 w 62"/>
                <a:gd name="T9" fmla="*/ 35 h 95"/>
                <a:gd name="T10" fmla="*/ 35 w 62"/>
                <a:gd name="T11" fmla="*/ 56 h 95"/>
                <a:gd name="T12" fmla="*/ 42 w 62"/>
                <a:gd name="T13" fmla="*/ 66 h 95"/>
                <a:gd name="T14" fmla="*/ 16 w 62"/>
                <a:gd name="T15" fmla="*/ 87 h 95"/>
                <a:gd name="T16" fmla="*/ 11 w 62"/>
                <a:gd name="T17" fmla="*/ 91 h 95"/>
                <a:gd name="T18" fmla="*/ 45 w 62"/>
                <a:gd name="T19" fmla="*/ 78 h 95"/>
                <a:gd name="T20" fmla="*/ 37 w 62"/>
                <a:gd name="T21" fmla="*/ 38 h 95"/>
                <a:gd name="T22" fmla="*/ 29 w 62"/>
                <a:gd name="T23" fmla="*/ 1 h 95"/>
                <a:gd name="T24" fmla="*/ 1 w 62"/>
                <a:gd name="T25" fmla="*/ 13 h 95"/>
                <a:gd name="T26" fmla="*/ 4 w 62"/>
                <a:gd name="T27" fmla="*/ 15 h 95"/>
                <a:gd name="T28" fmla="*/ 5 w 62"/>
                <a:gd name="T29" fmla="*/ 18 h 95"/>
                <a:gd name="T30" fmla="*/ 14 w 62"/>
                <a:gd name="T31" fmla="*/ 16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95">
                  <a:moveTo>
                    <a:pt x="14" y="16"/>
                  </a:moveTo>
                  <a:cubicBezTo>
                    <a:pt x="14" y="13"/>
                    <a:pt x="13" y="11"/>
                    <a:pt x="10" y="11"/>
                  </a:cubicBezTo>
                  <a:cubicBezTo>
                    <a:pt x="11" y="10"/>
                    <a:pt x="13" y="9"/>
                    <a:pt x="14" y="8"/>
                  </a:cubicBezTo>
                  <a:cubicBezTo>
                    <a:pt x="22" y="5"/>
                    <a:pt x="28" y="6"/>
                    <a:pt x="31" y="11"/>
                  </a:cubicBezTo>
                  <a:cubicBezTo>
                    <a:pt x="38" y="17"/>
                    <a:pt x="32" y="28"/>
                    <a:pt x="30" y="35"/>
                  </a:cubicBezTo>
                  <a:cubicBezTo>
                    <a:pt x="27" y="43"/>
                    <a:pt x="30" y="49"/>
                    <a:pt x="35" y="56"/>
                  </a:cubicBezTo>
                  <a:cubicBezTo>
                    <a:pt x="37" y="60"/>
                    <a:pt x="40" y="62"/>
                    <a:pt x="42" y="66"/>
                  </a:cubicBezTo>
                  <a:cubicBezTo>
                    <a:pt x="47" y="76"/>
                    <a:pt x="25" y="89"/>
                    <a:pt x="16" y="87"/>
                  </a:cubicBezTo>
                  <a:cubicBezTo>
                    <a:pt x="14" y="86"/>
                    <a:pt x="6" y="90"/>
                    <a:pt x="11" y="91"/>
                  </a:cubicBezTo>
                  <a:cubicBezTo>
                    <a:pt x="24" y="95"/>
                    <a:pt x="36" y="86"/>
                    <a:pt x="45" y="78"/>
                  </a:cubicBezTo>
                  <a:cubicBezTo>
                    <a:pt x="62" y="64"/>
                    <a:pt x="36" y="53"/>
                    <a:pt x="37" y="38"/>
                  </a:cubicBezTo>
                  <a:cubicBezTo>
                    <a:pt x="38" y="27"/>
                    <a:pt x="51" y="4"/>
                    <a:pt x="29" y="1"/>
                  </a:cubicBezTo>
                  <a:cubicBezTo>
                    <a:pt x="18" y="0"/>
                    <a:pt x="8" y="4"/>
                    <a:pt x="1" y="13"/>
                  </a:cubicBezTo>
                  <a:cubicBezTo>
                    <a:pt x="0" y="14"/>
                    <a:pt x="3" y="15"/>
                    <a:pt x="4" y="15"/>
                  </a:cubicBezTo>
                  <a:cubicBezTo>
                    <a:pt x="4" y="16"/>
                    <a:pt x="5" y="17"/>
                    <a:pt x="5" y="18"/>
                  </a:cubicBezTo>
                  <a:cubicBezTo>
                    <a:pt x="5" y="20"/>
                    <a:pt x="14" y="19"/>
                    <a:pt x="14" y="16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" name="Freeform 73"/>
            <p:cNvSpPr/>
            <p:nvPr/>
          </p:nvSpPr>
          <p:spPr bwMode="auto">
            <a:xfrm>
              <a:off x="3652" y="3193"/>
              <a:ext cx="393" cy="319"/>
            </a:xfrm>
            <a:custGeom>
              <a:avLst/>
              <a:gdLst>
                <a:gd name="T0" fmla="*/ 11 w 166"/>
                <a:gd name="T1" fmla="*/ 96 h 135"/>
                <a:gd name="T2" fmla="*/ 47 w 166"/>
                <a:gd name="T3" fmla="*/ 4 h 135"/>
                <a:gd name="T4" fmla="*/ 39 w 166"/>
                <a:gd name="T5" fmla="*/ 4 h 135"/>
                <a:gd name="T6" fmla="*/ 39 w 166"/>
                <a:gd name="T7" fmla="*/ 113 h 135"/>
                <a:gd name="T8" fmla="*/ 104 w 166"/>
                <a:gd name="T9" fmla="*/ 80 h 135"/>
                <a:gd name="T10" fmla="*/ 95 w 166"/>
                <a:gd name="T11" fmla="*/ 81 h 135"/>
                <a:gd name="T12" fmla="*/ 116 w 166"/>
                <a:gd name="T13" fmla="*/ 93 h 135"/>
                <a:gd name="T14" fmla="*/ 136 w 166"/>
                <a:gd name="T15" fmla="*/ 78 h 135"/>
                <a:gd name="T16" fmla="*/ 156 w 166"/>
                <a:gd name="T17" fmla="*/ 100 h 135"/>
                <a:gd name="T18" fmla="*/ 165 w 166"/>
                <a:gd name="T19" fmla="*/ 98 h 135"/>
                <a:gd name="T20" fmla="*/ 145 w 166"/>
                <a:gd name="T21" fmla="*/ 66 h 135"/>
                <a:gd name="T22" fmla="*/ 104 w 166"/>
                <a:gd name="T23" fmla="*/ 80 h 135"/>
                <a:gd name="T24" fmla="*/ 96 w 166"/>
                <a:gd name="T25" fmla="*/ 80 h 135"/>
                <a:gd name="T26" fmla="*/ 76 w 166"/>
                <a:gd name="T27" fmla="*/ 104 h 135"/>
                <a:gd name="T28" fmla="*/ 34 w 166"/>
                <a:gd name="T29" fmla="*/ 85 h 135"/>
                <a:gd name="T30" fmla="*/ 47 w 166"/>
                <a:gd name="T31" fmla="*/ 4 h 135"/>
                <a:gd name="T32" fmla="*/ 39 w 166"/>
                <a:gd name="T33" fmla="*/ 5 h 135"/>
                <a:gd name="T34" fmla="*/ 3 w 166"/>
                <a:gd name="T35" fmla="*/ 95 h 135"/>
                <a:gd name="T36" fmla="*/ 11 w 166"/>
                <a:gd name="T37" fmla="*/ 96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6" h="135">
                  <a:moveTo>
                    <a:pt x="11" y="96"/>
                  </a:moveTo>
                  <a:cubicBezTo>
                    <a:pt x="31" y="68"/>
                    <a:pt x="43" y="37"/>
                    <a:pt x="47" y="4"/>
                  </a:cubicBezTo>
                  <a:cubicBezTo>
                    <a:pt x="48" y="0"/>
                    <a:pt x="40" y="2"/>
                    <a:pt x="39" y="4"/>
                  </a:cubicBezTo>
                  <a:cubicBezTo>
                    <a:pt x="26" y="35"/>
                    <a:pt x="11" y="85"/>
                    <a:pt x="39" y="113"/>
                  </a:cubicBezTo>
                  <a:cubicBezTo>
                    <a:pt x="63" y="135"/>
                    <a:pt x="92" y="96"/>
                    <a:pt x="104" y="80"/>
                  </a:cubicBezTo>
                  <a:cubicBezTo>
                    <a:pt x="101" y="81"/>
                    <a:pt x="98" y="81"/>
                    <a:pt x="95" y="81"/>
                  </a:cubicBezTo>
                  <a:cubicBezTo>
                    <a:pt x="94" y="96"/>
                    <a:pt x="102" y="100"/>
                    <a:pt x="116" y="93"/>
                  </a:cubicBezTo>
                  <a:cubicBezTo>
                    <a:pt x="123" y="89"/>
                    <a:pt x="131" y="83"/>
                    <a:pt x="136" y="78"/>
                  </a:cubicBezTo>
                  <a:cubicBezTo>
                    <a:pt x="152" y="63"/>
                    <a:pt x="153" y="92"/>
                    <a:pt x="156" y="100"/>
                  </a:cubicBezTo>
                  <a:cubicBezTo>
                    <a:pt x="157" y="104"/>
                    <a:pt x="166" y="101"/>
                    <a:pt x="165" y="98"/>
                  </a:cubicBezTo>
                  <a:cubicBezTo>
                    <a:pt x="159" y="85"/>
                    <a:pt x="163" y="68"/>
                    <a:pt x="145" y="66"/>
                  </a:cubicBezTo>
                  <a:cubicBezTo>
                    <a:pt x="135" y="64"/>
                    <a:pt x="102" y="108"/>
                    <a:pt x="104" y="80"/>
                  </a:cubicBezTo>
                  <a:cubicBezTo>
                    <a:pt x="104" y="76"/>
                    <a:pt x="97" y="78"/>
                    <a:pt x="96" y="80"/>
                  </a:cubicBezTo>
                  <a:cubicBezTo>
                    <a:pt x="89" y="88"/>
                    <a:pt x="83" y="96"/>
                    <a:pt x="76" y="104"/>
                  </a:cubicBezTo>
                  <a:cubicBezTo>
                    <a:pt x="55" y="125"/>
                    <a:pt x="38" y="104"/>
                    <a:pt x="34" y="85"/>
                  </a:cubicBezTo>
                  <a:cubicBezTo>
                    <a:pt x="28" y="59"/>
                    <a:pt x="37" y="28"/>
                    <a:pt x="47" y="4"/>
                  </a:cubicBezTo>
                  <a:cubicBezTo>
                    <a:pt x="44" y="4"/>
                    <a:pt x="42" y="4"/>
                    <a:pt x="39" y="5"/>
                  </a:cubicBezTo>
                  <a:cubicBezTo>
                    <a:pt x="34" y="38"/>
                    <a:pt x="23" y="68"/>
                    <a:pt x="3" y="95"/>
                  </a:cubicBezTo>
                  <a:cubicBezTo>
                    <a:pt x="0" y="99"/>
                    <a:pt x="9" y="98"/>
                    <a:pt x="11" y="96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" name="Freeform 74"/>
            <p:cNvSpPr/>
            <p:nvPr/>
          </p:nvSpPr>
          <p:spPr bwMode="auto">
            <a:xfrm>
              <a:off x="4042" y="3285"/>
              <a:ext cx="131" cy="133"/>
            </a:xfrm>
            <a:custGeom>
              <a:avLst/>
              <a:gdLst>
                <a:gd name="T0" fmla="*/ 44 w 55"/>
                <a:gd name="T1" fmla="*/ 2 h 56"/>
                <a:gd name="T2" fmla="*/ 4 w 55"/>
                <a:gd name="T3" fmla="*/ 52 h 56"/>
                <a:gd name="T4" fmla="*/ 11 w 55"/>
                <a:gd name="T5" fmla="*/ 53 h 56"/>
                <a:gd name="T6" fmla="*/ 51 w 55"/>
                <a:gd name="T7" fmla="*/ 4 h 56"/>
                <a:gd name="T8" fmla="*/ 44 w 55"/>
                <a:gd name="T9" fmla="*/ 2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56">
                  <a:moveTo>
                    <a:pt x="44" y="2"/>
                  </a:moveTo>
                  <a:cubicBezTo>
                    <a:pt x="27" y="16"/>
                    <a:pt x="19" y="37"/>
                    <a:pt x="4" y="52"/>
                  </a:cubicBezTo>
                  <a:cubicBezTo>
                    <a:pt x="0" y="55"/>
                    <a:pt x="9" y="56"/>
                    <a:pt x="11" y="53"/>
                  </a:cubicBezTo>
                  <a:cubicBezTo>
                    <a:pt x="26" y="38"/>
                    <a:pt x="34" y="18"/>
                    <a:pt x="51" y="4"/>
                  </a:cubicBezTo>
                  <a:cubicBezTo>
                    <a:pt x="55" y="1"/>
                    <a:pt x="47" y="0"/>
                    <a:pt x="44" y="2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2" name="Freeform 75"/>
            <p:cNvSpPr/>
            <p:nvPr/>
          </p:nvSpPr>
          <p:spPr bwMode="auto">
            <a:xfrm>
              <a:off x="4920" y="2020"/>
              <a:ext cx="346" cy="929"/>
            </a:xfrm>
            <a:custGeom>
              <a:avLst/>
              <a:gdLst>
                <a:gd name="T0" fmla="*/ 11 w 146"/>
                <a:gd name="T1" fmla="*/ 29 h 392"/>
                <a:gd name="T2" fmla="*/ 62 w 146"/>
                <a:gd name="T3" fmla="*/ 50 h 392"/>
                <a:gd name="T4" fmla="*/ 66 w 146"/>
                <a:gd name="T5" fmla="*/ 88 h 392"/>
                <a:gd name="T6" fmla="*/ 82 w 146"/>
                <a:gd name="T7" fmla="*/ 158 h 392"/>
                <a:gd name="T8" fmla="*/ 137 w 146"/>
                <a:gd name="T9" fmla="*/ 180 h 392"/>
                <a:gd name="T10" fmla="*/ 128 w 146"/>
                <a:gd name="T11" fmla="*/ 181 h 392"/>
                <a:gd name="T12" fmla="*/ 133 w 146"/>
                <a:gd name="T13" fmla="*/ 299 h 392"/>
                <a:gd name="T14" fmla="*/ 131 w 146"/>
                <a:gd name="T15" fmla="*/ 362 h 392"/>
                <a:gd name="T16" fmla="*/ 94 w 146"/>
                <a:gd name="T17" fmla="*/ 388 h 392"/>
                <a:gd name="T18" fmla="*/ 99 w 146"/>
                <a:gd name="T19" fmla="*/ 391 h 392"/>
                <a:gd name="T20" fmla="*/ 145 w 146"/>
                <a:gd name="T21" fmla="*/ 331 h 392"/>
                <a:gd name="T22" fmla="*/ 137 w 146"/>
                <a:gd name="T23" fmla="*/ 180 h 392"/>
                <a:gd name="T24" fmla="*/ 128 w 146"/>
                <a:gd name="T25" fmla="*/ 181 h 392"/>
                <a:gd name="T26" fmla="*/ 104 w 146"/>
                <a:gd name="T27" fmla="*/ 174 h 392"/>
                <a:gd name="T28" fmla="*/ 82 w 146"/>
                <a:gd name="T29" fmla="*/ 133 h 392"/>
                <a:gd name="T30" fmla="*/ 73 w 146"/>
                <a:gd name="T31" fmla="*/ 64 h 392"/>
                <a:gd name="T32" fmla="*/ 48 w 146"/>
                <a:gd name="T33" fmla="*/ 16 h 392"/>
                <a:gd name="T34" fmla="*/ 4 w 146"/>
                <a:gd name="T35" fmla="*/ 27 h 392"/>
                <a:gd name="T36" fmla="*/ 11 w 146"/>
                <a:gd name="T37" fmla="*/ 29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46" h="392">
                  <a:moveTo>
                    <a:pt x="11" y="29"/>
                  </a:moveTo>
                  <a:cubicBezTo>
                    <a:pt x="45" y="0"/>
                    <a:pt x="58" y="30"/>
                    <a:pt x="62" y="50"/>
                  </a:cubicBezTo>
                  <a:cubicBezTo>
                    <a:pt x="65" y="63"/>
                    <a:pt x="65" y="75"/>
                    <a:pt x="66" y="88"/>
                  </a:cubicBezTo>
                  <a:cubicBezTo>
                    <a:pt x="68" y="111"/>
                    <a:pt x="72" y="136"/>
                    <a:pt x="82" y="158"/>
                  </a:cubicBezTo>
                  <a:cubicBezTo>
                    <a:pt x="88" y="171"/>
                    <a:pt x="133" y="218"/>
                    <a:pt x="137" y="180"/>
                  </a:cubicBezTo>
                  <a:cubicBezTo>
                    <a:pt x="137" y="176"/>
                    <a:pt x="129" y="178"/>
                    <a:pt x="128" y="181"/>
                  </a:cubicBezTo>
                  <a:cubicBezTo>
                    <a:pt x="117" y="220"/>
                    <a:pt x="127" y="260"/>
                    <a:pt x="133" y="299"/>
                  </a:cubicBezTo>
                  <a:cubicBezTo>
                    <a:pt x="137" y="319"/>
                    <a:pt x="140" y="342"/>
                    <a:pt x="131" y="362"/>
                  </a:cubicBezTo>
                  <a:cubicBezTo>
                    <a:pt x="124" y="375"/>
                    <a:pt x="106" y="381"/>
                    <a:pt x="94" y="388"/>
                  </a:cubicBezTo>
                  <a:cubicBezTo>
                    <a:pt x="89" y="391"/>
                    <a:pt x="96" y="392"/>
                    <a:pt x="99" y="391"/>
                  </a:cubicBezTo>
                  <a:cubicBezTo>
                    <a:pt x="127" y="376"/>
                    <a:pt x="146" y="365"/>
                    <a:pt x="145" y="331"/>
                  </a:cubicBezTo>
                  <a:cubicBezTo>
                    <a:pt x="144" y="280"/>
                    <a:pt x="122" y="230"/>
                    <a:pt x="137" y="180"/>
                  </a:cubicBezTo>
                  <a:cubicBezTo>
                    <a:pt x="134" y="180"/>
                    <a:pt x="131" y="180"/>
                    <a:pt x="128" y="181"/>
                  </a:cubicBezTo>
                  <a:cubicBezTo>
                    <a:pt x="127" y="197"/>
                    <a:pt x="109" y="180"/>
                    <a:pt x="104" y="174"/>
                  </a:cubicBezTo>
                  <a:cubicBezTo>
                    <a:pt x="92" y="164"/>
                    <a:pt x="86" y="148"/>
                    <a:pt x="82" y="133"/>
                  </a:cubicBezTo>
                  <a:cubicBezTo>
                    <a:pt x="76" y="111"/>
                    <a:pt x="75" y="87"/>
                    <a:pt x="73" y="64"/>
                  </a:cubicBezTo>
                  <a:cubicBezTo>
                    <a:pt x="71" y="46"/>
                    <a:pt x="68" y="23"/>
                    <a:pt x="48" y="16"/>
                  </a:cubicBezTo>
                  <a:cubicBezTo>
                    <a:pt x="32" y="10"/>
                    <a:pt x="16" y="18"/>
                    <a:pt x="4" y="27"/>
                  </a:cubicBezTo>
                  <a:cubicBezTo>
                    <a:pt x="0" y="30"/>
                    <a:pt x="8" y="30"/>
                    <a:pt x="11" y="29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3" name="Freeform 76"/>
            <p:cNvSpPr/>
            <p:nvPr/>
          </p:nvSpPr>
          <p:spPr bwMode="auto">
            <a:xfrm>
              <a:off x="2384" y="1386"/>
              <a:ext cx="1112" cy="504"/>
            </a:xfrm>
            <a:custGeom>
              <a:avLst/>
              <a:gdLst>
                <a:gd name="T0" fmla="*/ 175 w 470"/>
                <a:gd name="T1" fmla="*/ 75 h 213"/>
                <a:gd name="T2" fmla="*/ 70 w 470"/>
                <a:gd name="T3" fmla="*/ 184 h 213"/>
                <a:gd name="T4" fmla="*/ 203 w 470"/>
                <a:gd name="T5" fmla="*/ 210 h 213"/>
                <a:gd name="T6" fmla="*/ 349 w 470"/>
                <a:gd name="T7" fmla="*/ 175 h 213"/>
                <a:gd name="T8" fmla="*/ 448 w 470"/>
                <a:gd name="T9" fmla="*/ 109 h 213"/>
                <a:gd name="T10" fmla="*/ 428 w 470"/>
                <a:gd name="T11" fmla="*/ 17 h 213"/>
                <a:gd name="T12" fmla="*/ 306 w 470"/>
                <a:gd name="T13" fmla="*/ 11 h 213"/>
                <a:gd name="T14" fmla="*/ 161 w 470"/>
                <a:gd name="T15" fmla="*/ 46 h 213"/>
                <a:gd name="T16" fmla="*/ 166 w 470"/>
                <a:gd name="T17" fmla="*/ 47 h 213"/>
                <a:gd name="T18" fmla="*/ 294 w 470"/>
                <a:gd name="T19" fmla="*/ 16 h 213"/>
                <a:gd name="T20" fmla="*/ 401 w 470"/>
                <a:gd name="T21" fmla="*/ 13 h 213"/>
                <a:gd name="T22" fmla="*/ 453 w 470"/>
                <a:gd name="T23" fmla="*/ 82 h 213"/>
                <a:gd name="T24" fmla="*/ 376 w 470"/>
                <a:gd name="T25" fmla="*/ 160 h 213"/>
                <a:gd name="T26" fmla="*/ 266 w 470"/>
                <a:gd name="T27" fmla="*/ 196 h 213"/>
                <a:gd name="T28" fmla="*/ 137 w 470"/>
                <a:gd name="T29" fmla="*/ 204 h 213"/>
                <a:gd name="T30" fmla="*/ 56 w 470"/>
                <a:gd name="T31" fmla="*/ 135 h 213"/>
                <a:gd name="T32" fmla="*/ 168 w 470"/>
                <a:gd name="T33" fmla="*/ 79 h 213"/>
                <a:gd name="T34" fmla="*/ 175 w 470"/>
                <a:gd name="T35" fmla="*/ 75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70" h="213">
                  <a:moveTo>
                    <a:pt x="175" y="75"/>
                  </a:moveTo>
                  <a:cubicBezTo>
                    <a:pt x="112" y="53"/>
                    <a:pt x="0" y="127"/>
                    <a:pt x="70" y="184"/>
                  </a:cubicBezTo>
                  <a:cubicBezTo>
                    <a:pt x="105" y="213"/>
                    <a:pt x="160" y="213"/>
                    <a:pt x="203" y="210"/>
                  </a:cubicBezTo>
                  <a:cubicBezTo>
                    <a:pt x="253" y="205"/>
                    <a:pt x="303" y="192"/>
                    <a:pt x="349" y="175"/>
                  </a:cubicBezTo>
                  <a:cubicBezTo>
                    <a:pt x="385" y="162"/>
                    <a:pt x="427" y="142"/>
                    <a:pt x="448" y="109"/>
                  </a:cubicBezTo>
                  <a:cubicBezTo>
                    <a:pt x="469" y="76"/>
                    <a:pt x="470" y="37"/>
                    <a:pt x="428" y="17"/>
                  </a:cubicBezTo>
                  <a:cubicBezTo>
                    <a:pt x="391" y="0"/>
                    <a:pt x="346" y="5"/>
                    <a:pt x="306" y="11"/>
                  </a:cubicBezTo>
                  <a:cubicBezTo>
                    <a:pt x="256" y="18"/>
                    <a:pt x="206" y="23"/>
                    <a:pt x="161" y="46"/>
                  </a:cubicBezTo>
                  <a:cubicBezTo>
                    <a:pt x="156" y="48"/>
                    <a:pt x="163" y="48"/>
                    <a:pt x="166" y="47"/>
                  </a:cubicBezTo>
                  <a:cubicBezTo>
                    <a:pt x="206" y="27"/>
                    <a:pt x="249" y="24"/>
                    <a:pt x="294" y="16"/>
                  </a:cubicBezTo>
                  <a:cubicBezTo>
                    <a:pt x="329" y="10"/>
                    <a:pt x="366" y="6"/>
                    <a:pt x="401" y="13"/>
                  </a:cubicBezTo>
                  <a:cubicBezTo>
                    <a:pt x="437" y="21"/>
                    <a:pt x="460" y="47"/>
                    <a:pt x="453" y="82"/>
                  </a:cubicBezTo>
                  <a:cubicBezTo>
                    <a:pt x="445" y="119"/>
                    <a:pt x="409" y="143"/>
                    <a:pt x="376" y="160"/>
                  </a:cubicBezTo>
                  <a:cubicBezTo>
                    <a:pt x="341" y="177"/>
                    <a:pt x="304" y="187"/>
                    <a:pt x="266" y="196"/>
                  </a:cubicBezTo>
                  <a:cubicBezTo>
                    <a:pt x="224" y="205"/>
                    <a:pt x="180" y="211"/>
                    <a:pt x="137" y="204"/>
                  </a:cubicBezTo>
                  <a:cubicBezTo>
                    <a:pt x="100" y="199"/>
                    <a:pt x="51" y="177"/>
                    <a:pt x="56" y="135"/>
                  </a:cubicBezTo>
                  <a:cubicBezTo>
                    <a:pt x="60" y="93"/>
                    <a:pt x="130" y="65"/>
                    <a:pt x="168" y="79"/>
                  </a:cubicBezTo>
                  <a:cubicBezTo>
                    <a:pt x="170" y="79"/>
                    <a:pt x="178" y="76"/>
                    <a:pt x="175" y="75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4" name="Freeform 77"/>
            <p:cNvSpPr/>
            <p:nvPr/>
          </p:nvSpPr>
          <p:spPr bwMode="auto">
            <a:xfrm>
              <a:off x="2911" y="846"/>
              <a:ext cx="100" cy="679"/>
            </a:xfrm>
            <a:custGeom>
              <a:avLst/>
              <a:gdLst>
                <a:gd name="T0" fmla="*/ 1 w 42"/>
                <a:gd name="T1" fmla="*/ 5 h 287"/>
                <a:gd name="T2" fmla="*/ 17 w 42"/>
                <a:gd name="T3" fmla="*/ 136 h 287"/>
                <a:gd name="T4" fmla="*/ 33 w 42"/>
                <a:gd name="T5" fmla="*/ 283 h 287"/>
                <a:gd name="T6" fmla="*/ 41 w 42"/>
                <a:gd name="T7" fmla="*/ 281 h 287"/>
                <a:gd name="T8" fmla="*/ 27 w 42"/>
                <a:gd name="T9" fmla="*/ 149 h 287"/>
                <a:gd name="T10" fmla="*/ 9 w 42"/>
                <a:gd name="T11" fmla="*/ 4 h 287"/>
                <a:gd name="T12" fmla="*/ 1 w 42"/>
                <a:gd name="T13" fmla="*/ 5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" h="287">
                  <a:moveTo>
                    <a:pt x="1" y="5"/>
                  </a:moveTo>
                  <a:cubicBezTo>
                    <a:pt x="1" y="49"/>
                    <a:pt x="11" y="92"/>
                    <a:pt x="17" y="136"/>
                  </a:cubicBezTo>
                  <a:cubicBezTo>
                    <a:pt x="22" y="185"/>
                    <a:pt x="26" y="234"/>
                    <a:pt x="33" y="283"/>
                  </a:cubicBezTo>
                  <a:cubicBezTo>
                    <a:pt x="33" y="287"/>
                    <a:pt x="42" y="285"/>
                    <a:pt x="41" y="281"/>
                  </a:cubicBezTo>
                  <a:cubicBezTo>
                    <a:pt x="36" y="237"/>
                    <a:pt x="32" y="193"/>
                    <a:pt x="27" y="149"/>
                  </a:cubicBezTo>
                  <a:cubicBezTo>
                    <a:pt x="22" y="101"/>
                    <a:pt x="10" y="53"/>
                    <a:pt x="9" y="4"/>
                  </a:cubicBezTo>
                  <a:cubicBezTo>
                    <a:pt x="9" y="0"/>
                    <a:pt x="0" y="1"/>
                    <a:pt x="1" y="5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5" name="Freeform 78"/>
            <p:cNvSpPr/>
            <p:nvPr/>
          </p:nvSpPr>
          <p:spPr bwMode="auto">
            <a:xfrm>
              <a:off x="2556" y="834"/>
              <a:ext cx="360" cy="739"/>
            </a:xfrm>
            <a:custGeom>
              <a:avLst/>
              <a:gdLst>
                <a:gd name="T0" fmla="*/ 143 w 152"/>
                <a:gd name="T1" fmla="*/ 2 h 312"/>
                <a:gd name="T2" fmla="*/ 1 w 152"/>
                <a:gd name="T3" fmla="*/ 311 h 312"/>
                <a:gd name="T4" fmla="*/ 9 w 152"/>
                <a:gd name="T5" fmla="*/ 309 h 312"/>
                <a:gd name="T6" fmla="*/ 151 w 152"/>
                <a:gd name="T7" fmla="*/ 1 h 312"/>
                <a:gd name="T8" fmla="*/ 143 w 152"/>
                <a:gd name="T9" fmla="*/ 2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2" h="312">
                  <a:moveTo>
                    <a:pt x="143" y="2"/>
                  </a:moveTo>
                  <a:cubicBezTo>
                    <a:pt x="87" y="101"/>
                    <a:pt x="54" y="210"/>
                    <a:pt x="1" y="311"/>
                  </a:cubicBezTo>
                  <a:cubicBezTo>
                    <a:pt x="0" y="312"/>
                    <a:pt x="8" y="311"/>
                    <a:pt x="9" y="309"/>
                  </a:cubicBezTo>
                  <a:cubicBezTo>
                    <a:pt x="62" y="209"/>
                    <a:pt x="95" y="100"/>
                    <a:pt x="151" y="1"/>
                  </a:cubicBezTo>
                  <a:cubicBezTo>
                    <a:pt x="152" y="0"/>
                    <a:pt x="144" y="0"/>
                    <a:pt x="143" y="2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6" name="Freeform 79"/>
            <p:cNvSpPr/>
            <p:nvPr/>
          </p:nvSpPr>
          <p:spPr bwMode="auto">
            <a:xfrm>
              <a:off x="2899" y="801"/>
              <a:ext cx="554" cy="776"/>
            </a:xfrm>
            <a:custGeom>
              <a:avLst/>
              <a:gdLst>
                <a:gd name="T0" fmla="*/ 2 w 234"/>
                <a:gd name="T1" fmla="*/ 6 h 328"/>
                <a:gd name="T2" fmla="*/ 224 w 234"/>
                <a:gd name="T3" fmla="*/ 326 h 328"/>
                <a:gd name="T4" fmla="*/ 232 w 234"/>
                <a:gd name="T5" fmla="*/ 322 h 328"/>
                <a:gd name="T6" fmla="*/ 10 w 234"/>
                <a:gd name="T7" fmla="*/ 3 h 328"/>
                <a:gd name="T8" fmla="*/ 2 w 234"/>
                <a:gd name="T9" fmla="*/ 6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328">
                  <a:moveTo>
                    <a:pt x="2" y="6"/>
                  </a:moveTo>
                  <a:cubicBezTo>
                    <a:pt x="70" y="116"/>
                    <a:pt x="144" y="223"/>
                    <a:pt x="224" y="326"/>
                  </a:cubicBezTo>
                  <a:cubicBezTo>
                    <a:pt x="226" y="328"/>
                    <a:pt x="234" y="325"/>
                    <a:pt x="232" y="322"/>
                  </a:cubicBezTo>
                  <a:cubicBezTo>
                    <a:pt x="151" y="220"/>
                    <a:pt x="78" y="112"/>
                    <a:pt x="10" y="3"/>
                  </a:cubicBezTo>
                  <a:cubicBezTo>
                    <a:pt x="8" y="0"/>
                    <a:pt x="0" y="3"/>
                    <a:pt x="2" y="6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7" name="Freeform 80"/>
            <p:cNvSpPr/>
            <p:nvPr/>
          </p:nvSpPr>
          <p:spPr bwMode="auto">
            <a:xfrm>
              <a:off x="2880" y="874"/>
              <a:ext cx="43" cy="123"/>
            </a:xfrm>
            <a:custGeom>
              <a:avLst/>
              <a:gdLst>
                <a:gd name="T0" fmla="*/ 1 w 18"/>
                <a:gd name="T1" fmla="*/ 5 h 52"/>
                <a:gd name="T2" fmla="*/ 1 w 18"/>
                <a:gd name="T3" fmla="*/ 50 h 52"/>
                <a:gd name="T4" fmla="*/ 10 w 18"/>
                <a:gd name="T5" fmla="*/ 49 h 52"/>
                <a:gd name="T6" fmla="*/ 10 w 18"/>
                <a:gd name="T7" fmla="*/ 3 h 52"/>
                <a:gd name="T8" fmla="*/ 1 w 18"/>
                <a:gd name="T9" fmla="*/ 5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52">
                  <a:moveTo>
                    <a:pt x="1" y="5"/>
                  </a:moveTo>
                  <a:cubicBezTo>
                    <a:pt x="10" y="18"/>
                    <a:pt x="6" y="36"/>
                    <a:pt x="1" y="50"/>
                  </a:cubicBezTo>
                  <a:cubicBezTo>
                    <a:pt x="1" y="52"/>
                    <a:pt x="9" y="51"/>
                    <a:pt x="10" y="49"/>
                  </a:cubicBezTo>
                  <a:cubicBezTo>
                    <a:pt x="15" y="35"/>
                    <a:pt x="18" y="16"/>
                    <a:pt x="10" y="3"/>
                  </a:cubicBezTo>
                  <a:cubicBezTo>
                    <a:pt x="8" y="0"/>
                    <a:pt x="0" y="3"/>
                    <a:pt x="1" y="5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8" name="Freeform 81"/>
            <p:cNvSpPr/>
            <p:nvPr/>
          </p:nvSpPr>
          <p:spPr bwMode="auto">
            <a:xfrm>
              <a:off x="2864" y="1236"/>
              <a:ext cx="21" cy="60"/>
            </a:xfrm>
            <a:custGeom>
              <a:avLst/>
              <a:gdLst>
                <a:gd name="T0" fmla="*/ 0 w 9"/>
                <a:gd name="T1" fmla="*/ 4 h 25"/>
                <a:gd name="T2" fmla="*/ 0 w 9"/>
                <a:gd name="T3" fmla="*/ 23 h 25"/>
                <a:gd name="T4" fmla="*/ 9 w 9"/>
                <a:gd name="T5" fmla="*/ 21 h 25"/>
                <a:gd name="T6" fmla="*/ 9 w 9"/>
                <a:gd name="T7" fmla="*/ 2 h 25"/>
                <a:gd name="T8" fmla="*/ 0 w 9"/>
                <a:gd name="T9" fmla="*/ 4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25">
                  <a:moveTo>
                    <a:pt x="0" y="4"/>
                  </a:moveTo>
                  <a:cubicBezTo>
                    <a:pt x="0" y="23"/>
                    <a:pt x="0" y="23"/>
                    <a:pt x="0" y="23"/>
                  </a:cubicBezTo>
                  <a:cubicBezTo>
                    <a:pt x="0" y="25"/>
                    <a:pt x="9" y="23"/>
                    <a:pt x="9" y="21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0"/>
                    <a:pt x="0" y="1"/>
                    <a:pt x="0" y="4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9" name="Freeform 82"/>
            <p:cNvSpPr/>
            <p:nvPr/>
          </p:nvSpPr>
          <p:spPr bwMode="auto">
            <a:xfrm>
              <a:off x="2836" y="1454"/>
              <a:ext cx="30" cy="64"/>
            </a:xfrm>
            <a:custGeom>
              <a:avLst/>
              <a:gdLst>
                <a:gd name="T0" fmla="*/ 4 w 13"/>
                <a:gd name="T1" fmla="*/ 3 h 27"/>
                <a:gd name="T2" fmla="*/ 0 w 13"/>
                <a:gd name="T3" fmla="*/ 26 h 27"/>
                <a:gd name="T4" fmla="*/ 9 w 13"/>
                <a:gd name="T5" fmla="*/ 24 h 27"/>
                <a:gd name="T6" fmla="*/ 13 w 13"/>
                <a:gd name="T7" fmla="*/ 1 h 27"/>
                <a:gd name="T8" fmla="*/ 4 w 13"/>
                <a:gd name="T9" fmla="*/ 3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27">
                  <a:moveTo>
                    <a:pt x="4" y="3"/>
                  </a:moveTo>
                  <a:cubicBezTo>
                    <a:pt x="4" y="11"/>
                    <a:pt x="1" y="18"/>
                    <a:pt x="0" y="26"/>
                  </a:cubicBezTo>
                  <a:cubicBezTo>
                    <a:pt x="0" y="27"/>
                    <a:pt x="9" y="26"/>
                    <a:pt x="9" y="24"/>
                  </a:cubicBezTo>
                  <a:cubicBezTo>
                    <a:pt x="9" y="16"/>
                    <a:pt x="12" y="9"/>
                    <a:pt x="13" y="1"/>
                  </a:cubicBezTo>
                  <a:cubicBezTo>
                    <a:pt x="13" y="0"/>
                    <a:pt x="4" y="1"/>
                    <a:pt x="4" y="3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0" name="Freeform 83"/>
            <p:cNvSpPr/>
            <p:nvPr/>
          </p:nvSpPr>
          <p:spPr bwMode="auto">
            <a:xfrm>
              <a:off x="2826" y="1632"/>
              <a:ext cx="31" cy="78"/>
            </a:xfrm>
            <a:custGeom>
              <a:avLst/>
              <a:gdLst>
                <a:gd name="T0" fmla="*/ 4 w 13"/>
                <a:gd name="T1" fmla="*/ 4 h 33"/>
                <a:gd name="T2" fmla="*/ 0 w 13"/>
                <a:gd name="T3" fmla="*/ 31 h 33"/>
                <a:gd name="T4" fmla="*/ 9 w 13"/>
                <a:gd name="T5" fmla="*/ 29 h 33"/>
                <a:gd name="T6" fmla="*/ 13 w 13"/>
                <a:gd name="T7" fmla="*/ 2 h 33"/>
                <a:gd name="T8" fmla="*/ 4 w 13"/>
                <a:gd name="T9" fmla="*/ 4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33">
                  <a:moveTo>
                    <a:pt x="4" y="4"/>
                  </a:moveTo>
                  <a:cubicBezTo>
                    <a:pt x="4" y="13"/>
                    <a:pt x="0" y="22"/>
                    <a:pt x="0" y="31"/>
                  </a:cubicBezTo>
                  <a:cubicBezTo>
                    <a:pt x="0" y="33"/>
                    <a:pt x="9" y="32"/>
                    <a:pt x="9" y="29"/>
                  </a:cubicBezTo>
                  <a:cubicBezTo>
                    <a:pt x="9" y="20"/>
                    <a:pt x="12" y="11"/>
                    <a:pt x="13" y="2"/>
                  </a:cubicBezTo>
                  <a:cubicBezTo>
                    <a:pt x="13" y="0"/>
                    <a:pt x="4" y="2"/>
                    <a:pt x="4" y="4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1" name="Freeform 84"/>
            <p:cNvSpPr/>
            <p:nvPr/>
          </p:nvSpPr>
          <p:spPr bwMode="auto">
            <a:xfrm>
              <a:off x="2779" y="1847"/>
              <a:ext cx="19" cy="52"/>
            </a:xfrm>
            <a:custGeom>
              <a:avLst/>
              <a:gdLst>
                <a:gd name="T0" fmla="*/ 0 w 8"/>
                <a:gd name="T1" fmla="*/ 5 h 22"/>
                <a:gd name="T2" fmla="*/ 0 w 8"/>
                <a:gd name="T3" fmla="*/ 20 h 22"/>
                <a:gd name="T4" fmla="*/ 8 w 8"/>
                <a:gd name="T5" fmla="*/ 18 h 22"/>
                <a:gd name="T6" fmla="*/ 8 w 8"/>
                <a:gd name="T7" fmla="*/ 3 h 22"/>
                <a:gd name="T8" fmla="*/ 0 w 8"/>
                <a:gd name="T9" fmla="*/ 5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22">
                  <a:moveTo>
                    <a:pt x="0" y="5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22"/>
                    <a:pt x="8" y="21"/>
                    <a:pt x="8" y="18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0"/>
                    <a:pt x="0" y="2"/>
                    <a:pt x="0" y="5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2" name="Freeform 85"/>
            <p:cNvSpPr/>
            <p:nvPr/>
          </p:nvSpPr>
          <p:spPr bwMode="auto">
            <a:xfrm>
              <a:off x="3820" y="1165"/>
              <a:ext cx="227" cy="320"/>
            </a:xfrm>
            <a:custGeom>
              <a:avLst/>
              <a:gdLst>
                <a:gd name="T0" fmla="*/ 9 w 96"/>
                <a:gd name="T1" fmla="*/ 29 h 135"/>
                <a:gd name="T2" fmla="*/ 13 w 96"/>
                <a:gd name="T3" fmla="*/ 7 h 135"/>
                <a:gd name="T4" fmla="*/ 4 w 96"/>
                <a:gd name="T5" fmla="*/ 7 h 135"/>
                <a:gd name="T6" fmla="*/ 23 w 96"/>
                <a:gd name="T7" fmla="*/ 77 h 135"/>
                <a:gd name="T8" fmla="*/ 41 w 96"/>
                <a:gd name="T9" fmla="*/ 133 h 135"/>
                <a:gd name="T10" fmla="*/ 48 w 96"/>
                <a:gd name="T11" fmla="*/ 133 h 135"/>
                <a:gd name="T12" fmla="*/ 68 w 96"/>
                <a:gd name="T13" fmla="*/ 67 h 135"/>
                <a:gd name="T14" fmla="*/ 72 w 96"/>
                <a:gd name="T15" fmla="*/ 37 h 135"/>
                <a:gd name="T16" fmla="*/ 77 w 96"/>
                <a:gd name="T17" fmla="*/ 16 h 135"/>
                <a:gd name="T18" fmla="*/ 86 w 96"/>
                <a:gd name="T19" fmla="*/ 19 h 135"/>
                <a:gd name="T20" fmla="*/ 93 w 96"/>
                <a:gd name="T21" fmla="*/ 16 h 135"/>
                <a:gd name="T22" fmla="*/ 77 w 96"/>
                <a:gd name="T23" fmla="*/ 5 h 135"/>
                <a:gd name="T24" fmla="*/ 64 w 96"/>
                <a:gd name="T25" fmla="*/ 33 h 135"/>
                <a:gd name="T26" fmla="*/ 58 w 96"/>
                <a:gd name="T27" fmla="*/ 76 h 135"/>
                <a:gd name="T28" fmla="*/ 42 w 96"/>
                <a:gd name="T29" fmla="*/ 131 h 135"/>
                <a:gd name="T30" fmla="*/ 49 w 96"/>
                <a:gd name="T31" fmla="*/ 130 h 135"/>
                <a:gd name="T32" fmla="*/ 31 w 96"/>
                <a:gd name="T33" fmla="*/ 75 h 135"/>
                <a:gd name="T34" fmla="*/ 13 w 96"/>
                <a:gd name="T35" fmla="*/ 5 h 135"/>
                <a:gd name="T36" fmla="*/ 5 w 96"/>
                <a:gd name="T37" fmla="*/ 6 h 135"/>
                <a:gd name="T38" fmla="*/ 0 w 96"/>
                <a:gd name="T39" fmla="*/ 29 h 135"/>
                <a:gd name="T40" fmla="*/ 9 w 96"/>
                <a:gd name="T41" fmla="*/ 29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6" h="135">
                  <a:moveTo>
                    <a:pt x="9" y="29"/>
                  </a:moveTo>
                  <a:cubicBezTo>
                    <a:pt x="9" y="21"/>
                    <a:pt x="9" y="14"/>
                    <a:pt x="13" y="7"/>
                  </a:cubicBezTo>
                  <a:cubicBezTo>
                    <a:pt x="10" y="7"/>
                    <a:pt x="7" y="7"/>
                    <a:pt x="4" y="7"/>
                  </a:cubicBezTo>
                  <a:cubicBezTo>
                    <a:pt x="15" y="29"/>
                    <a:pt x="20" y="54"/>
                    <a:pt x="23" y="77"/>
                  </a:cubicBezTo>
                  <a:cubicBezTo>
                    <a:pt x="25" y="95"/>
                    <a:pt x="26" y="120"/>
                    <a:pt x="41" y="133"/>
                  </a:cubicBezTo>
                  <a:cubicBezTo>
                    <a:pt x="43" y="135"/>
                    <a:pt x="47" y="134"/>
                    <a:pt x="48" y="133"/>
                  </a:cubicBezTo>
                  <a:cubicBezTo>
                    <a:pt x="66" y="117"/>
                    <a:pt x="65" y="88"/>
                    <a:pt x="68" y="67"/>
                  </a:cubicBezTo>
                  <a:cubicBezTo>
                    <a:pt x="69" y="57"/>
                    <a:pt x="70" y="47"/>
                    <a:pt x="72" y="37"/>
                  </a:cubicBezTo>
                  <a:cubicBezTo>
                    <a:pt x="73" y="29"/>
                    <a:pt x="75" y="22"/>
                    <a:pt x="77" y="16"/>
                  </a:cubicBezTo>
                  <a:cubicBezTo>
                    <a:pt x="81" y="7"/>
                    <a:pt x="83" y="16"/>
                    <a:pt x="86" y="19"/>
                  </a:cubicBezTo>
                  <a:cubicBezTo>
                    <a:pt x="87" y="22"/>
                    <a:pt x="96" y="19"/>
                    <a:pt x="93" y="16"/>
                  </a:cubicBezTo>
                  <a:cubicBezTo>
                    <a:pt x="89" y="9"/>
                    <a:pt x="87" y="0"/>
                    <a:pt x="77" y="5"/>
                  </a:cubicBezTo>
                  <a:cubicBezTo>
                    <a:pt x="68" y="10"/>
                    <a:pt x="66" y="24"/>
                    <a:pt x="64" y="33"/>
                  </a:cubicBezTo>
                  <a:cubicBezTo>
                    <a:pt x="61" y="47"/>
                    <a:pt x="60" y="62"/>
                    <a:pt x="58" y="76"/>
                  </a:cubicBezTo>
                  <a:cubicBezTo>
                    <a:pt x="56" y="94"/>
                    <a:pt x="56" y="118"/>
                    <a:pt x="42" y="131"/>
                  </a:cubicBezTo>
                  <a:cubicBezTo>
                    <a:pt x="44" y="131"/>
                    <a:pt x="46" y="130"/>
                    <a:pt x="49" y="130"/>
                  </a:cubicBezTo>
                  <a:cubicBezTo>
                    <a:pt x="34" y="117"/>
                    <a:pt x="34" y="93"/>
                    <a:pt x="31" y="75"/>
                  </a:cubicBezTo>
                  <a:cubicBezTo>
                    <a:pt x="29" y="52"/>
                    <a:pt x="23" y="27"/>
                    <a:pt x="13" y="5"/>
                  </a:cubicBezTo>
                  <a:cubicBezTo>
                    <a:pt x="12" y="3"/>
                    <a:pt x="6" y="3"/>
                    <a:pt x="5" y="6"/>
                  </a:cubicBezTo>
                  <a:cubicBezTo>
                    <a:pt x="1" y="14"/>
                    <a:pt x="0" y="21"/>
                    <a:pt x="0" y="29"/>
                  </a:cubicBezTo>
                  <a:cubicBezTo>
                    <a:pt x="0" y="33"/>
                    <a:pt x="9" y="32"/>
                    <a:pt x="9" y="29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3" name="Freeform 86"/>
            <p:cNvSpPr/>
            <p:nvPr/>
          </p:nvSpPr>
          <p:spPr bwMode="auto">
            <a:xfrm>
              <a:off x="4099" y="1203"/>
              <a:ext cx="180" cy="26"/>
            </a:xfrm>
            <a:custGeom>
              <a:avLst/>
              <a:gdLst>
                <a:gd name="T0" fmla="*/ 6 w 76"/>
                <a:gd name="T1" fmla="*/ 11 h 11"/>
                <a:gd name="T2" fmla="*/ 66 w 76"/>
                <a:gd name="T3" fmla="*/ 7 h 11"/>
                <a:gd name="T4" fmla="*/ 71 w 76"/>
                <a:gd name="T5" fmla="*/ 4 h 11"/>
                <a:gd name="T6" fmla="*/ 10 w 76"/>
                <a:gd name="T7" fmla="*/ 7 h 11"/>
                <a:gd name="T8" fmla="*/ 6 w 76"/>
                <a:gd name="T9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6" h="11">
                  <a:moveTo>
                    <a:pt x="6" y="11"/>
                  </a:moveTo>
                  <a:cubicBezTo>
                    <a:pt x="26" y="11"/>
                    <a:pt x="46" y="4"/>
                    <a:pt x="66" y="7"/>
                  </a:cubicBezTo>
                  <a:cubicBezTo>
                    <a:pt x="68" y="8"/>
                    <a:pt x="76" y="4"/>
                    <a:pt x="71" y="4"/>
                  </a:cubicBezTo>
                  <a:cubicBezTo>
                    <a:pt x="50" y="0"/>
                    <a:pt x="30" y="7"/>
                    <a:pt x="10" y="7"/>
                  </a:cubicBezTo>
                  <a:cubicBezTo>
                    <a:pt x="7" y="7"/>
                    <a:pt x="0" y="11"/>
                    <a:pt x="6" y="11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4" name="Freeform 87"/>
            <p:cNvSpPr/>
            <p:nvPr/>
          </p:nvSpPr>
          <p:spPr bwMode="auto">
            <a:xfrm>
              <a:off x="4156" y="1265"/>
              <a:ext cx="130" cy="50"/>
            </a:xfrm>
            <a:custGeom>
              <a:avLst/>
              <a:gdLst>
                <a:gd name="T0" fmla="*/ 0 w 55"/>
                <a:gd name="T1" fmla="*/ 3 h 21"/>
                <a:gd name="T2" fmla="*/ 46 w 55"/>
                <a:gd name="T3" fmla="*/ 19 h 21"/>
                <a:gd name="T4" fmla="*/ 51 w 55"/>
                <a:gd name="T5" fmla="*/ 16 h 21"/>
                <a:gd name="T6" fmla="*/ 8 w 55"/>
                <a:gd name="T7" fmla="*/ 1 h 21"/>
                <a:gd name="T8" fmla="*/ 0 w 55"/>
                <a:gd name="T9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21">
                  <a:moveTo>
                    <a:pt x="0" y="3"/>
                  </a:moveTo>
                  <a:cubicBezTo>
                    <a:pt x="1" y="21"/>
                    <a:pt x="33" y="19"/>
                    <a:pt x="46" y="19"/>
                  </a:cubicBezTo>
                  <a:cubicBezTo>
                    <a:pt x="47" y="19"/>
                    <a:pt x="55" y="16"/>
                    <a:pt x="51" y="16"/>
                  </a:cubicBezTo>
                  <a:cubicBezTo>
                    <a:pt x="39" y="16"/>
                    <a:pt x="9" y="17"/>
                    <a:pt x="8" y="1"/>
                  </a:cubicBezTo>
                  <a:cubicBezTo>
                    <a:pt x="8" y="0"/>
                    <a:pt x="0" y="1"/>
                    <a:pt x="0" y="3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5" name="Freeform 88"/>
            <p:cNvSpPr/>
            <p:nvPr/>
          </p:nvSpPr>
          <p:spPr bwMode="auto">
            <a:xfrm>
              <a:off x="4442" y="1113"/>
              <a:ext cx="59" cy="206"/>
            </a:xfrm>
            <a:custGeom>
              <a:avLst/>
              <a:gdLst>
                <a:gd name="T0" fmla="*/ 8 w 25"/>
                <a:gd name="T1" fmla="*/ 85 h 87"/>
                <a:gd name="T2" fmla="*/ 25 w 25"/>
                <a:gd name="T3" fmla="*/ 1 h 87"/>
                <a:gd name="T4" fmla="*/ 16 w 25"/>
                <a:gd name="T5" fmla="*/ 3 h 87"/>
                <a:gd name="T6" fmla="*/ 8 w 25"/>
                <a:gd name="T7" fmla="*/ 86 h 87"/>
                <a:gd name="T8" fmla="*/ 17 w 25"/>
                <a:gd name="T9" fmla="*/ 84 h 87"/>
                <a:gd name="T10" fmla="*/ 25 w 25"/>
                <a:gd name="T11" fmla="*/ 1 h 87"/>
                <a:gd name="T12" fmla="*/ 16 w 25"/>
                <a:gd name="T13" fmla="*/ 2 h 87"/>
                <a:gd name="T14" fmla="*/ 0 w 25"/>
                <a:gd name="T15" fmla="*/ 86 h 87"/>
                <a:gd name="T16" fmla="*/ 8 w 25"/>
                <a:gd name="T17" fmla="*/ 85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87">
                  <a:moveTo>
                    <a:pt x="8" y="85"/>
                  </a:moveTo>
                  <a:cubicBezTo>
                    <a:pt x="16" y="57"/>
                    <a:pt x="17" y="28"/>
                    <a:pt x="25" y="1"/>
                  </a:cubicBezTo>
                  <a:cubicBezTo>
                    <a:pt x="22" y="1"/>
                    <a:pt x="19" y="2"/>
                    <a:pt x="16" y="3"/>
                  </a:cubicBezTo>
                  <a:cubicBezTo>
                    <a:pt x="12" y="31"/>
                    <a:pt x="8" y="58"/>
                    <a:pt x="8" y="86"/>
                  </a:cubicBezTo>
                  <a:cubicBezTo>
                    <a:pt x="8" y="87"/>
                    <a:pt x="16" y="86"/>
                    <a:pt x="17" y="84"/>
                  </a:cubicBezTo>
                  <a:cubicBezTo>
                    <a:pt x="17" y="56"/>
                    <a:pt x="20" y="28"/>
                    <a:pt x="25" y="1"/>
                  </a:cubicBezTo>
                  <a:cubicBezTo>
                    <a:pt x="25" y="0"/>
                    <a:pt x="17" y="1"/>
                    <a:pt x="16" y="2"/>
                  </a:cubicBezTo>
                  <a:cubicBezTo>
                    <a:pt x="8" y="30"/>
                    <a:pt x="8" y="59"/>
                    <a:pt x="0" y="86"/>
                  </a:cubicBezTo>
                  <a:cubicBezTo>
                    <a:pt x="0" y="87"/>
                    <a:pt x="8" y="86"/>
                    <a:pt x="8" y="85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6" name="Freeform 89"/>
            <p:cNvSpPr/>
            <p:nvPr/>
          </p:nvSpPr>
          <p:spPr bwMode="auto">
            <a:xfrm>
              <a:off x="4516" y="1191"/>
              <a:ext cx="123" cy="313"/>
            </a:xfrm>
            <a:custGeom>
              <a:avLst/>
              <a:gdLst>
                <a:gd name="T0" fmla="*/ 42 w 52"/>
                <a:gd name="T1" fmla="*/ 3 h 132"/>
                <a:gd name="T2" fmla="*/ 21 w 52"/>
                <a:gd name="T3" fmla="*/ 53 h 132"/>
                <a:gd name="T4" fmla="*/ 1 w 52"/>
                <a:gd name="T5" fmla="*/ 129 h 132"/>
                <a:gd name="T6" fmla="*/ 10 w 52"/>
                <a:gd name="T7" fmla="*/ 128 h 132"/>
                <a:gd name="T8" fmla="*/ 28 w 52"/>
                <a:gd name="T9" fmla="*/ 59 h 132"/>
                <a:gd name="T10" fmla="*/ 50 w 52"/>
                <a:gd name="T11" fmla="*/ 3 h 132"/>
                <a:gd name="T12" fmla="*/ 42 w 52"/>
                <a:gd name="T13" fmla="*/ 3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132">
                  <a:moveTo>
                    <a:pt x="42" y="3"/>
                  </a:moveTo>
                  <a:cubicBezTo>
                    <a:pt x="29" y="17"/>
                    <a:pt x="26" y="35"/>
                    <a:pt x="21" y="53"/>
                  </a:cubicBezTo>
                  <a:cubicBezTo>
                    <a:pt x="15" y="78"/>
                    <a:pt x="10" y="104"/>
                    <a:pt x="1" y="129"/>
                  </a:cubicBezTo>
                  <a:cubicBezTo>
                    <a:pt x="0" y="132"/>
                    <a:pt x="9" y="131"/>
                    <a:pt x="10" y="128"/>
                  </a:cubicBezTo>
                  <a:cubicBezTo>
                    <a:pt x="17" y="105"/>
                    <a:pt x="22" y="82"/>
                    <a:pt x="28" y="59"/>
                  </a:cubicBezTo>
                  <a:cubicBezTo>
                    <a:pt x="33" y="40"/>
                    <a:pt x="36" y="18"/>
                    <a:pt x="50" y="3"/>
                  </a:cubicBezTo>
                  <a:cubicBezTo>
                    <a:pt x="52" y="0"/>
                    <a:pt x="44" y="1"/>
                    <a:pt x="42" y="3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7" name="Freeform 90"/>
            <p:cNvSpPr/>
            <p:nvPr/>
          </p:nvSpPr>
          <p:spPr bwMode="auto">
            <a:xfrm>
              <a:off x="4613" y="1267"/>
              <a:ext cx="144" cy="303"/>
            </a:xfrm>
            <a:custGeom>
              <a:avLst/>
              <a:gdLst>
                <a:gd name="T0" fmla="*/ 16 w 61"/>
                <a:gd name="T1" fmla="*/ 18 h 128"/>
                <a:gd name="T2" fmla="*/ 27 w 61"/>
                <a:gd name="T3" fmla="*/ 39 h 128"/>
                <a:gd name="T4" fmla="*/ 22 w 61"/>
                <a:gd name="T5" fmla="*/ 55 h 128"/>
                <a:gd name="T6" fmla="*/ 31 w 61"/>
                <a:gd name="T7" fmla="*/ 81 h 128"/>
                <a:gd name="T8" fmla="*/ 38 w 61"/>
                <a:gd name="T9" fmla="*/ 87 h 128"/>
                <a:gd name="T10" fmla="*/ 23 w 61"/>
                <a:gd name="T11" fmla="*/ 110 h 128"/>
                <a:gd name="T12" fmla="*/ 21 w 61"/>
                <a:gd name="T13" fmla="*/ 124 h 128"/>
                <a:gd name="T14" fmla="*/ 29 w 61"/>
                <a:gd name="T15" fmla="*/ 122 h 128"/>
                <a:gd name="T16" fmla="*/ 50 w 61"/>
                <a:gd name="T17" fmla="*/ 87 h 128"/>
                <a:gd name="T18" fmla="*/ 31 w 61"/>
                <a:gd name="T19" fmla="*/ 64 h 128"/>
                <a:gd name="T20" fmla="*/ 41 w 61"/>
                <a:gd name="T21" fmla="*/ 27 h 128"/>
                <a:gd name="T22" fmla="*/ 10 w 61"/>
                <a:gd name="T23" fmla="*/ 23 h 128"/>
                <a:gd name="T24" fmla="*/ 16 w 61"/>
                <a:gd name="T25" fmla="*/ 1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1" h="128">
                  <a:moveTo>
                    <a:pt x="16" y="18"/>
                  </a:moveTo>
                  <a:cubicBezTo>
                    <a:pt x="33" y="32"/>
                    <a:pt x="34" y="27"/>
                    <a:pt x="27" y="39"/>
                  </a:cubicBezTo>
                  <a:cubicBezTo>
                    <a:pt x="25" y="44"/>
                    <a:pt x="23" y="49"/>
                    <a:pt x="22" y="55"/>
                  </a:cubicBezTo>
                  <a:cubicBezTo>
                    <a:pt x="20" y="64"/>
                    <a:pt x="26" y="74"/>
                    <a:pt x="31" y="81"/>
                  </a:cubicBezTo>
                  <a:cubicBezTo>
                    <a:pt x="33" y="82"/>
                    <a:pt x="36" y="85"/>
                    <a:pt x="38" y="87"/>
                  </a:cubicBezTo>
                  <a:cubicBezTo>
                    <a:pt x="49" y="95"/>
                    <a:pt x="27" y="106"/>
                    <a:pt x="23" y="110"/>
                  </a:cubicBezTo>
                  <a:cubicBezTo>
                    <a:pt x="18" y="114"/>
                    <a:pt x="18" y="119"/>
                    <a:pt x="21" y="124"/>
                  </a:cubicBezTo>
                  <a:cubicBezTo>
                    <a:pt x="23" y="128"/>
                    <a:pt x="31" y="125"/>
                    <a:pt x="29" y="122"/>
                  </a:cubicBezTo>
                  <a:cubicBezTo>
                    <a:pt x="24" y="110"/>
                    <a:pt x="61" y="98"/>
                    <a:pt x="50" y="87"/>
                  </a:cubicBezTo>
                  <a:cubicBezTo>
                    <a:pt x="42" y="79"/>
                    <a:pt x="36" y="74"/>
                    <a:pt x="31" y="64"/>
                  </a:cubicBezTo>
                  <a:cubicBezTo>
                    <a:pt x="25" y="51"/>
                    <a:pt x="39" y="39"/>
                    <a:pt x="41" y="27"/>
                  </a:cubicBezTo>
                  <a:cubicBezTo>
                    <a:pt x="46" y="0"/>
                    <a:pt x="0" y="15"/>
                    <a:pt x="10" y="23"/>
                  </a:cubicBezTo>
                  <a:cubicBezTo>
                    <a:pt x="13" y="25"/>
                    <a:pt x="20" y="21"/>
                    <a:pt x="16" y="18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8" name="Freeform 91"/>
            <p:cNvSpPr/>
            <p:nvPr/>
          </p:nvSpPr>
          <p:spPr bwMode="auto">
            <a:xfrm>
              <a:off x="4849" y="1189"/>
              <a:ext cx="88" cy="234"/>
            </a:xfrm>
            <a:custGeom>
              <a:avLst/>
              <a:gdLst>
                <a:gd name="T0" fmla="*/ 2 w 37"/>
                <a:gd name="T1" fmla="*/ 5 h 99"/>
                <a:gd name="T2" fmla="*/ 14 w 37"/>
                <a:gd name="T3" fmla="*/ 96 h 99"/>
                <a:gd name="T4" fmla="*/ 22 w 37"/>
                <a:gd name="T5" fmla="*/ 94 h 99"/>
                <a:gd name="T6" fmla="*/ 10 w 37"/>
                <a:gd name="T7" fmla="*/ 2 h 99"/>
                <a:gd name="T8" fmla="*/ 2 w 37"/>
                <a:gd name="T9" fmla="*/ 5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99">
                  <a:moveTo>
                    <a:pt x="2" y="5"/>
                  </a:moveTo>
                  <a:cubicBezTo>
                    <a:pt x="29" y="25"/>
                    <a:pt x="6" y="69"/>
                    <a:pt x="14" y="96"/>
                  </a:cubicBezTo>
                  <a:cubicBezTo>
                    <a:pt x="15" y="99"/>
                    <a:pt x="23" y="97"/>
                    <a:pt x="22" y="94"/>
                  </a:cubicBezTo>
                  <a:cubicBezTo>
                    <a:pt x="15" y="67"/>
                    <a:pt x="37" y="22"/>
                    <a:pt x="10" y="2"/>
                  </a:cubicBezTo>
                  <a:cubicBezTo>
                    <a:pt x="7" y="0"/>
                    <a:pt x="0" y="4"/>
                    <a:pt x="2" y="5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9" name="Freeform 92"/>
            <p:cNvSpPr/>
            <p:nvPr/>
          </p:nvSpPr>
          <p:spPr bwMode="auto">
            <a:xfrm>
              <a:off x="4840" y="1146"/>
              <a:ext cx="158" cy="263"/>
            </a:xfrm>
            <a:custGeom>
              <a:avLst/>
              <a:gdLst>
                <a:gd name="T0" fmla="*/ 10 w 67"/>
                <a:gd name="T1" fmla="*/ 18 h 111"/>
                <a:gd name="T2" fmla="*/ 35 w 67"/>
                <a:gd name="T3" fmla="*/ 27 h 111"/>
                <a:gd name="T4" fmla="*/ 31 w 67"/>
                <a:gd name="T5" fmla="*/ 46 h 111"/>
                <a:gd name="T6" fmla="*/ 32 w 67"/>
                <a:gd name="T7" fmla="*/ 68 h 111"/>
                <a:gd name="T8" fmla="*/ 50 w 67"/>
                <a:gd name="T9" fmla="*/ 88 h 111"/>
                <a:gd name="T10" fmla="*/ 16 w 67"/>
                <a:gd name="T11" fmla="*/ 107 h 111"/>
                <a:gd name="T12" fmla="*/ 12 w 67"/>
                <a:gd name="T13" fmla="*/ 111 h 111"/>
                <a:gd name="T14" fmla="*/ 51 w 67"/>
                <a:gd name="T15" fmla="*/ 102 h 111"/>
                <a:gd name="T16" fmla="*/ 43 w 67"/>
                <a:gd name="T17" fmla="*/ 69 h 111"/>
                <a:gd name="T18" fmla="*/ 43 w 67"/>
                <a:gd name="T19" fmla="*/ 30 h 111"/>
                <a:gd name="T20" fmla="*/ 34 w 67"/>
                <a:gd name="T21" fmla="*/ 9 h 111"/>
                <a:gd name="T22" fmla="*/ 2 w 67"/>
                <a:gd name="T23" fmla="*/ 18 h 111"/>
                <a:gd name="T24" fmla="*/ 10 w 67"/>
                <a:gd name="T25" fmla="*/ 18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7" h="111">
                  <a:moveTo>
                    <a:pt x="10" y="18"/>
                  </a:moveTo>
                  <a:cubicBezTo>
                    <a:pt x="26" y="4"/>
                    <a:pt x="33" y="17"/>
                    <a:pt x="35" y="27"/>
                  </a:cubicBezTo>
                  <a:cubicBezTo>
                    <a:pt x="35" y="33"/>
                    <a:pt x="33" y="40"/>
                    <a:pt x="31" y="46"/>
                  </a:cubicBezTo>
                  <a:cubicBezTo>
                    <a:pt x="29" y="53"/>
                    <a:pt x="28" y="61"/>
                    <a:pt x="32" y="68"/>
                  </a:cubicBezTo>
                  <a:cubicBezTo>
                    <a:pt x="36" y="76"/>
                    <a:pt x="45" y="81"/>
                    <a:pt x="50" y="88"/>
                  </a:cubicBezTo>
                  <a:cubicBezTo>
                    <a:pt x="59" y="103"/>
                    <a:pt x="24" y="107"/>
                    <a:pt x="16" y="107"/>
                  </a:cubicBezTo>
                  <a:cubicBezTo>
                    <a:pt x="13" y="108"/>
                    <a:pt x="7" y="111"/>
                    <a:pt x="12" y="111"/>
                  </a:cubicBezTo>
                  <a:cubicBezTo>
                    <a:pt x="25" y="111"/>
                    <a:pt x="41" y="109"/>
                    <a:pt x="51" y="102"/>
                  </a:cubicBezTo>
                  <a:cubicBezTo>
                    <a:pt x="67" y="90"/>
                    <a:pt x="53" y="80"/>
                    <a:pt x="43" y="69"/>
                  </a:cubicBezTo>
                  <a:cubicBezTo>
                    <a:pt x="32" y="59"/>
                    <a:pt x="41" y="42"/>
                    <a:pt x="43" y="30"/>
                  </a:cubicBezTo>
                  <a:cubicBezTo>
                    <a:pt x="44" y="21"/>
                    <a:pt x="41" y="15"/>
                    <a:pt x="34" y="9"/>
                  </a:cubicBezTo>
                  <a:cubicBezTo>
                    <a:pt x="26" y="0"/>
                    <a:pt x="8" y="13"/>
                    <a:pt x="2" y="18"/>
                  </a:cubicBezTo>
                  <a:cubicBezTo>
                    <a:pt x="0" y="20"/>
                    <a:pt x="8" y="19"/>
                    <a:pt x="10" y="18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0" name="Freeform 93"/>
            <p:cNvSpPr/>
            <p:nvPr/>
          </p:nvSpPr>
          <p:spPr bwMode="auto">
            <a:xfrm>
              <a:off x="5055" y="1234"/>
              <a:ext cx="40" cy="45"/>
            </a:xfrm>
            <a:custGeom>
              <a:avLst/>
              <a:gdLst>
                <a:gd name="T0" fmla="*/ 10 w 17"/>
                <a:gd name="T1" fmla="*/ 1 h 19"/>
                <a:gd name="T2" fmla="*/ 1 w 17"/>
                <a:gd name="T3" fmla="*/ 9 h 19"/>
                <a:gd name="T4" fmla="*/ 4 w 17"/>
                <a:gd name="T5" fmla="*/ 17 h 19"/>
                <a:gd name="T6" fmla="*/ 10 w 17"/>
                <a:gd name="T7" fmla="*/ 18 h 19"/>
                <a:gd name="T8" fmla="*/ 12 w 17"/>
                <a:gd name="T9" fmla="*/ 13 h 19"/>
                <a:gd name="T10" fmla="*/ 9 w 17"/>
                <a:gd name="T11" fmla="*/ 10 h 19"/>
                <a:gd name="T12" fmla="*/ 14 w 17"/>
                <a:gd name="T13" fmla="*/ 6 h 19"/>
                <a:gd name="T14" fmla="*/ 16 w 17"/>
                <a:gd name="T15" fmla="*/ 2 h 19"/>
                <a:gd name="T16" fmla="*/ 10 w 17"/>
                <a:gd name="T17" fmla="*/ 1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19">
                  <a:moveTo>
                    <a:pt x="10" y="1"/>
                  </a:moveTo>
                  <a:cubicBezTo>
                    <a:pt x="7" y="3"/>
                    <a:pt x="2" y="5"/>
                    <a:pt x="1" y="9"/>
                  </a:cubicBezTo>
                  <a:cubicBezTo>
                    <a:pt x="0" y="12"/>
                    <a:pt x="2" y="15"/>
                    <a:pt x="4" y="17"/>
                  </a:cubicBezTo>
                  <a:cubicBezTo>
                    <a:pt x="5" y="19"/>
                    <a:pt x="8" y="19"/>
                    <a:pt x="10" y="18"/>
                  </a:cubicBezTo>
                  <a:cubicBezTo>
                    <a:pt x="11" y="17"/>
                    <a:pt x="13" y="15"/>
                    <a:pt x="12" y="13"/>
                  </a:cubicBezTo>
                  <a:cubicBezTo>
                    <a:pt x="11" y="12"/>
                    <a:pt x="9" y="11"/>
                    <a:pt x="9" y="10"/>
                  </a:cubicBezTo>
                  <a:cubicBezTo>
                    <a:pt x="10" y="8"/>
                    <a:pt x="12" y="7"/>
                    <a:pt x="14" y="6"/>
                  </a:cubicBezTo>
                  <a:cubicBezTo>
                    <a:pt x="15" y="6"/>
                    <a:pt x="17" y="4"/>
                    <a:pt x="16" y="2"/>
                  </a:cubicBezTo>
                  <a:cubicBezTo>
                    <a:pt x="14" y="0"/>
                    <a:pt x="12" y="1"/>
                    <a:pt x="10" y="1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1" name="Freeform 94"/>
            <p:cNvSpPr/>
            <p:nvPr/>
          </p:nvSpPr>
          <p:spPr bwMode="auto">
            <a:xfrm>
              <a:off x="5140" y="1125"/>
              <a:ext cx="55" cy="235"/>
            </a:xfrm>
            <a:custGeom>
              <a:avLst/>
              <a:gdLst>
                <a:gd name="T0" fmla="*/ 0 w 23"/>
                <a:gd name="T1" fmla="*/ 5 h 99"/>
                <a:gd name="T2" fmla="*/ 8 w 23"/>
                <a:gd name="T3" fmla="*/ 96 h 99"/>
                <a:gd name="T4" fmla="*/ 16 w 23"/>
                <a:gd name="T5" fmla="*/ 95 h 99"/>
                <a:gd name="T6" fmla="*/ 8 w 23"/>
                <a:gd name="T7" fmla="*/ 4 h 99"/>
                <a:gd name="T8" fmla="*/ 0 w 23"/>
                <a:gd name="T9" fmla="*/ 5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99">
                  <a:moveTo>
                    <a:pt x="0" y="5"/>
                  </a:moveTo>
                  <a:cubicBezTo>
                    <a:pt x="1" y="35"/>
                    <a:pt x="14" y="65"/>
                    <a:pt x="8" y="96"/>
                  </a:cubicBezTo>
                  <a:cubicBezTo>
                    <a:pt x="7" y="99"/>
                    <a:pt x="16" y="98"/>
                    <a:pt x="16" y="95"/>
                  </a:cubicBezTo>
                  <a:cubicBezTo>
                    <a:pt x="23" y="64"/>
                    <a:pt x="9" y="35"/>
                    <a:pt x="8" y="4"/>
                  </a:cubicBezTo>
                  <a:cubicBezTo>
                    <a:pt x="8" y="0"/>
                    <a:pt x="0" y="2"/>
                    <a:pt x="0" y="5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2" name="Freeform 95"/>
            <p:cNvSpPr/>
            <p:nvPr/>
          </p:nvSpPr>
          <p:spPr bwMode="auto">
            <a:xfrm>
              <a:off x="5124" y="1116"/>
              <a:ext cx="170" cy="265"/>
            </a:xfrm>
            <a:custGeom>
              <a:avLst/>
              <a:gdLst>
                <a:gd name="T0" fmla="*/ 10 w 72"/>
                <a:gd name="T1" fmla="*/ 78 h 112"/>
                <a:gd name="T2" fmla="*/ 68 w 72"/>
                <a:gd name="T3" fmla="*/ 4 h 112"/>
                <a:gd name="T4" fmla="*/ 59 w 72"/>
                <a:gd name="T5" fmla="*/ 5 h 112"/>
                <a:gd name="T6" fmla="*/ 63 w 72"/>
                <a:gd name="T7" fmla="*/ 107 h 112"/>
                <a:gd name="T8" fmla="*/ 72 w 72"/>
                <a:gd name="T9" fmla="*/ 107 h 112"/>
                <a:gd name="T10" fmla="*/ 68 w 72"/>
                <a:gd name="T11" fmla="*/ 4 h 112"/>
                <a:gd name="T12" fmla="*/ 59 w 72"/>
                <a:gd name="T13" fmla="*/ 5 h 112"/>
                <a:gd name="T14" fmla="*/ 4 w 72"/>
                <a:gd name="T15" fmla="*/ 75 h 112"/>
                <a:gd name="T16" fmla="*/ 10 w 72"/>
                <a:gd name="T17" fmla="*/ 7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" h="112">
                  <a:moveTo>
                    <a:pt x="10" y="78"/>
                  </a:moveTo>
                  <a:cubicBezTo>
                    <a:pt x="36" y="57"/>
                    <a:pt x="59" y="37"/>
                    <a:pt x="68" y="4"/>
                  </a:cubicBezTo>
                  <a:cubicBezTo>
                    <a:pt x="65" y="4"/>
                    <a:pt x="62" y="5"/>
                    <a:pt x="59" y="5"/>
                  </a:cubicBezTo>
                  <a:cubicBezTo>
                    <a:pt x="56" y="39"/>
                    <a:pt x="63" y="73"/>
                    <a:pt x="63" y="107"/>
                  </a:cubicBezTo>
                  <a:cubicBezTo>
                    <a:pt x="63" y="112"/>
                    <a:pt x="72" y="110"/>
                    <a:pt x="72" y="107"/>
                  </a:cubicBezTo>
                  <a:cubicBezTo>
                    <a:pt x="71" y="72"/>
                    <a:pt x="65" y="38"/>
                    <a:pt x="68" y="4"/>
                  </a:cubicBezTo>
                  <a:cubicBezTo>
                    <a:pt x="68" y="0"/>
                    <a:pt x="60" y="2"/>
                    <a:pt x="59" y="5"/>
                  </a:cubicBezTo>
                  <a:cubicBezTo>
                    <a:pt x="51" y="36"/>
                    <a:pt x="29" y="55"/>
                    <a:pt x="4" y="75"/>
                  </a:cubicBezTo>
                  <a:cubicBezTo>
                    <a:pt x="0" y="78"/>
                    <a:pt x="7" y="81"/>
                    <a:pt x="10" y="78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3" name="Freeform 96"/>
            <p:cNvSpPr/>
            <p:nvPr/>
          </p:nvSpPr>
          <p:spPr bwMode="auto">
            <a:xfrm>
              <a:off x="2973" y="917"/>
              <a:ext cx="1999" cy="241"/>
            </a:xfrm>
            <a:custGeom>
              <a:avLst/>
              <a:gdLst>
                <a:gd name="T0" fmla="*/ 10 w 845"/>
                <a:gd name="T1" fmla="*/ 100 h 102"/>
                <a:gd name="T2" fmla="*/ 62 w 845"/>
                <a:gd name="T3" fmla="*/ 84 h 102"/>
                <a:gd name="T4" fmla="*/ 117 w 845"/>
                <a:gd name="T5" fmla="*/ 70 h 102"/>
                <a:gd name="T6" fmla="*/ 220 w 845"/>
                <a:gd name="T7" fmla="*/ 47 h 102"/>
                <a:gd name="T8" fmla="*/ 446 w 845"/>
                <a:gd name="T9" fmla="*/ 12 h 102"/>
                <a:gd name="T10" fmla="*/ 661 w 845"/>
                <a:gd name="T11" fmla="*/ 12 h 102"/>
                <a:gd name="T12" fmla="*/ 762 w 845"/>
                <a:gd name="T13" fmla="*/ 36 h 102"/>
                <a:gd name="T14" fmla="*/ 840 w 845"/>
                <a:gd name="T15" fmla="*/ 48 h 102"/>
                <a:gd name="T16" fmla="*/ 839 w 845"/>
                <a:gd name="T17" fmla="*/ 45 h 102"/>
                <a:gd name="T18" fmla="*/ 726 w 845"/>
                <a:gd name="T19" fmla="*/ 19 h 102"/>
                <a:gd name="T20" fmla="*/ 627 w 845"/>
                <a:gd name="T21" fmla="*/ 5 h 102"/>
                <a:gd name="T22" fmla="*/ 415 w 845"/>
                <a:gd name="T23" fmla="*/ 11 h 102"/>
                <a:gd name="T24" fmla="*/ 195 w 845"/>
                <a:gd name="T25" fmla="*/ 48 h 102"/>
                <a:gd name="T26" fmla="*/ 84 w 845"/>
                <a:gd name="T27" fmla="*/ 74 h 102"/>
                <a:gd name="T28" fmla="*/ 32 w 845"/>
                <a:gd name="T29" fmla="*/ 88 h 102"/>
                <a:gd name="T30" fmla="*/ 4 w 845"/>
                <a:gd name="T31" fmla="*/ 99 h 102"/>
                <a:gd name="T32" fmla="*/ 10 w 845"/>
                <a:gd name="T33" fmla="*/ 10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45" h="102">
                  <a:moveTo>
                    <a:pt x="10" y="100"/>
                  </a:moveTo>
                  <a:cubicBezTo>
                    <a:pt x="23" y="91"/>
                    <a:pt x="47" y="88"/>
                    <a:pt x="62" y="84"/>
                  </a:cubicBezTo>
                  <a:cubicBezTo>
                    <a:pt x="80" y="79"/>
                    <a:pt x="99" y="75"/>
                    <a:pt x="117" y="70"/>
                  </a:cubicBezTo>
                  <a:cubicBezTo>
                    <a:pt x="151" y="62"/>
                    <a:pt x="185" y="54"/>
                    <a:pt x="220" y="47"/>
                  </a:cubicBezTo>
                  <a:cubicBezTo>
                    <a:pt x="295" y="33"/>
                    <a:pt x="370" y="19"/>
                    <a:pt x="446" y="12"/>
                  </a:cubicBezTo>
                  <a:cubicBezTo>
                    <a:pt x="517" y="4"/>
                    <a:pt x="590" y="5"/>
                    <a:pt x="661" y="12"/>
                  </a:cubicBezTo>
                  <a:cubicBezTo>
                    <a:pt x="695" y="16"/>
                    <a:pt x="731" y="22"/>
                    <a:pt x="762" y="36"/>
                  </a:cubicBezTo>
                  <a:cubicBezTo>
                    <a:pt x="787" y="48"/>
                    <a:pt x="812" y="54"/>
                    <a:pt x="840" y="48"/>
                  </a:cubicBezTo>
                  <a:cubicBezTo>
                    <a:pt x="845" y="47"/>
                    <a:pt x="844" y="44"/>
                    <a:pt x="839" y="45"/>
                  </a:cubicBezTo>
                  <a:cubicBezTo>
                    <a:pt x="799" y="53"/>
                    <a:pt x="763" y="28"/>
                    <a:pt x="726" y="19"/>
                  </a:cubicBezTo>
                  <a:cubicBezTo>
                    <a:pt x="694" y="10"/>
                    <a:pt x="660" y="7"/>
                    <a:pt x="627" y="5"/>
                  </a:cubicBezTo>
                  <a:cubicBezTo>
                    <a:pt x="556" y="0"/>
                    <a:pt x="485" y="3"/>
                    <a:pt x="415" y="11"/>
                  </a:cubicBezTo>
                  <a:cubicBezTo>
                    <a:pt x="341" y="20"/>
                    <a:pt x="268" y="34"/>
                    <a:pt x="195" y="48"/>
                  </a:cubicBezTo>
                  <a:cubicBezTo>
                    <a:pt x="158" y="56"/>
                    <a:pt x="121" y="65"/>
                    <a:pt x="84" y="74"/>
                  </a:cubicBezTo>
                  <a:cubicBezTo>
                    <a:pt x="66" y="79"/>
                    <a:pt x="49" y="84"/>
                    <a:pt x="32" y="88"/>
                  </a:cubicBezTo>
                  <a:cubicBezTo>
                    <a:pt x="21" y="91"/>
                    <a:pt x="13" y="93"/>
                    <a:pt x="4" y="99"/>
                  </a:cubicBezTo>
                  <a:cubicBezTo>
                    <a:pt x="0" y="102"/>
                    <a:pt x="8" y="102"/>
                    <a:pt x="10" y="100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4" name="Freeform 97"/>
            <p:cNvSpPr/>
            <p:nvPr/>
          </p:nvSpPr>
          <p:spPr bwMode="auto">
            <a:xfrm>
              <a:off x="4863" y="969"/>
              <a:ext cx="124" cy="116"/>
            </a:xfrm>
            <a:custGeom>
              <a:avLst/>
              <a:gdLst>
                <a:gd name="T0" fmla="*/ 13 w 52"/>
                <a:gd name="T1" fmla="*/ 4 h 49"/>
                <a:gd name="T2" fmla="*/ 40 w 52"/>
                <a:gd name="T3" fmla="*/ 28 h 49"/>
                <a:gd name="T4" fmla="*/ 5 w 52"/>
                <a:gd name="T5" fmla="*/ 47 h 49"/>
                <a:gd name="T6" fmla="*/ 11 w 52"/>
                <a:gd name="T7" fmla="*/ 48 h 49"/>
                <a:gd name="T8" fmla="*/ 48 w 52"/>
                <a:gd name="T9" fmla="*/ 25 h 49"/>
                <a:gd name="T10" fmla="*/ 19 w 52"/>
                <a:gd name="T11" fmla="*/ 0 h 49"/>
                <a:gd name="T12" fmla="*/ 13 w 52"/>
                <a:gd name="T13" fmla="*/ 4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49">
                  <a:moveTo>
                    <a:pt x="13" y="4"/>
                  </a:moveTo>
                  <a:cubicBezTo>
                    <a:pt x="22" y="4"/>
                    <a:pt x="43" y="18"/>
                    <a:pt x="40" y="28"/>
                  </a:cubicBezTo>
                  <a:cubicBezTo>
                    <a:pt x="36" y="38"/>
                    <a:pt x="15" y="42"/>
                    <a:pt x="5" y="47"/>
                  </a:cubicBezTo>
                  <a:cubicBezTo>
                    <a:pt x="0" y="49"/>
                    <a:pt x="8" y="49"/>
                    <a:pt x="11" y="48"/>
                  </a:cubicBezTo>
                  <a:cubicBezTo>
                    <a:pt x="22" y="43"/>
                    <a:pt x="44" y="39"/>
                    <a:pt x="48" y="25"/>
                  </a:cubicBezTo>
                  <a:cubicBezTo>
                    <a:pt x="52" y="15"/>
                    <a:pt x="28" y="1"/>
                    <a:pt x="19" y="0"/>
                  </a:cubicBezTo>
                  <a:cubicBezTo>
                    <a:pt x="17" y="0"/>
                    <a:pt x="9" y="3"/>
                    <a:pt x="13" y="4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5" name="Freeform 98"/>
            <p:cNvSpPr/>
            <p:nvPr/>
          </p:nvSpPr>
          <p:spPr bwMode="auto">
            <a:xfrm>
              <a:off x="3555" y="1478"/>
              <a:ext cx="1339" cy="443"/>
            </a:xfrm>
            <a:custGeom>
              <a:avLst/>
              <a:gdLst>
                <a:gd name="T0" fmla="*/ 557 w 566"/>
                <a:gd name="T1" fmla="*/ 4 h 187"/>
                <a:gd name="T2" fmla="*/ 497 w 566"/>
                <a:gd name="T3" fmla="*/ 129 h 187"/>
                <a:gd name="T4" fmla="*/ 358 w 566"/>
                <a:gd name="T5" fmla="*/ 173 h 187"/>
                <a:gd name="T6" fmla="*/ 10 w 566"/>
                <a:gd name="T7" fmla="*/ 127 h 187"/>
                <a:gd name="T8" fmla="*/ 4 w 566"/>
                <a:gd name="T9" fmla="*/ 131 h 187"/>
                <a:gd name="T10" fmla="*/ 5 w 566"/>
                <a:gd name="T11" fmla="*/ 131 h 187"/>
                <a:gd name="T12" fmla="*/ 10 w 566"/>
                <a:gd name="T13" fmla="*/ 134 h 187"/>
                <a:gd name="T14" fmla="*/ 13 w 566"/>
                <a:gd name="T15" fmla="*/ 133 h 187"/>
                <a:gd name="T16" fmla="*/ 14 w 566"/>
                <a:gd name="T17" fmla="*/ 129 h 187"/>
                <a:gd name="T18" fmla="*/ 11 w 566"/>
                <a:gd name="T19" fmla="*/ 127 h 187"/>
                <a:gd name="T20" fmla="*/ 5 w 566"/>
                <a:gd name="T21" fmla="*/ 132 h 187"/>
                <a:gd name="T22" fmla="*/ 381 w 566"/>
                <a:gd name="T23" fmla="*/ 176 h 187"/>
                <a:gd name="T24" fmla="*/ 500 w 566"/>
                <a:gd name="T25" fmla="*/ 135 h 187"/>
                <a:gd name="T26" fmla="*/ 565 w 566"/>
                <a:gd name="T27" fmla="*/ 3 h 187"/>
                <a:gd name="T28" fmla="*/ 557 w 566"/>
                <a:gd name="T29" fmla="*/ 4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66" h="187">
                  <a:moveTo>
                    <a:pt x="557" y="4"/>
                  </a:moveTo>
                  <a:cubicBezTo>
                    <a:pt x="547" y="50"/>
                    <a:pt x="533" y="95"/>
                    <a:pt x="497" y="129"/>
                  </a:cubicBezTo>
                  <a:cubicBezTo>
                    <a:pt x="461" y="163"/>
                    <a:pt x="406" y="171"/>
                    <a:pt x="358" y="173"/>
                  </a:cubicBezTo>
                  <a:cubicBezTo>
                    <a:pt x="242" y="178"/>
                    <a:pt x="121" y="157"/>
                    <a:pt x="10" y="127"/>
                  </a:cubicBezTo>
                  <a:cubicBezTo>
                    <a:pt x="8" y="126"/>
                    <a:pt x="0" y="129"/>
                    <a:pt x="4" y="131"/>
                  </a:cubicBezTo>
                  <a:cubicBezTo>
                    <a:pt x="4" y="131"/>
                    <a:pt x="5" y="131"/>
                    <a:pt x="5" y="131"/>
                  </a:cubicBezTo>
                  <a:cubicBezTo>
                    <a:pt x="0" y="135"/>
                    <a:pt x="7" y="136"/>
                    <a:pt x="10" y="134"/>
                  </a:cubicBezTo>
                  <a:cubicBezTo>
                    <a:pt x="11" y="134"/>
                    <a:pt x="12" y="133"/>
                    <a:pt x="13" y="133"/>
                  </a:cubicBezTo>
                  <a:cubicBezTo>
                    <a:pt x="15" y="132"/>
                    <a:pt x="16" y="130"/>
                    <a:pt x="14" y="129"/>
                  </a:cubicBezTo>
                  <a:cubicBezTo>
                    <a:pt x="13" y="128"/>
                    <a:pt x="12" y="128"/>
                    <a:pt x="11" y="127"/>
                  </a:cubicBezTo>
                  <a:cubicBezTo>
                    <a:pt x="9" y="129"/>
                    <a:pt x="7" y="130"/>
                    <a:pt x="5" y="132"/>
                  </a:cubicBezTo>
                  <a:cubicBezTo>
                    <a:pt x="124" y="164"/>
                    <a:pt x="256" y="187"/>
                    <a:pt x="381" y="176"/>
                  </a:cubicBezTo>
                  <a:cubicBezTo>
                    <a:pt x="424" y="173"/>
                    <a:pt x="466" y="161"/>
                    <a:pt x="500" y="135"/>
                  </a:cubicBezTo>
                  <a:cubicBezTo>
                    <a:pt x="541" y="102"/>
                    <a:pt x="555" y="50"/>
                    <a:pt x="565" y="3"/>
                  </a:cubicBezTo>
                  <a:cubicBezTo>
                    <a:pt x="566" y="0"/>
                    <a:pt x="557" y="1"/>
                    <a:pt x="557" y="4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6" name="Freeform 99"/>
            <p:cNvSpPr/>
            <p:nvPr/>
          </p:nvSpPr>
          <p:spPr bwMode="auto">
            <a:xfrm>
              <a:off x="3496" y="1679"/>
              <a:ext cx="142" cy="185"/>
            </a:xfrm>
            <a:custGeom>
              <a:avLst/>
              <a:gdLst>
                <a:gd name="T0" fmla="*/ 0 w 60"/>
                <a:gd name="T1" fmla="*/ 30 h 78"/>
                <a:gd name="T2" fmla="*/ 20 w 60"/>
                <a:gd name="T3" fmla="*/ 76 h 78"/>
                <a:gd name="T4" fmla="*/ 29 w 60"/>
                <a:gd name="T5" fmla="*/ 74 h 78"/>
                <a:gd name="T6" fmla="*/ 54 w 60"/>
                <a:gd name="T7" fmla="*/ 3 h 78"/>
                <a:gd name="T8" fmla="*/ 51 w 60"/>
                <a:gd name="T9" fmla="*/ 1 h 78"/>
                <a:gd name="T10" fmla="*/ 16 w 60"/>
                <a:gd name="T11" fmla="*/ 25 h 78"/>
                <a:gd name="T12" fmla="*/ 20 w 60"/>
                <a:gd name="T13" fmla="*/ 76 h 78"/>
                <a:gd name="T14" fmla="*/ 29 w 60"/>
                <a:gd name="T15" fmla="*/ 74 h 78"/>
                <a:gd name="T16" fmla="*/ 8 w 60"/>
                <a:gd name="T17" fmla="*/ 28 h 78"/>
                <a:gd name="T18" fmla="*/ 0 w 60"/>
                <a:gd name="T19" fmla="*/ 3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0" h="78">
                  <a:moveTo>
                    <a:pt x="0" y="30"/>
                  </a:moveTo>
                  <a:cubicBezTo>
                    <a:pt x="5" y="46"/>
                    <a:pt x="12" y="61"/>
                    <a:pt x="20" y="76"/>
                  </a:cubicBezTo>
                  <a:cubicBezTo>
                    <a:pt x="23" y="75"/>
                    <a:pt x="26" y="74"/>
                    <a:pt x="29" y="74"/>
                  </a:cubicBezTo>
                  <a:cubicBezTo>
                    <a:pt x="12" y="44"/>
                    <a:pt x="18" y="15"/>
                    <a:pt x="54" y="3"/>
                  </a:cubicBezTo>
                  <a:cubicBezTo>
                    <a:pt x="60" y="1"/>
                    <a:pt x="54" y="0"/>
                    <a:pt x="51" y="1"/>
                  </a:cubicBezTo>
                  <a:cubicBezTo>
                    <a:pt x="37" y="6"/>
                    <a:pt x="24" y="13"/>
                    <a:pt x="16" y="25"/>
                  </a:cubicBezTo>
                  <a:cubicBezTo>
                    <a:pt x="5" y="41"/>
                    <a:pt x="12" y="61"/>
                    <a:pt x="20" y="76"/>
                  </a:cubicBezTo>
                  <a:cubicBezTo>
                    <a:pt x="21" y="78"/>
                    <a:pt x="29" y="75"/>
                    <a:pt x="29" y="74"/>
                  </a:cubicBezTo>
                  <a:cubicBezTo>
                    <a:pt x="21" y="59"/>
                    <a:pt x="13" y="44"/>
                    <a:pt x="8" y="28"/>
                  </a:cubicBezTo>
                  <a:cubicBezTo>
                    <a:pt x="8" y="26"/>
                    <a:pt x="0" y="28"/>
                    <a:pt x="0" y="30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7" name="Freeform 100"/>
            <p:cNvSpPr/>
            <p:nvPr/>
          </p:nvSpPr>
          <p:spPr bwMode="auto">
            <a:xfrm>
              <a:off x="5313" y="1899"/>
              <a:ext cx="55" cy="74"/>
            </a:xfrm>
            <a:custGeom>
              <a:avLst/>
              <a:gdLst>
                <a:gd name="T0" fmla="*/ 2 w 23"/>
                <a:gd name="T1" fmla="*/ 7 h 31"/>
                <a:gd name="T2" fmla="*/ 13 w 23"/>
                <a:gd name="T3" fmla="*/ 28 h 31"/>
                <a:gd name="T4" fmla="*/ 21 w 23"/>
                <a:gd name="T5" fmla="*/ 24 h 31"/>
                <a:gd name="T6" fmla="*/ 9 w 23"/>
                <a:gd name="T7" fmla="*/ 3 h 31"/>
                <a:gd name="T8" fmla="*/ 2 w 23"/>
                <a:gd name="T9" fmla="*/ 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31">
                  <a:moveTo>
                    <a:pt x="2" y="7"/>
                  </a:moveTo>
                  <a:cubicBezTo>
                    <a:pt x="5" y="14"/>
                    <a:pt x="9" y="21"/>
                    <a:pt x="13" y="28"/>
                  </a:cubicBezTo>
                  <a:cubicBezTo>
                    <a:pt x="15" y="31"/>
                    <a:pt x="23" y="28"/>
                    <a:pt x="21" y="24"/>
                  </a:cubicBezTo>
                  <a:cubicBezTo>
                    <a:pt x="17" y="17"/>
                    <a:pt x="13" y="10"/>
                    <a:pt x="9" y="3"/>
                  </a:cubicBezTo>
                  <a:cubicBezTo>
                    <a:pt x="8" y="0"/>
                    <a:pt x="0" y="3"/>
                    <a:pt x="2" y="7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8" name="Freeform 101"/>
            <p:cNvSpPr/>
            <p:nvPr/>
          </p:nvSpPr>
          <p:spPr bwMode="auto">
            <a:xfrm>
              <a:off x="5183" y="1573"/>
              <a:ext cx="213" cy="125"/>
            </a:xfrm>
            <a:custGeom>
              <a:avLst/>
              <a:gdLst>
                <a:gd name="T0" fmla="*/ 9 w 90"/>
                <a:gd name="T1" fmla="*/ 49 h 53"/>
                <a:gd name="T2" fmla="*/ 57 w 90"/>
                <a:gd name="T3" fmla="*/ 6 h 53"/>
                <a:gd name="T4" fmla="*/ 74 w 90"/>
                <a:gd name="T5" fmla="*/ 25 h 53"/>
                <a:gd name="T6" fmla="*/ 51 w 90"/>
                <a:gd name="T7" fmla="*/ 45 h 53"/>
                <a:gd name="T8" fmla="*/ 56 w 90"/>
                <a:gd name="T9" fmla="*/ 47 h 53"/>
                <a:gd name="T10" fmla="*/ 84 w 90"/>
                <a:gd name="T11" fmla="*/ 20 h 53"/>
                <a:gd name="T12" fmla="*/ 69 w 90"/>
                <a:gd name="T13" fmla="*/ 1 h 53"/>
                <a:gd name="T14" fmla="*/ 1 w 90"/>
                <a:gd name="T15" fmla="*/ 50 h 53"/>
                <a:gd name="T16" fmla="*/ 9 w 90"/>
                <a:gd name="T17" fmla="*/ 49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" h="53">
                  <a:moveTo>
                    <a:pt x="9" y="49"/>
                  </a:moveTo>
                  <a:cubicBezTo>
                    <a:pt x="14" y="29"/>
                    <a:pt x="37" y="11"/>
                    <a:pt x="57" y="6"/>
                  </a:cubicBezTo>
                  <a:cubicBezTo>
                    <a:pt x="73" y="2"/>
                    <a:pt x="82" y="13"/>
                    <a:pt x="74" y="25"/>
                  </a:cubicBezTo>
                  <a:cubicBezTo>
                    <a:pt x="69" y="33"/>
                    <a:pt x="60" y="40"/>
                    <a:pt x="51" y="45"/>
                  </a:cubicBezTo>
                  <a:cubicBezTo>
                    <a:pt x="46" y="47"/>
                    <a:pt x="53" y="48"/>
                    <a:pt x="56" y="47"/>
                  </a:cubicBezTo>
                  <a:cubicBezTo>
                    <a:pt x="68" y="41"/>
                    <a:pt x="78" y="31"/>
                    <a:pt x="84" y="20"/>
                  </a:cubicBezTo>
                  <a:cubicBezTo>
                    <a:pt x="90" y="9"/>
                    <a:pt x="80" y="1"/>
                    <a:pt x="69" y="1"/>
                  </a:cubicBezTo>
                  <a:cubicBezTo>
                    <a:pt x="42" y="0"/>
                    <a:pt x="7" y="25"/>
                    <a:pt x="1" y="50"/>
                  </a:cubicBezTo>
                  <a:cubicBezTo>
                    <a:pt x="0" y="53"/>
                    <a:pt x="9" y="51"/>
                    <a:pt x="9" y="49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9" name="Freeform 102"/>
            <p:cNvSpPr/>
            <p:nvPr/>
          </p:nvSpPr>
          <p:spPr bwMode="auto">
            <a:xfrm>
              <a:off x="5218" y="1708"/>
              <a:ext cx="138" cy="267"/>
            </a:xfrm>
            <a:custGeom>
              <a:avLst/>
              <a:gdLst>
                <a:gd name="T0" fmla="*/ 1 w 58"/>
                <a:gd name="T1" fmla="*/ 4 h 113"/>
                <a:gd name="T2" fmla="*/ 49 w 58"/>
                <a:gd name="T3" fmla="*/ 112 h 113"/>
                <a:gd name="T4" fmla="*/ 57 w 58"/>
                <a:gd name="T5" fmla="*/ 109 h 113"/>
                <a:gd name="T6" fmla="*/ 9 w 58"/>
                <a:gd name="T7" fmla="*/ 2 h 113"/>
                <a:gd name="T8" fmla="*/ 1 w 58"/>
                <a:gd name="T9" fmla="*/ 4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113">
                  <a:moveTo>
                    <a:pt x="1" y="4"/>
                  </a:moveTo>
                  <a:cubicBezTo>
                    <a:pt x="20" y="38"/>
                    <a:pt x="31" y="76"/>
                    <a:pt x="49" y="112"/>
                  </a:cubicBezTo>
                  <a:cubicBezTo>
                    <a:pt x="50" y="113"/>
                    <a:pt x="58" y="111"/>
                    <a:pt x="57" y="109"/>
                  </a:cubicBezTo>
                  <a:cubicBezTo>
                    <a:pt x="39" y="74"/>
                    <a:pt x="29" y="36"/>
                    <a:pt x="9" y="2"/>
                  </a:cubicBezTo>
                  <a:cubicBezTo>
                    <a:pt x="8" y="0"/>
                    <a:pt x="0" y="2"/>
                    <a:pt x="1" y="4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0" name="Freeform 103"/>
            <p:cNvSpPr/>
            <p:nvPr/>
          </p:nvSpPr>
          <p:spPr bwMode="auto">
            <a:xfrm>
              <a:off x="5465" y="1608"/>
              <a:ext cx="156" cy="126"/>
            </a:xfrm>
            <a:custGeom>
              <a:avLst/>
              <a:gdLst>
                <a:gd name="T0" fmla="*/ 9 w 66"/>
                <a:gd name="T1" fmla="*/ 48 h 53"/>
                <a:gd name="T2" fmla="*/ 31 w 66"/>
                <a:gd name="T3" fmla="*/ 22 h 53"/>
                <a:gd name="T4" fmla="*/ 59 w 66"/>
                <a:gd name="T5" fmla="*/ 6 h 53"/>
                <a:gd name="T6" fmla="*/ 60 w 66"/>
                <a:gd name="T7" fmla="*/ 0 h 53"/>
                <a:gd name="T8" fmla="*/ 25 w 66"/>
                <a:gd name="T9" fmla="*/ 18 h 53"/>
                <a:gd name="T10" fmla="*/ 0 w 66"/>
                <a:gd name="T11" fmla="*/ 48 h 53"/>
                <a:gd name="T12" fmla="*/ 9 w 66"/>
                <a:gd name="T13" fmla="*/ 48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6" h="53">
                  <a:moveTo>
                    <a:pt x="9" y="48"/>
                  </a:moveTo>
                  <a:cubicBezTo>
                    <a:pt x="10" y="38"/>
                    <a:pt x="23" y="28"/>
                    <a:pt x="31" y="22"/>
                  </a:cubicBezTo>
                  <a:cubicBezTo>
                    <a:pt x="38" y="16"/>
                    <a:pt x="50" y="6"/>
                    <a:pt x="59" y="6"/>
                  </a:cubicBezTo>
                  <a:cubicBezTo>
                    <a:pt x="64" y="5"/>
                    <a:pt x="66" y="0"/>
                    <a:pt x="60" y="0"/>
                  </a:cubicBezTo>
                  <a:cubicBezTo>
                    <a:pt x="47" y="1"/>
                    <a:pt x="35" y="11"/>
                    <a:pt x="25" y="18"/>
                  </a:cubicBezTo>
                  <a:cubicBezTo>
                    <a:pt x="16" y="25"/>
                    <a:pt x="1" y="36"/>
                    <a:pt x="0" y="48"/>
                  </a:cubicBezTo>
                  <a:cubicBezTo>
                    <a:pt x="0" y="53"/>
                    <a:pt x="8" y="51"/>
                    <a:pt x="9" y="48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1" name="Freeform 104"/>
            <p:cNvSpPr/>
            <p:nvPr/>
          </p:nvSpPr>
          <p:spPr bwMode="auto">
            <a:xfrm>
              <a:off x="5467" y="1599"/>
              <a:ext cx="270" cy="189"/>
            </a:xfrm>
            <a:custGeom>
              <a:avLst/>
              <a:gdLst>
                <a:gd name="T0" fmla="*/ 11 w 114"/>
                <a:gd name="T1" fmla="*/ 77 h 80"/>
                <a:gd name="T2" fmla="*/ 110 w 114"/>
                <a:gd name="T3" fmla="*/ 5 h 80"/>
                <a:gd name="T4" fmla="*/ 104 w 114"/>
                <a:gd name="T5" fmla="*/ 2 h 80"/>
                <a:gd name="T6" fmla="*/ 4 w 114"/>
                <a:gd name="T7" fmla="*/ 75 h 80"/>
                <a:gd name="T8" fmla="*/ 11 w 114"/>
                <a:gd name="T9" fmla="*/ 77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80">
                  <a:moveTo>
                    <a:pt x="11" y="77"/>
                  </a:moveTo>
                  <a:cubicBezTo>
                    <a:pt x="41" y="50"/>
                    <a:pt x="75" y="27"/>
                    <a:pt x="110" y="5"/>
                  </a:cubicBezTo>
                  <a:cubicBezTo>
                    <a:pt x="114" y="2"/>
                    <a:pt x="107" y="0"/>
                    <a:pt x="104" y="2"/>
                  </a:cubicBezTo>
                  <a:cubicBezTo>
                    <a:pt x="69" y="24"/>
                    <a:pt x="34" y="47"/>
                    <a:pt x="4" y="75"/>
                  </a:cubicBezTo>
                  <a:cubicBezTo>
                    <a:pt x="0" y="79"/>
                    <a:pt x="8" y="80"/>
                    <a:pt x="11" y="77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2" name="Freeform 105"/>
            <p:cNvSpPr/>
            <p:nvPr/>
          </p:nvSpPr>
          <p:spPr bwMode="auto">
            <a:xfrm>
              <a:off x="5751" y="1374"/>
              <a:ext cx="113" cy="227"/>
            </a:xfrm>
            <a:custGeom>
              <a:avLst/>
              <a:gdLst>
                <a:gd name="T0" fmla="*/ 1 w 48"/>
                <a:gd name="T1" fmla="*/ 6 h 96"/>
                <a:gd name="T2" fmla="*/ 38 w 48"/>
                <a:gd name="T3" fmla="*/ 93 h 96"/>
                <a:gd name="T4" fmla="*/ 46 w 48"/>
                <a:gd name="T5" fmla="*/ 90 h 96"/>
                <a:gd name="T6" fmla="*/ 10 w 48"/>
                <a:gd name="T7" fmla="*/ 3 h 96"/>
                <a:gd name="T8" fmla="*/ 1 w 48"/>
                <a:gd name="T9" fmla="*/ 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96">
                  <a:moveTo>
                    <a:pt x="1" y="6"/>
                  </a:moveTo>
                  <a:cubicBezTo>
                    <a:pt x="9" y="36"/>
                    <a:pt x="26" y="63"/>
                    <a:pt x="38" y="93"/>
                  </a:cubicBezTo>
                  <a:cubicBezTo>
                    <a:pt x="39" y="96"/>
                    <a:pt x="48" y="93"/>
                    <a:pt x="46" y="90"/>
                  </a:cubicBezTo>
                  <a:cubicBezTo>
                    <a:pt x="34" y="61"/>
                    <a:pt x="17" y="34"/>
                    <a:pt x="10" y="3"/>
                  </a:cubicBezTo>
                  <a:cubicBezTo>
                    <a:pt x="9" y="0"/>
                    <a:pt x="0" y="2"/>
                    <a:pt x="1" y="6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3" name="Freeform 106"/>
            <p:cNvSpPr/>
            <p:nvPr/>
          </p:nvSpPr>
          <p:spPr bwMode="auto">
            <a:xfrm>
              <a:off x="5737" y="1260"/>
              <a:ext cx="260" cy="346"/>
            </a:xfrm>
            <a:custGeom>
              <a:avLst/>
              <a:gdLst>
                <a:gd name="T0" fmla="*/ 12 w 110"/>
                <a:gd name="T1" fmla="*/ 44 h 146"/>
                <a:gd name="T2" fmla="*/ 16 w 110"/>
                <a:gd name="T3" fmla="*/ 19 h 146"/>
                <a:gd name="T4" fmla="*/ 39 w 110"/>
                <a:gd name="T5" fmla="*/ 14 h 146"/>
                <a:gd name="T6" fmla="*/ 39 w 110"/>
                <a:gd name="T7" fmla="*/ 31 h 146"/>
                <a:gd name="T8" fmla="*/ 38 w 110"/>
                <a:gd name="T9" fmla="*/ 81 h 146"/>
                <a:gd name="T10" fmla="*/ 77 w 110"/>
                <a:gd name="T11" fmla="*/ 104 h 146"/>
                <a:gd name="T12" fmla="*/ 51 w 110"/>
                <a:gd name="T13" fmla="*/ 143 h 146"/>
                <a:gd name="T14" fmla="*/ 60 w 110"/>
                <a:gd name="T15" fmla="*/ 142 h 146"/>
                <a:gd name="T16" fmla="*/ 82 w 110"/>
                <a:gd name="T17" fmla="*/ 100 h 146"/>
                <a:gd name="T18" fmla="*/ 51 w 110"/>
                <a:gd name="T19" fmla="*/ 83 h 146"/>
                <a:gd name="T20" fmla="*/ 45 w 110"/>
                <a:gd name="T21" fmla="*/ 43 h 146"/>
                <a:gd name="T22" fmla="*/ 30 w 110"/>
                <a:gd name="T23" fmla="*/ 3 h 146"/>
                <a:gd name="T24" fmla="*/ 3 w 110"/>
                <a:gd name="T25" fmla="*/ 47 h 146"/>
                <a:gd name="T26" fmla="*/ 12 w 110"/>
                <a:gd name="T27" fmla="*/ 44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0" h="146">
                  <a:moveTo>
                    <a:pt x="12" y="44"/>
                  </a:moveTo>
                  <a:cubicBezTo>
                    <a:pt x="10" y="35"/>
                    <a:pt x="12" y="27"/>
                    <a:pt x="16" y="19"/>
                  </a:cubicBezTo>
                  <a:cubicBezTo>
                    <a:pt x="20" y="10"/>
                    <a:pt x="33" y="3"/>
                    <a:pt x="39" y="14"/>
                  </a:cubicBezTo>
                  <a:cubicBezTo>
                    <a:pt x="41" y="19"/>
                    <a:pt x="40" y="26"/>
                    <a:pt x="39" y="31"/>
                  </a:cubicBezTo>
                  <a:cubicBezTo>
                    <a:pt x="37" y="48"/>
                    <a:pt x="29" y="65"/>
                    <a:pt x="38" y="81"/>
                  </a:cubicBezTo>
                  <a:cubicBezTo>
                    <a:pt x="45" y="93"/>
                    <a:pt x="66" y="97"/>
                    <a:pt x="77" y="104"/>
                  </a:cubicBezTo>
                  <a:cubicBezTo>
                    <a:pt x="97" y="118"/>
                    <a:pt x="54" y="129"/>
                    <a:pt x="51" y="143"/>
                  </a:cubicBezTo>
                  <a:cubicBezTo>
                    <a:pt x="51" y="146"/>
                    <a:pt x="59" y="145"/>
                    <a:pt x="60" y="142"/>
                  </a:cubicBezTo>
                  <a:cubicBezTo>
                    <a:pt x="62" y="127"/>
                    <a:pt x="110" y="120"/>
                    <a:pt x="82" y="100"/>
                  </a:cubicBezTo>
                  <a:cubicBezTo>
                    <a:pt x="73" y="93"/>
                    <a:pt x="61" y="89"/>
                    <a:pt x="51" y="83"/>
                  </a:cubicBezTo>
                  <a:cubicBezTo>
                    <a:pt x="38" y="73"/>
                    <a:pt x="43" y="56"/>
                    <a:pt x="45" y="43"/>
                  </a:cubicBezTo>
                  <a:cubicBezTo>
                    <a:pt x="48" y="31"/>
                    <a:pt x="55" y="0"/>
                    <a:pt x="30" y="3"/>
                  </a:cubicBezTo>
                  <a:cubicBezTo>
                    <a:pt x="9" y="6"/>
                    <a:pt x="0" y="29"/>
                    <a:pt x="3" y="47"/>
                  </a:cubicBezTo>
                  <a:cubicBezTo>
                    <a:pt x="4" y="49"/>
                    <a:pt x="12" y="47"/>
                    <a:pt x="12" y="44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4" name="Freeform 107"/>
            <p:cNvSpPr/>
            <p:nvPr/>
          </p:nvSpPr>
          <p:spPr bwMode="auto">
            <a:xfrm>
              <a:off x="1688" y="2056"/>
              <a:ext cx="331" cy="158"/>
            </a:xfrm>
            <a:custGeom>
              <a:avLst/>
              <a:gdLst>
                <a:gd name="T0" fmla="*/ 45 w 140"/>
                <a:gd name="T1" fmla="*/ 2 h 67"/>
                <a:gd name="T2" fmla="*/ 30 w 140"/>
                <a:gd name="T3" fmla="*/ 52 h 67"/>
                <a:gd name="T4" fmla="*/ 103 w 140"/>
                <a:gd name="T5" fmla="*/ 34 h 67"/>
                <a:gd name="T6" fmla="*/ 96 w 140"/>
                <a:gd name="T7" fmla="*/ 35 h 67"/>
                <a:gd name="T8" fmla="*/ 137 w 140"/>
                <a:gd name="T9" fmla="*/ 29 h 67"/>
                <a:gd name="T10" fmla="*/ 99 w 140"/>
                <a:gd name="T11" fmla="*/ 34 h 67"/>
                <a:gd name="T12" fmla="*/ 108 w 140"/>
                <a:gd name="T13" fmla="*/ 33 h 67"/>
                <a:gd name="T14" fmla="*/ 129 w 140"/>
                <a:gd name="T15" fmla="*/ 27 h 67"/>
                <a:gd name="T16" fmla="*/ 104 w 140"/>
                <a:gd name="T17" fmla="*/ 32 h 67"/>
                <a:gd name="T18" fmla="*/ 97 w 140"/>
                <a:gd name="T19" fmla="*/ 33 h 67"/>
                <a:gd name="T20" fmla="*/ 27 w 140"/>
                <a:gd name="T21" fmla="*/ 37 h 67"/>
                <a:gd name="T22" fmla="*/ 51 w 140"/>
                <a:gd name="T23" fmla="*/ 2 h 67"/>
                <a:gd name="T24" fmla="*/ 45 w 140"/>
                <a:gd name="T25" fmla="*/ 2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0" h="67">
                  <a:moveTo>
                    <a:pt x="45" y="2"/>
                  </a:moveTo>
                  <a:cubicBezTo>
                    <a:pt x="30" y="11"/>
                    <a:pt x="0" y="39"/>
                    <a:pt x="30" y="52"/>
                  </a:cubicBezTo>
                  <a:cubicBezTo>
                    <a:pt x="58" y="65"/>
                    <a:pt x="81" y="50"/>
                    <a:pt x="103" y="34"/>
                  </a:cubicBezTo>
                  <a:cubicBezTo>
                    <a:pt x="101" y="34"/>
                    <a:pt x="98" y="34"/>
                    <a:pt x="96" y="35"/>
                  </a:cubicBezTo>
                  <a:cubicBezTo>
                    <a:pt x="107" y="47"/>
                    <a:pt x="136" y="51"/>
                    <a:pt x="137" y="29"/>
                  </a:cubicBezTo>
                  <a:cubicBezTo>
                    <a:pt x="140" y="3"/>
                    <a:pt x="106" y="24"/>
                    <a:pt x="99" y="34"/>
                  </a:cubicBezTo>
                  <a:cubicBezTo>
                    <a:pt x="99" y="35"/>
                    <a:pt x="106" y="35"/>
                    <a:pt x="108" y="33"/>
                  </a:cubicBezTo>
                  <a:cubicBezTo>
                    <a:pt x="111" y="28"/>
                    <a:pt x="127" y="13"/>
                    <a:pt x="129" y="27"/>
                  </a:cubicBezTo>
                  <a:cubicBezTo>
                    <a:pt x="132" y="43"/>
                    <a:pt x="111" y="41"/>
                    <a:pt x="104" y="32"/>
                  </a:cubicBezTo>
                  <a:cubicBezTo>
                    <a:pt x="103" y="31"/>
                    <a:pt x="98" y="32"/>
                    <a:pt x="97" y="33"/>
                  </a:cubicBezTo>
                  <a:cubicBezTo>
                    <a:pt x="77" y="48"/>
                    <a:pt x="42" y="67"/>
                    <a:pt x="27" y="37"/>
                  </a:cubicBezTo>
                  <a:cubicBezTo>
                    <a:pt x="19" y="23"/>
                    <a:pt x="41" y="9"/>
                    <a:pt x="51" y="2"/>
                  </a:cubicBezTo>
                  <a:cubicBezTo>
                    <a:pt x="55" y="0"/>
                    <a:pt x="47" y="1"/>
                    <a:pt x="45" y="2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5" name="Freeform 108"/>
            <p:cNvSpPr/>
            <p:nvPr/>
          </p:nvSpPr>
          <p:spPr bwMode="auto">
            <a:xfrm>
              <a:off x="2005" y="2058"/>
              <a:ext cx="142" cy="90"/>
            </a:xfrm>
            <a:custGeom>
              <a:avLst/>
              <a:gdLst>
                <a:gd name="T0" fmla="*/ 17 w 60"/>
                <a:gd name="T1" fmla="*/ 2 h 38"/>
                <a:gd name="T2" fmla="*/ 19 w 60"/>
                <a:gd name="T3" fmla="*/ 27 h 38"/>
                <a:gd name="T4" fmla="*/ 38 w 60"/>
                <a:gd name="T5" fmla="*/ 23 h 38"/>
                <a:gd name="T6" fmla="*/ 45 w 60"/>
                <a:gd name="T7" fmla="*/ 31 h 38"/>
                <a:gd name="T8" fmla="*/ 51 w 60"/>
                <a:gd name="T9" fmla="*/ 37 h 38"/>
                <a:gd name="T10" fmla="*/ 58 w 60"/>
                <a:gd name="T11" fmla="*/ 34 h 38"/>
                <a:gd name="T12" fmla="*/ 51 w 60"/>
                <a:gd name="T13" fmla="*/ 21 h 38"/>
                <a:gd name="T14" fmla="*/ 51 w 60"/>
                <a:gd name="T15" fmla="*/ 21 h 38"/>
                <a:gd name="T16" fmla="*/ 26 w 60"/>
                <a:gd name="T17" fmla="*/ 24 h 38"/>
                <a:gd name="T18" fmla="*/ 26 w 60"/>
                <a:gd name="T19" fmla="*/ 0 h 38"/>
                <a:gd name="T20" fmla="*/ 17 w 60"/>
                <a:gd name="T21" fmla="*/ 2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0" h="38">
                  <a:moveTo>
                    <a:pt x="17" y="2"/>
                  </a:moveTo>
                  <a:cubicBezTo>
                    <a:pt x="11" y="9"/>
                    <a:pt x="0" y="29"/>
                    <a:pt x="19" y="27"/>
                  </a:cubicBezTo>
                  <a:cubicBezTo>
                    <a:pt x="26" y="27"/>
                    <a:pt x="32" y="26"/>
                    <a:pt x="38" y="23"/>
                  </a:cubicBezTo>
                  <a:cubicBezTo>
                    <a:pt x="44" y="20"/>
                    <a:pt x="44" y="28"/>
                    <a:pt x="45" y="31"/>
                  </a:cubicBezTo>
                  <a:cubicBezTo>
                    <a:pt x="46" y="34"/>
                    <a:pt x="48" y="37"/>
                    <a:pt x="51" y="37"/>
                  </a:cubicBezTo>
                  <a:cubicBezTo>
                    <a:pt x="53" y="38"/>
                    <a:pt x="60" y="35"/>
                    <a:pt x="58" y="34"/>
                  </a:cubicBezTo>
                  <a:cubicBezTo>
                    <a:pt x="54" y="33"/>
                    <a:pt x="52" y="25"/>
                    <a:pt x="51" y="21"/>
                  </a:cubicBezTo>
                  <a:cubicBezTo>
                    <a:pt x="51" y="21"/>
                    <a:pt x="51" y="21"/>
                    <a:pt x="51" y="21"/>
                  </a:cubicBezTo>
                  <a:cubicBezTo>
                    <a:pt x="41" y="18"/>
                    <a:pt x="35" y="23"/>
                    <a:pt x="26" y="24"/>
                  </a:cubicBezTo>
                  <a:cubicBezTo>
                    <a:pt x="8" y="27"/>
                    <a:pt x="21" y="6"/>
                    <a:pt x="26" y="0"/>
                  </a:cubicBezTo>
                  <a:cubicBezTo>
                    <a:pt x="26" y="0"/>
                    <a:pt x="19" y="0"/>
                    <a:pt x="17" y="2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6" name="Freeform 109"/>
            <p:cNvSpPr/>
            <p:nvPr/>
          </p:nvSpPr>
          <p:spPr bwMode="auto">
            <a:xfrm>
              <a:off x="2152" y="2056"/>
              <a:ext cx="144" cy="125"/>
            </a:xfrm>
            <a:custGeom>
              <a:avLst/>
              <a:gdLst>
                <a:gd name="T0" fmla="*/ 55 w 61"/>
                <a:gd name="T1" fmla="*/ 1 h 53"/>
                <a:gd name="T2" fmla="*/ 29 w 61"/>
                <a:gd name="T3" fmla="*/ 24 h 53"/>
                <a:gd name="T4" fmla="*/ 31 w 61"/>
                <a:gd name="T5" fmla="*/ 37 h 53"/>
                <a:gd name="T6" fmla="*/ 9 w 61"/>
                <a:gd name="T7" fmla="*/ 49 h 53"/>
                <a:gd name="T8" fmla="*/ 6 w 61"/>
                <a:gd name="T9" fmla="*/ 52 h 53"/>
                <a:gd name="T10" fmla="*/ 38 w 61"/>
                <a:gd name="T11" fmla="*/ 39 h 53"/>
                <a:gd name="T12" fmla="*/ 38 w 61"/>
                <a:gd name="T13" fmla="*/ 29 h 53"/>
                <a:gd name="T14" fmla="*/ 56 w 61"/>
                <a:gd name="T15" fmla="*/ 3 h 53"/>
                <a:gd name="T16" fmla="*/ 55 w 61"/>
                <a:gd name="T17" fmla="*/ 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1" h="53">
                  <a:moveTo>
                    <a:pt x="55" y="1"/>
                  </a:moveTo>
                  <a:cubicBezTo>
                    <a:pt x="41" y="5"/>
                    <a:pt x="34" y="11"/>
                    <a:pt x="29" y="24"/>
                  </a:cubicBezTo>
                  <a:cubicBezTo>
                    <a:pt x="28" y="28"/>
                    <a:pt x="31" y="33"/>
                    <a:pt x="31" y="37"/>
                  </a:cubicBezTo>
                  <a:cubicBezTo>
                    <a:pt x="32" y="45"/>
                    <a:pt x="15" y="49"/>
                    <a:pt x="9" y="49"/>
                  </a:cubicBezTo>
                  <a:cubicBezTo>
                    <a:pt x="7" y="49"/>
                    <a:pt x="0" y="53"/>
                    <a:pt x="6" y="52"/>
                  </a:cubicBezTo>
                  <a:cubicBezTo>
                    <a:pt x="18" y="52"/>
                    <a:pt x="31" y="48"/>
                    <a:pt x="38" y="39"/>
                  </a:cubicBezTo>
                  <a:cubicBezTo>
                    <a:pt x="41" y="35"/>
                    <a:pt x="39" y="32"/>
                    <a:pt x="38" y="29"/>
                  </a:cubicBezTo>
                  <a:cubicBezTo>
                    <a:pt x="35" y="17"/>
                    <a:pt x="45" y="6"/>
                    <a:pt x="56" y="3"/>
                  </a:cubicBezTo>
                  <a:cubicBezTo>
                    <a:pt x="61" y="2"/>
                    <a:pt x="60" y="0"/>
                    <a:pt x="55" y="1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7" name="Freeform 110"/>
            <p:cNvSpPr/>
            <p:nvPr/>
          </p:nvSpPr>
          <p:spPr bwMode="auto">
            <a:xfrm>
              <a:off x="2348" y="1954"/>
              <a:ext cx="135" cy="225"/>
            </a:xfrm>
            <a:custGeom>
              <a:avLst/>
              <a:gdLst>
                <a:gd name="T0" fmla="*/ 9 w 57"/>
                <a:gd name="T1" fmla="*/ 3 h 95"/>
                <a:gd name="T2" fmla="*/ 0 w 57"/>
                <a:gd name="T3" fmla="*/ 45 h 95"/>
                <a:gd name="T4" fmla="*/ 10 w 57"/>
                <a:gd name="T5" fmla="*/ 83 h 95"/>
                <a:gd name="T6" fmla="*/ 51 w 57"/>
                <a:gd name="T7" fmla="*/ 65 h 95"/>
                <a:gd name="T8" fmla="*/ 42 w 57"/>
                <a:gd name="T9" fmla="*/ 67 h 95"/>
                <a:gd name="T10" fmla="*/ 15 w 57"/>
                <a:gd name="T11" fmla="*/ 77 h 95"/>
                <a:gd name="T12" fmla="*/ 9 w 57"/>
                <a:gd name="T13" fmla="*/ 54 h 95"/>
                <a:gd name="T14" fmla="*/ 17 w 57"/>
                <a:gd name="T15" fmla="*/ 4 h 95"/>
                <a:gd name="T16" fmla="*/ 9 w 57"/>
                <a:gd name="T17" fmla="*/ 3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" h="95">
                  <a:moveTo>
                    <a:pt x="9" y="3"/>
                  </a:moveTo>
                  <a:cubicBezTo>
                    <a:pt x="1" y="15"/>
                    <a:pt x="0" y="31"/>
                    <a:pt x="0" y="45"/>
                  </a:cubicBezTo>
                  <a:cubicBezTo>
                    <a:pt x="0" y="57"/>
                    <a:pt x="0" y="74"/>
                    <a:pt x="10" y="83"/>
                  </a:cubicBezTo>
                  <a:cubicBezTo>
                    <a:pt x="23" y="95"/>
                    <a:pt x="57" y="85"/>
                    <a:pt x="51" y="65"/>
                  </a:cubicBezTo>
                  <a:cubicBezTo>
                    <a:pt x="49" y="61"/>
                    <a:pt x="41" y="64"/>
                    <a:pt x="42" y="67"/>
                  </a:cubicBezTo>
                  <a:cubicBezTo>
                    <a:pt x="47" y="83"/>
                    <a:pt x="25" y="86"/>
                    <a:pt x="15" y="77"/>
                  </a:cubicBezTo>
                  <a:cubicBezTo>
                    <a:pt x="10" y="72"/>
                    <a:pt x="10" y="61"/>
                    <a:pt x="9" y="54"/>
                  </a:cubicBezTo>
                  <a:cubicBezTo>
                    <a:pt x="7" y="38"/>
                    <a:pt x="7" y="17"/>
                    <a:pt x="17" y="4"/>
                  </a:cubicBezTo>
                  <a:cubicBezTo>
                    <a:pt x="20" y="0"/>
                    <a:pt x="11" y="0"/>
                    <a:pt x="9" y="3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8" name="Freeform 111"/>
            <p:cNvSpPr/>
            <p:nvPr/>
          </p:nvSpPr>
          <p:spPr bwMode="auto">
            <a:xfrm>
              <a:off x="2282" y="2023"/>
              <a:ext cx="154" cy="33"/>
            </a:xfrm>
            <a:custGeom>
              <a:avLst/>
              <a:gdLst>
                <a:gd name="T0" fmla="*/ 10 w 65"/>
                <a:gd name="T1" fmla="*/ 13 h 14"/>
                <a:gd name="T2" fmla="*/ 60 w 65"/>
                <a:gd name="T3" fmla="*/ 4 h 14"/>
                <a:gd name="T4" fmla="*/ 59 w 65"/>
                <a:gd name="T5" fmla="*/ 1 h 14"/>
                <a:gd name="T6" fmla="*/ 5 w 65"/>
                <a:gd name="T7" fmla="*/ 12 h 14"/>
                <a:gd name="T8" fmla="*/ 10 w 65"/>
                <a:gd name="T9" fmla="*/ 1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14">
                  <a:moveTo>
                    <a:pt x="10" y="13"/>
                  </a:moveTo>
                  <a:cubicBezTo>
                    <a:pt x="26" y="7"/>
                    <a:pt x="44" y="7"/>
                    <a:pt x="60" y="4"/>
                  </a:cubicBezTo>
                  <a:cubicBezTo>
                    <a:pt x="65" y="3"/>
                    <a:pt x="64" y="0"/>
                    <a:pt x="59" y="1"/>
                  </a:cubicBezTo>
                  <a:cubicBezTo>
                    <a:pt x="41" y="5"/>
                    <a:pt x="22" y="5"/>
                    <a:pt x="5" y="12"/>
                  </a:cubicBezTo>
                  <a:cubicBezTo>
                    <a:pt x="0" y="14"/>
                    <a:pt x="8" y="14"/>
                    <a:pt x="10" y="13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9" name="Freeform 112"/>
            <p:cNvSpPr/>
            <p:nvPr/>
          </p:nvSpPr>
          <p:spPr bwMode="auto">
            <a:xfrm>
              <a:off x="2481" y="2151"/>
              <a:ext cx="30" cy="30"/>
            </a:xfrm>
            <a:custGeom>
              <a:avLst/>
              <a:gdLst>
                <a:gd name="T0" fmla="*/ 8 w 13"/>
                <a:gd name="T1" fmla="*/ 12 h 13"/>
                <a:gd name="T2" fmla="*/ 12 w 13"/>
                <a:gd name="T3" fmla="*/ 7 h 13"/>
                <a:gd name="T4" fmla="*/ 13 w 13"/>
                <a:gd name="T5" fmla="*/ 3 h 13"/>
                <a:gd name="T6" fmla="*/ 5 w 13"/>
                <a:gd name="T7" fmla="*/ 4 h 13"/>
                <a:gd name="T8" fmla="*/ 4 w 13"/>
                <a:gd name="T9" fmla="*/ 7 h 13"/>
                <a:gd name="T10" fmla="*/ 2 w 13"/>
                <a:gd name="T11" fmla="*/ 10 h 13"/>
                <a:gd name="T12" fmla="*/ 2 w 13"/>
                <a:gd name="T13" fmla="*/ 13 h 13"/>
                <a:gd name="T14" fmla="*/ 8 w 13"/>
                <a:gd name="T15" fmla="*/ 1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" h="13">
                  <a:moveTo>
                    <a:pt x="8" y="12"/>
                  </a:moveTo>
                  <a:cubicBezTo>
                    <a:pt x="10" y="10"/>
                    <a:pt x="11" y="9"/>
                    <a:pt x="12" y="7"/>
                  </a:cubicBezTo>
                  <a:cubicBezTo>
                    <a:pt x="13" y="6"/>
                    <a:pt x="13" y="5"/>
                    <a:pt x="13" y="3"/>
                  </a:cubicBezTo>
                  <a:cubicBezTo>
                    <a:pt x="13" y="0"/>
                    <a:pt x="5" y="2"/>
                    <a:pt x="5" y="4"/>
                  </a:cubicBezTo>
                  <a:cubicBezTo>
                    <a:pt x="5" y="5"/>
                    <a:pt x="5" y="7"/>
                    <a:pt x="4" y="7"/>
                  </a:cubicBezTo>
                  <a:cubicBezTo>
                    <a:pt x="4" y="8"/>
                    <a:pt x="3" y="9"/>
                    <a:pt x="2" y="10"/>
                  </a:cubicBezTo>
                  <a:cubicBezTo>
                    <a:pt x="0" y="11"/>
                    <a:pt x="1" y="13"/>
                    <a:pt x="2" y="13"/>
                  </a:cubicBezTo>
                  <a:cubicBezTo>
                    <a:pt x="4" y="13"/>
                    <a:pt x="7" y="13"/>
                    <a:pt x="8" y="12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aphicFrame>
        <p:nvGraphicFramePr>
          <p:cNvPr id="21" name="对象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9785838"/>
              </p:ext>
            </p:extLst>
          </p:nvPr>
        </p:nvGraphicFramePr>
        <p:xfrm>
          <a:off x="2487613" y="2790825"/>
          <a:ext cx="4171950" cy="1576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98" name="Equation" r:id="rId17" imgW="3441600" imgH="1295280" progId="Equation.DSMT4">
                  <p:embed/>
                </p:oleObj>
              </mc:Choice>
              <mc:Fallback>
                <p:oleObj name="Equation" r:id="rId17" imgW="3441600" imgH="1295280" progId="Equation.DSMT4">
                  <p:embed/>
                  <p:pic>
                    <p:nvPicPr>
                      <p:cNvPr id="0" name="对象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7613" y="2790825"/>
                        <a:ext cx="4171950" cy="1576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11" name="TextBox 110"/>
              <p:cNvSpPr txBox="1"/>
              <p:nvPr/>
            </p:nvSpPr>
            <p:spPr>
              <a:xfrm>
                <a:off x="7188962" y="3416147"/>
                <a:ext cx="3928395" cy="5155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sz="2000" dirty="0" smtClean="0">
                    <a:solidFill>
                      <a:srgbClr val="18B330"/>
                    </a:solidFill>
                    <a:latin typeface="华文行楷" pitchFamily="2" charset="-122"/>
                    <a:ea typeface="华文行楷" pitchFamily="2" charset="-122"/>
                  </a:rPr>
                  <a:t>       </a:t>
                </a:r>
                <a:r>
                  <a:rPr lang="zh-CN" altLang="en-US" sz="2000" b="1" dirty="0" smtClean="0">
                    <a:solidFill>
                      <a:srgbClr val="18B330"/>
                    </a:solidFill>
                    <a:latin typeface="华文行楷" pitchFamily="2" charset="-122"/>
                    <a:ea typeface="华文行楷" pitchFamily="2" charset="-122"/>
                  </a:rPr>
                  <a:t>注意先分</a:t>
                </a:r>
                <a:r>
                  <a:rPr lang="zh-CN" altLang="en-US" sz="2000" b="1" dirty="0">
                    <a:solidFill>
                      <a:srgbClr val="18B330"/>
                    </a:solidFill>
                    <a:latin typeface="华文行楷" pitchFamily="2" charset="-122"/>
                    <a:ea typeface="华文行楷" pitchFamily="2" charset="-122"/>
                  </a:rPr>
                  <a:t>析</a:t>
                </a:r>
                <a:r>
                  <a:rPr lang="zh-CN" altLang="en-US" sz="2000" b="1" dirty="0" smtClean="0">
                    <a:solidFill>
                      <a:srgbClr val="18B330"/>
                    </a:solidFill>
                    <a:latin typeface="华文行楷" pitchFamily="2" charset="-122"/>
                    <a:ea typeface="华文行楷" pitchFamily="2" charset="-122"/>
                  </a:rPr>
                  <a:t> </a:t>
                </a:r>
                <a:r>
                  <a:rPr lang="en-US" altLang="zh-CN" sz="2000" b="1" i="1" dirty="0" smtClean="0">
                    <a:solidFill>
                      <a:srgbClr val="18B330"/>
                    </a:solidFill>
                    <a:latin typeface="Times New Roman" pitchFamily="18" charset="0"/>
                    <a:ea typeface="华文行楷" pitchFamily="2" charset="-122"/>
                    <a:cs typeface="Times New Roman" pitchFamily="18" charset="0"/>
                  </a:rPr>
                  <a:t>q </a:t>
                </a:r>
                <a14:m>
                  <m:oMath xmlns:m="http://schemas.openxmlformats.org/officeDocument/2006/math">
                    <m:r>
                      <a:rPr lang="zh-CN" altLang="en-US" sz="2000" b="1" i="1">
                        <a:solidFill>
                          <a:srgbClr val="18B330"/>
                        </a:solidFill>
                        <a:latin typeface="Cambria Math"/>
                        <a:ea typeface="华文行楷" pitchFamily="2" charset="-122"/>
                      </a:rPr>
                      <m:t>是否等于</m:t>
                    </m:r>
                    <m:r>
                      <a:rPr lang="en-US" altLang="zh-CN" sz="2000" b="1" i="1">
                        <a:solidFill>
                          <a:srgbClr val="18B330"/>
                        </a:solidFill>
                        <a:latin typeface="Cambria Math"/>
                        <a:ea typeface="华文行楷" pitchFamily="2" charset="-122"/>
                      </a:rPr>
                      <m:t>𝟏</m:t>
                    </m:r>
                    <m:r>
                      <a:rPr lang="en-US" altLang="zh-CN" sz="2000" b="1" i="1" smtClean="0">
                        <a:solidFill>
                          <a:srgbClr val="18B330"/>
                        </a:solidFill>
                        <a:latin typeface="Cambria Math"/>
                        <a:ea typeface="华文行楷" pitchFamily="2" charset="-122"/>
                      </a:rPr>
                      <m:t>.</m:t>
                    </m:r>
                  </m:oMath>
                </a14:m>
                <a:endParaRPr lang="zh-CN" altLang="en-US" sz="2000" b="1" dirty="0">
                  <a:latin typeface="华文行楷" pitchFamily="2" charset="-122"/>
                  <a:ea typeface="华文行楷" pitchFamily="2" charset="-122"/>
                </a:endParaRPr>
              </a:p>
            </p:txBody>
          </p:sp>
        </mc:Choice>
        <mc:Fallback xmlns="">
          <p:sp>
            <p:nvSpPr>
              <p:cNvPr id="111" name="TextBox 1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8962" y="3416147"/>
                <a:ext cx="3928395" cy="515526"/>
              </a:xfrm>
              <a:prstGeom prst="rect">
                <a:avLst/>
              </a:prstGeom>
              <a:blipFill rotWithShape="1">
                <a:blip r:embed="rId20"/>
                <a:stretch>
                  <a:fillRect b="-2117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0" name="图片 109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91624" y="136048"/>
            <a:ext cx="3552825" cy="63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64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1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00800"/>
            <a:ext cx="12205072" cy="4572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453" y="5722027"/>
            <a:ext cx="1766090" cy="963089"/>
          </a:xfrm>
          <a:prstGeom prst="rect">
            <a:avLst/>
          </a:prstGeom>
        </p:spPr>
      </p:pic>
      <p:grpSp>
        <p:nvGrpSpPr>
          <p:cNvPr id="3" name="组合 133"/>
          <p:cNvGrpSpPr/>
          <p:nvPr/>
        </p:nvGrpSpPr>
        <p:grpSpPr>
          <a:xfrm>
            <a:off x="8255102" y="5341975"/>
            <a:ext cx="3834230" cy="1338199"/>
            <a:chOff x="9039353" y="5621961"/>
            <a:chExt cx="2986742" cy="1042414"/>
          </a:xfrm>
        </p:grpSpPr>
        <p:grpSp>
          <p:nvGrpSpPr>
            <p:cNvPr id="10" name="组合 9"/>
            <p:cNvGrpSpPr/>
            <p:nvPr/>
          </p:nvGrpSpPr>
          <p:grpSpPr>
            <a:xfrm>
              <a:off x="9696717" y="5621961"/>
              <a:ext cx="2329378" cy="1042414"/>
              <a:chOff x="9595413" y="5666311"/>
              <a:chExt cx="2407533" cy="1077389"/>
            </a:xfrm>
          </p:grpSpPr>
          <p:pic>
            <p:nvPicPr>
              <p:cNvPr id="7" name="图片 6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595413" y="5666311"/>
                <a:ext cx="2407533" cy="963089"/>
              </a:xfrm>
              <a:prstGeom prst="rect">
                <a:avLst/>
              </a:prstGeom>
            </p:spPr>
          </p:pic>
          <p:pic>
            <p:nvPicPr>
              <p:cNvPr id="8" name="图片 7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486662" y="6094767"/>
                <a:ext cx="1516284" cy="648933"/>
              </a:xfrm>
              <a:prstGeom prst="rect">
                <a:avLst/>
              </a:prstGeom>
            </p:spPr>
          </p:pic>
        </p:grpSp>
        <p:pic>
          <p:nvPicPr>
            <p:cNvPr id="37" name="图片 36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39353" y="6350441"/>
              <a:ext cx="657364" cy="116674"/>
            </a:xfrm>
            <a:prstGeom prst="rect">
              <a:avLst/>
            </a:prstGeom>
          </p:spPr>
        </p:pic>
      </p:grpSp>
      <p:pic>
        <p:nvPicPr>
          <p:cNvPr id="126" name="图片 12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336" y="1086150"/>
            <a:ext cx="976686" cy="1603426"/>
          </a:xfrm>
          <a:prstGeom prst="rect">
            <a:avLst/>
          </a:prstGeom>
        </p:spPr>
      </p:pic>
      <p:sp>
        <p:nvSpPr>
          <p:cNvPr id="133" name="Freeform 117"/>
          <p:cNvSpPr>
            <a:spLocks noEditPoints="1"/>
          </p:cNvSpPr>
          <p:nvPr/>
        </p:nvSpPr>
        <p:spPr bwMode="auto">
          <a:xfrm>
            <a:off x="5929971" y="243585"/>
            <a:ext cx="332057" cy="772552"/>
          </a:xfrm>
          <a:custGeom>
            <a:avLst/>
            <a:gdLst>
              <a:gd name="T0" fmla="*/ 166 w 250"/>
              <a:gd name="T1" fmla="*/ 11 h 580"/>
              <a:gd name="T2" fmla="*/ 79 w 250"/>
              <a:gd name="T3" fmla="*/ 12 h 580"/>
              <a:gd name="T4" fmla="*/ 18 w 250"/>
              <a:gd name="T5" fmla="*/ 87 h 580"/>
              <a:gd name="T6" fmla="*/ 66 w 250"/>
              <a:gd name="T7" fmla="*/ 276 h 580"/>
              <a:gd name="T8" fmla="*/ 54 w 250"/>
              <a:gd name="T9" fmla="*/ 300 h 580"/>
              <a:gd name="T10" fmla="*/ 41 w 250"/>
              <a:gd name="T11" fmla="*/ 314 h 580"/>
              <a:gd name="T12" fmla="*/ 67 w 250"/>
              <a:gd name="T13" fmla="*/ 334 h 580"/>
              <a:gd name="T14" fmla="*/ 66 w 250"/>
              <a:gd name="T15" fmla="*/ 335 h 580"/>
              <a:gd name="T16" fmla="*/ 65 w 250"/>
              <a:gd name="T17" fmla="*/ 374 h 580"/>
              <a:gd name="T18" fmla="*/ 36 w 250"/>
              <a:gd name="T19" fmla="*/ 407 h 580"/>
              <a:gd name="T20" fmla="*/ 10 w 250"/>
              <a:gd name="T21" fmla="*/ 449 h 580"/>
              <a:gd name="T22" fmla="*/ 25 w 250"/>
              <a:gd name="T23" fmla="*/ 576 h 580"/>
              <a:gd name="T24" fmla="*/ 32 w 250"/>
              <a:gd name="T25" fmla="*/ 575 h 580"/>
              <a:gd name="T26" fmla="*/ 45 w 250"/>
              <a:gd name="T27" fmla="*/ 416 h 580"/>
              <a:gd name="T28" fmla="*/ 74 w 250"/>
              <a:gd name="T29" fmla="*/ 336 h 580"/>
              <a:gd name="T30" fmla="*/ 75 w 250"/>
              <a:gd name="T31" fmla="*/ 336 h 580"/>
              <a:gd name="T32" fmla="*/ 110 w 250"/>
              <a:gd name="T33" fmla="*/ 330 h 580"/>
              <a:gd name="T34" fmla="*/ 102 w 250"/>
              <a:gd name="T35" fmla="*/ 291 h 580"/>
              <a:gd name="T36" fmla="*/ 232 w 250"/>
              <a:gd name="T37" fmla="*/ 191 h 580"/>
              <a:gd name="T38" fmla="*/ 166 w 250"/>
              <a:gd name="T39" fmla="*/ 11 h 580"/>
              <a:gd name="T40" fmla="*/ 89 w 250"/>
              <a:gd name="T41" fmla="*/ 325 h 580"/>
              <a:gd name="T42" fmla="*/ 69 w 250"/>
              <a:gd name="T43" fmla="*/ 323 h 580"/>
              <a:gd name="T44" fmla="*/ 56 w 250"/>
              <a:gd name="T45" fmla="*/ 313 h 580"/>
              <a:gd name="T46" fmla="*/ 67 w 250"/>
              <a:gd name="T47" fmla="*/ 303 h 580"/>
              <a:gd name="T48" fmla="*/ 76 w 250"/>
              <a:gd name="T49" fmla="*/ 281 h 580"/>
              <a:gd name="T50" fmla="*/ 80 w 250"/>
              <a:gd name="T51" fmla="*/ 284 h 580"/>
              <a:gd name="T52" fmla="*/ 95 w 250"/>
              <a:gd name="T53" fmla="*/ 289 h 580"/>
              <a:gd name="T54" fmla="*/ 95 w 250"/>
              <a:gd name="T55" fmla="*/ 290 h 580"/>
              <a:gd name="T56" fmla="*/ 96 w 250"/>
              <a:gd name="T57" fmla="*/ 299 h 580"/>
              <a:gd name="T58" fmla="*/ 101 w 250"/>
              <a:gd name="T59" fmla="*/ 321 h 580"/>
              <a:gd name="T60" fmla="*/ 89 w 250"/>
              <a:gd name="T61" fmla="*/ 325 h 580"/>
              <a:gd name="T62" fmla="*/ 221 w 250"/>
              <a:gd name="T63" fmla="*/ 154 h 580"/>
              <a:gd name="T64" fmla="*/ 84 w 250"/>
              <a:gd name="T65" fmla="*/ 269 h 580"/>
              <a:gd name="T66" fmla="*/ 77 w 250"/>
              <a:gd name="T67" fmla="*/ 270 h 580"/>
              <a:gd name="T68" fmla="*/ 41 w 250"/>
              <a:gd name="T69" fmla="*/ 225 h 580"/>
              <a:gd name="T70" fmla="*/ 27 w 250"/>
              <a:gd name="T71" fmla="*/ 131 h 580"/>
              <a:gd name="T72" fmla="*/ 49 w 250"/>
              <a:gd name="T73" fmla="*/ 55 h 580"/>
              <a:gd name="T74" fmla="*/ 138 w 250"/>
              <a:gd name="T75" fmla="*/ 16 h 580"/>
              <a:gd name="T76" fmla="*/ 221 w 250"/>
              <a:gd name="T77" fmla="*/ 154 h 5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250" h="580">
                <a:moveTo>
                  <a:pt x="166" y="11"/>
                </a:moveTo>
                <a:cubicBezTo>
                  <a:pt x="138" y="1"/>
                  <a:pt x="107" y="0"/>
                  <a:pt x="79" y="12"/>
                </a:cubicBezTo>
                <a:cubicBezTo>
                  <a:pt x="45" y="26"/>
                  <a:pt x="29" y="53"/>
                  <a:pt x="18" y="87"/>
                </a:cubicBezTo>
                <a:cubicBezTo>
                  <a:pt x="0" y="144"/>
                  <a:pt x="5" y="245"/>
                  <a:pt x="66" y="276"/>
                </a:cubicBezTo>
                <a:cubicBezTo>
                  <a:pt x="63" y="285"/>
                  <a:pt x="61" y="293"/>
                  <a:pt x="54" y="300"/>
                </a:cubicBezTo>
                <a:cubicBezTo>
                  <a:pt x="49" y="304"/>
                  <a:pt x="41" y="306"/>
                  <a:pt x="41" y="314"/>
                </a:cubicBezTo>
                <a:cubicBezTo>
                  <a:pt x="41" y="326"/>
                  <a:pt x="55" y="332"/>
                  <a:pt x="67" y="334"/>
                </a:cubicBezTo>
                <a:cubicBezTo>
                  <a:pt x="66" y="335"/>
                  <a:pt x="66" y="335"/>
                  <a:pt x="66" y="335"/>
                </a:cubicBezTo>
                <a:cubicBezTo>
                  <a:pt x="66" y="348"/>
                  <a:pt x="67" y="361"/>
                  <a:pt x="65" y="374"/>
                </a:cubicBezTo>
                <a:cubicBezTo>
                  <a:pt x="63" y="388"/>
                  <a:pt x="47" y="399"/>
                  <a:pt x="36" y="407"/>
                </a:cubicBezTo>
                <a:cubicBezTo>
                  <a:pt x="22" y="418"/>
                  <a:pt x="14" y="431"/>
                  <a:pt x="10" y="449"/>
                </a:cubicBezTo>
                <a:cubicBezTo>
                  <a:pt x="0" y="486"/>
                  <a:pt x="8" y="542"/>
                  <a:pt x="25" y="576"/>
                </a:cubicBezTo>
                <a:cubicBezTo>
                  <a:pt x="27" y="580"/>
                  <a:pt x="32" y="578"/>
                  <a:pt x="32" y="575"/>
                </a:cubicBezTo>
                <a:cubicBezTo>
                  <a:pt x="30" y="524"/>
                  <a:pt x="1" y="457"/>
                  <a:pt x="45" y="416"/>
                </a:cubicBezTo>
                <a:cubicBezTo>
                  <a:pt x="71" y="393"/>
                  <a:pt x="86" y="372"/>
                  <a:pt x="74" y="336"/>
                </a:cubicBezTo>
                <a:cubicBezTo>
                  <a:pt x="74" y="336"/>
                  <a:pt x="74" y="336"/>
                  <a:pt x="75" y="336"/>
                </a:cubicBezTo>
                <a:cubicBezTo>
                  <a:pt x="84" y="337"/>
                  <a:pt x="107" y="343"/>
                  <a:pt x="110" y="330"/>
                </a:cubicBezTo>
                <a:cubicBezTo>
                  <a:pt x="113" y="319"/>
                  <a:pt x="112" y="299"/>
                  <a:pt x="102" y="291"/>
                </a:cubicBezTo>
                <a:cubicBezTo>
                  <a:pt x="163" y="300"/>
                  <a:pt x="214" y="249"/>
                  <a:pt x="232" y="191"/>
                </a:cubicBezTo>
                <a:cubicBezTo>
                  <a:pt x="250" y="131"/>
                  <a:pt x="234" y="33"/>
                  <a:pt x="166" y="11"/>
                </a:cubicBezTo>
                <a:close/>
                <a:moveTo>
                  <a:pt x="89" y="325"/>
                </a:moveTo>
                <a:cubicBezTo>
                  <a:pt x="82" y="325"/>
                  <a:pt x="76" y="325"/>
                  <a:pt x="69" y="323"/>
                </a:cubicBezTo>
                <a:cubicBezTo>
                  <a:pt x="69" y="323"/>
                  <a:pt x="50" y="316"/>
                  <a:pt x="56" y="313"/>
                </a:cubicBezTo>
                <a:cubicBezTo>
                  <a:pt x="60" y="310"/>
                  <a:pt x="64" y="307"/>
                  <a:pt x="67" y="303"/>
                </a:cubicBezTo>
                <a:cubicBezTo>
                  <a:pt x="72" y="297"/>
                  <a:pt x="76" y="289"/>
                  <a:pt x="76" y="281"/>
                </a:cubicBezTo>
                <a:cubicBezTo>
                  <a:pt x="77" y="283"/>
                  <a:pt x="78" y="284"/>
                  <a:pt x="80" y="284"/>
                </a:cubicBezTo>
                <a:cubicBezTo>
                  <a:pt x="85" y="286"/>
                  <a:pt x="90" y="288"/>
                  <a:pt x="95" y="289"/>
                </a:cubicBezTo>
                <a:cubicBezTo>
                  <a:pt x="95" y="289"/>
                  <a:pt x="95" y="290"/>
                  <a:pt x="95" y="290"/>
                </a:cubicBezTo>
                <a:cubicBezTo>
                  <a:pt x="94" y="294"/>
                  <a:pt x="94" y="295"/>
                  <a:pt x="96" y="299"/>
                </a:cubicBezTo>
                <a:cubicBezTo>
                  <a:pt x="99" y="306"/>
                  <a:pt x="101" y="313"/>
                  <a:pt x="101" y="321"/>
                </a:cubicBezTo>
                <a:cubicBezTo>
                  <a:pt x="101" y="329"/>
                  <a:pt x="95" y="326"/>
                  <a:pt x="89" y="325"/>
                </a:cubicBezTo>
                <a:close/>
                <a:moveTo>
                  <a:pt x="221" y="154"/>
                </a:moveTo>
                <a:cubicBezTo>
                  <a:pt x="217" y="230"/>
                  <a:pt x="164" y="290"/>
                  <a:pt x="84" y="269"/>
                </a:cubicBezTo>
                <a:cubicBezTo>
                  <a:pt x="81" y="268"/>
                  <a:pt x="78" y="268"/>
                  <a:pt x="77" y="270"/>
                </a:cubicBezTo>
                <a:cubicBezTo>
                  <a:pt x="65" y="255"/>
                  <a:pt x="51" y="242"/>
                  <a:pt x="41" y="225"/>
                </a:cubicBezTo>
                <a:cubicBezTo>
                  <a:pt x="25" y="198"/>
                  <a:pt x="26" y="161"/>
                  <a:pt x="27" y="131"/>
                </a:cubicBezTo>
                <a:cubicBezTo>
                  <a:pt x="28" y="104"/>
                  <a:pt x="36" y="78"/>
                  <a:pt x="49" y="55"/>
                </a:cubicBezTo>
                <a:cubicBezTo>
                  <a:pt x="67" y="24"/>
                  <a:pt x="106" y="16"/>
                  <a:pt x="138" y="16"/>
                </a:cubicBezTo>
                <a:cubicBezTo>
                  <a:pt x="214" y="17"/>
                  <a:pt x="224" y="95"/>
                  <a:pt x="221" y="154"/>
                </a:cubicBezTo>
                <a:close/>
              </a:path>
            </a:pathLst>
          </a:cu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23" name="Freeform 116"/>
          <p:cNvSpPr>
            <a:spLocks noEditPoints="1"/>
          </p:cNvSpPr>
          <p:nvPr/>
        </p:nvSpPr>
        <p:spPr bwMode="auto">
          <a:xfrm>
            <a:off x="7258710" y="313950"/>
            <a:ext cx="979488" cy="450850"/>
          </a:xfrm>
          <a:custGeom>
            <a:avLst/>
            <a:gdLst>
              <a:gd name="T0" fmla="*/ 241 w 261"/>
              <a:gd name="T1" fmla="*/ 44 h 120"/>
              <a:gd name="T2" fmla="*/ 212 w 261"/>
              <a:gd name="T3" fmla="*/ 45 h 120"/>
              <a:gd name="T4" fmla="*/ 168 w 261"/>
              <a:gd name="T5" fmla="*/ 2 h 120"/>
              <a:gd name="T6" fmla="*/ 124 w 261"/>
              <a:gd name="T7" fmla="*/ 28 h 120"/>
              <a:gd name="T8" fmla="*/ 93 w 261"/>
              <a:gd name="T9" fmla="*/ 20 h 120"/>
              <a:gd name="T10" fmla="*/ 54 w 261"/>
              <a:gd name="T11" fmla="*/ 54 h 120"/>
              <a:gd name="T12" fmla="*/ 21 w 261"/>
              <a:gd name="T13" fmla="*/ 56 h 120"/>
              <a:gd name="T14" fmla="*/ 1 w 261"/>
              <a:gd name="T15" fmla="*/ 90 h 120"/>
              <a:gd name="T16" fmla="*/ 26 w 261"/>
              <a:gd name="T17" fmla="*/ 116 h 120"/>
              <a:gd name="T18" fmla="*/ 61 w 261"/>
              <a:gd name="T19" fmla="*/ 105 h 120"/>
              <a:gd name="T20" fmla="*/ 103 w 261"/>
              <a:gd name="T21" fmla="*/ 120 h 120"/>
              <a:gd name="T22" fmla="*/ 136 w 261"/>
              <a:gd name="T23" fmla="*/ 104 h 120"/>
              <a:gd name="T24" fmla="*/ 174 w 261"/>
              <a:gd name="T25" fmla="*/ 112 h 120"/>
              <a:gd name="T26" fmla="*/ 209 w 261"/>
              <a:gd name="T27" fmla="*/ 95 h 120"/>
              <a:gd name="T28" fmla="*/ 235 w 261"/>
              <a:gd name="T29" fmla="*/ 96 h 120"/>
              <a:gd name="T30" fmla="*/ 259 w 261"/>
              <a:gd name="T31" fmla="*/ 70 h 120"/>
              <a:gd name="T32" fmla="*/ 241 w 261"/>
              <a:gd name="T33" fmla="*/ 44 h 120"/>
              <a:gd name="T34" fmla="*/ 231 w 261"/>
              <a:gd name="T35" fmla="*/ 85 h 120"/>
              <a:gd name="T36" fmla="*/ 211 w 261"/>
              <a:gd name="T37" fmla="*/ 88 h 120"/>
              <a:gd name="T38" fmla="*/ 209 w 261"/>
              <a:gd name="T39" fmla="*/ 86 h 120"/>
              <a:gd name="T40" fmla="*/ 186 w 261"/>
              <a:gd name="T41" fmla="*/ 95 h 120"/>
              <a:gd name="T42" fmla="*/ 139 w 261"/>
              <a:gd name="T43" fmla="*/ 97 h 120"/>
              <a:gd name="T44" fmla="*/ 140 w 261"/>
              <a:gd name="T45" fmla="*/ 96 h 120"/>
              <a:gd name="T46" fmla="*/ 136 w 261"/>
              <a:gd name="T47" fmla="*/ 93 h 120"/>
              <a:gd name="T48" fmla="*/ 111 w 261"/>
              <a:gd name="T49" fmla="*/ 109 h 120"/>
              <a:gd name="T50" fmla="*/ 65 w 261"/>
              <a:gd name="T51" fmla="*/ 99 h 120"/>
              <a:gd name="T52" fmla="*/ 62 w 261"/>
              <a:gd name="T53" fmla="*/ 95 h 120"/>
              <a:gd name="T54" fmla="*/ 40 w 261"/>
              <a:gd name="T55" fmla="*/ 103 h 120"/>
              <a:gd name="T56" fmla="*/ 10 w 261"/>
              <a:gd name="T57" fmla="*/ 90 h 120"/>
              <a:gd name="T58" fmla="*/ 28 w 261"/>
              <a:gd name="T59" fmla="*/ 64 h 120"/>
              <a:gd name="T60" fmla="*/ 56 w 261"/>
              <a:gd name="T61" fmla="*/ 66 h 120"/>
              <a:gd name="T62" fmla="*/ 56 w 261"/>
              <a:gd name="T63" fmla="*/ 66 h 120"/>
              <a:gd name="T64" fmla="*/ 63 w 261"/>
              <a:gd name="T65" fmla="*/ 65 h 120"/>
              <a:gd name="T66" fmla="*/ 81 w 261"/>
              <a:gd name="T67" fmla="*/ 39 h 120"/>
              <a:gd name="T68" fmla="*/ 119 w 261"/>
              <a:gd name="T69" fmla="*/ 43 h 120"/>
              <a:gd name="T70" fmla="*/ 124 w 261"/>
              <a:gd name="T71" fmla="*/ 45 h 120"/>
              <a:gd name="T72" fmla="*/ 127 w 261"/>
              <a:gd name="T73" fmla="*/ 44 h 120"/>
              <a:gd name="T74" fmla="*/ 163 w 261"/>
              <a:gd name="T75" fmla="*/ 15 h 120"/>
              <a:gd name="T76" fmla="*/ 203 w 261"/>
              <a:gd name="T77" fmla="*/ 52 h 120"/>
              <a:gd name="T78" fmla="*/ 204 w 261"/>
              <a:gd name="T79" fmla="*/ 53 h 120"/>
              <a:gd name="T80" fmla="*/ 206 w 261"/>
              <a:gd name="T81" fmla="*/ 56 h 120"/>
              <a:gd name="T82" fmla="*/ 245 w 261"/>
              <a:gd name="T83" fmla="*/ 67 h 120"/>
              <a:gd name="T84" fmla="*/ 231 w 261"/>
              <a:gd name="T85" fmla="*/ 85 h 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261" h="120">
                <a:moveTo>
                  <a:pt x="241" y="44"/>
                </a:moveTo>
                <a:cubicBezTo>
                  <a:pt x="232" y="42"/>
                  <a:pt x="220" y="41"/>
                  <a:pt x="212" y="45"/>
                </a:cubicBezTo>
                <a:cubicBezTo>
                  <a:pt x="211" y="24"/>
                  <a:pt x="187" y="4"/>
                  <a:pt x="168" y="2"/>
                </a:cubicBezTo>
                <a:cubicBezTo>
                  <a:pt x="150" y="0"/>
                  <a:pt x="130" y="12"/>
                  <a:pt x="124" y="28"/>
                </a:cubicBezTo>
                <a:cubicBezTo>
                  <a:pt x="116" y="22"/>
                  <a:pt x="100" y="20"/>
                  <a:pt x="93" y="20"/>
                </a:cubicBezTo>
                <a:cubicBezTo>
                  <a:pt x="77" y="22"/>
                  <a:pt x="56" y="37"/>
                  <a:pt x="54" y="54"/>
                </a:cubicBezTo>
                <a:cubicBezTo>
                  <a:pt x="43" y="49"/>
                  <a:pt x="31" y="51"/>
                  <a:pt x="21" y="56"/>
                </a:cubicBezTo>
                <a:cubicBezTo>
                  <a:pt x="8" y="62"/>
                  <a:pt x="2" y="77"/>
                  <a:pt x="1" y="90"/>
                </a:cubicBezTo>
                <a:cubicBezTo>
                  <a:pt x="0" y="104"/>
                  <a:pt x="14" y="114"/>
                  <a:pt x="26" y="116"/>
                </a:cubicBezTo>
                <a:cubicBezTo>
                  <a:pt x="37" y="117"/>
                  <a:pt x="53" y="113"/>
                  <a:pt x="61" y="105"/>
                </a:cubicBezTo>
                <a:cubicBezTo>
                  <a:pt x="71" y="117"/>
                  <a:pt x="89" y="119"/>
                  <a:pt x="103" y="120"/>
                </a:cubicBezTo>
                <a:cubicBezTo>
                  <a:pt x="114" y="120"/>
                  <a:pt x="129" y="114"/>
                  <a:pt x="136" y="104"/>
                </a:cubicBezTo>
                <a:cubicBezTo>
                  <a:pt x="147" y="112"/>
                  <a:pt x="160" y="115"/>
                  <a:pt x="174" y="112"/>
                </a:cubicBezTo>
                <a:cubicBezTo>
                  <a:pt x="183" y="111"/>
                  <a:pt x="204" y="106"/>
                  <a:pt x="209" y="95"/>
                </a:cubicBezTo>
                <a:cubicBezTo>
                  <a:pt x="215" y="101"/>
                  <a:pt x="228" y="99"/>
                  <a:pt x="235" y="96"/>
                </a:cubicBezTo>
                <a:cubicBezTo>
                  <a:pt x="246" y="91"/>
                  <a:pt x="257" y="83"/>
                  <a:pt x="259" y="70"/>
                </a:cubicBezTo>
                <a:cubicBezTo>
                  <a:pt x="261" y="57"/>
                  <a:pt x="253" y="48"/>
                  <a:pt x="241" y="44"/>
                </a:cubicBezTo>
                <a:close/>
                <a:moveTo>
                  <a:pt x="231" y="85"/>
                </a:moveTo>
                <a:cubicBezTo>
                  <a:pt x="224" y="89"/>
                  <a:pt x="218" y="87"/>
                  <a:pt x="211" y="88"/>
                </a:cubicBezTo>
                <a:cubicBezTo>
                  <a:pt x="210" y="87"/>
                  <a:pt x="210" y="86"/>
                  <a:pt x="209" y="86"/>
                </a:cubicBezTo>
                <a:cubicBezTo>
                  <a:pt x="200" y="83"/>
                  <a:pt x="193" y="91"/>
                  <a:pt x="186" y="95"/>
                </a:cubicBezTo>
                <a:cubicBezTo>
                  <a:pt x="171" y="104"/>
                  <a:pt x="154" y="104"/>
                  <a:pt x="139" y="97"/>
                </a:cubicBezTo>
                <a:cubicBezTo>
                  <a:pt x="140" y="97"/>
                  <a:pt x="140" y="96"/>
                  <a:pt x="140" y="96"/>
                </a:cubicBezTo>
                <a:cubicBezTo>
                  <a:pt x="140" y="94"/>
                  <a:pt x="139" y="92"/>
                  <a:pt x="136" y="93"/>
                </a:cubicBezTo>
                <a:cubicBezTo>
                  <a:pt x="126" y="95"/>
                  <a:pt x="121" y="105"/>
                  <a:pt x="111" y="109"/>
                </a:cubicBezTo>
                <a:cubicBezTo>
                  <a:pt x="97" y="114"/>
                  <a:pt x="77" y="108"/>
                  <a:pt x="65" y="99"/>
                </a:cubicBezTo>
                <a:cubicBezTo>
                  <a:pt x="65" y="97"/>
                  <a:pt x="64" y="95"/>
                  <a:pt x="62" y="95"/>
                </a:cubicBezTo>
                <a:cubicBezTo>
                  <a:pt x="54" y="96"/>
                  <a:pt x="48" y="100"/>
                  <a:pt x="40" y="103"/>
                </a:cubicBezTo>
                <a:cubicBezTo>
                  <a:pt x="28" y="108"/>
                  <a:pt x="11" y="106"/>
                  <a:pt x="10" y="90"/>
                </a:cubicBezTo>
                <a:cubicBezTo>
                  <a:pt x="10" y="79"/>
                  <a:pt x="18" y="68"/>
                  <a:pt x="28" y="64"/>
                </a:cubicBezTo>
                <a:cubicBezTo>
                  <a:pt x="37" y="60"/>
                  <a:pt x="47" y="64"/>
                  <a:pt x="56" y="66"/>
                </a:cubicBezTo>
                <a:cubicBezTo>
                  <a:pt x="56" y="66"/>
                  <a:pt x="56" y="66"/>
                  <a:pt x="56" y="66"/>
                </a:cubicBezTo>
                <a:cubicBezTo>
                  <a:pt x="58" y="68"/>
                  <a:pt x="61" y="68"/>
                  <a:pt x="63" y="65"/>
                </a:cubicBezTo>
                <a:cubicBezTo>
                  <a:pt x="69" y="55"/>
                  <a:pt x="70" y="46"/>
                  <a:pt x="81" y="39"/>
                </a:cubicBezTo>
                <a:cubicBezTo>
                  <a:pt x="89" y="33"/>
                  <a:pt x="115" y="29"/>
                  <a:pt x="119" y="43"/>
                </a:cubicBezTo>
                <a:cubicBezTo>
                  <a:pt x="119" y="45"/>
                  <a:pt x="122" y="46"/>
                  <a:pt x="124" y="45"/>
                </a:cubicBezTo>
                <a:cubicBezTo>
                  <a:pt x="125" y="45"/>
                  <a:pt x="127" y="45"/>
                  <a:pt x="127" y="44"/>
                </a:cubicBezTo>
                <a:cubicBezTo>
                  <a:pt x="140" y="33"/>
                  <a:pt x="143" y="16"/>
                  <a:pt x="163" y="15"/>
                </a:cubicBezTo>
                <a:cubicBezTo>
                  <a:pt x="180" y="14"/>
                  <a:pt x="201" y="37"/>
                  <a:pt x="203" y="52"/>
                </a:cubicBezTo>
                <a:cubicBezTo>
                  <a:pt x="203" y="52"/>
                  <a:pt x="204" y="53"/>
                  <a:pt x="204" y="53"/>
                </a:cubicBezTo>
                <a:cubicBezTo>
                  <a:pt x="204" y="54"/>
                  <a:pt x="205" y="55"/>
                  <a:pt x="206" y="56"/>
                </a:cubicBezTo>
                <a:cubicBezTo>
                  <a:pt x="217" y="60"/>
                  <a:pt x="244" y="50"/>
                  <a:pt x="245" y="67"/>
                </a:cubicBezTo>
                <a:cubicBezTo>
                  <a:pt x="245" y="75"/>
                  <a:pt x="237" y="81"/>
                  <a:pt x="231" y="85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96679" y="874444"/>
            <a:ext cx="19965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i="1" dirty="0" smtClean="0">
                <a:solidFill>
                  <a:srgbClr val="18B330"/>
                </a:solidFill>
                <a:latin typeface="华文行楷" pitchFamily="2" charset="-122"/>
                <a:ea typeface="华文行楷" pitchFamily="2" charset="-122"/>
              </a:rPr>
              <a:t>学以致用</a:t>
            </a:r>
            <a:endParaRPr lang="zh-CN" altLang="en-US" sz="2800" i="1" dirty="0">
              <a:solidFill>
                <a:srgbClr val="18B330"/>
              </a:solidFill>
              <a:latin typeface="华文行楷" pitchFamily="2" charset="-122"/>
              <a:ea typeface="华文行楷" pitchFamily="2" charset="-122"/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1295690" y="1608575"/>
            <a:ext cx="9395578" cy="635000"/>
            <a:chOff x="1295690" y="1457573"/>
            <a:chExt cx="9395578" cy="635000"/>
          </a:xfrm>
        </p:grpSpPr>
        <p:sp>
          <p:nvSpPr>
            <p:cNvPr id="2" name="矩形 1"/>
            <p:cNvSpPr/>
            <p:nvPr/>
          </p:nvSpPr>
          <p:spPr>
            <a:xfrm>
              <a:off x="1295690" y="1476469"/>
              <a:ext cx="9395578" cy="50129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000" dirty="0" smtClean="0">
                  <a:solidFill>
                    <a:prstClr val="black"/>
                  </a:solidFill>
                </a:rPr>
                <a:t>        </a:t>
              </a:r>
              <a:r>
                <a:rPr lang="zh-CN" altLang="en-US" sz="2000" b="1" dirty="0"/>
                <a:t>变式训练</a:t>
              </a:r>
              <a:r>
                <a:rPr lang="zh-CN" altLang="en-US" sz="2000" dirty="0" smtClean="0">
                  <a:solidFill>
                    <a:prstClr val="black"/>
                  </a:solidFill>
                </a:rPr>
                <a:t>：</a:t>
              </a:r>
              <a:r>
                <a:rPr lang="zh-CN" altLang="en-US" sz="2000" b="1" dirty="0"/>
                <a:t>已知</a:t>
              </a:r>
              <a:r>
                <a:rPr lang="zh-CN" altLang="en-US" sz="2000" b="1" dirty="0" smtClean="0"/>
                <a:t>等比数列         中，                               求      。</a:t>
              </a:r>
              <a:endParaRPr lang="en-US" altLang="zh-CN" sz="2000" b="1" dirty="0"/>
            </a:p>
          </p:txBody>
        </p:sp>
        <p:graphicFrame>
          <p:nvGraphicFramePr>
            <p:cNvPr id="16" name="对象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08233121"/>
                </p:ext>
              </p:extLst>
            </p:nvPr>
          </p:nvGraphicFramePr>
          <p:xfrm>
            <a:off x="4684106" y="1596760"/>
            <a:ext cx="469900" cy="381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485" name="Equation" r:id="rId9" imgW="469800" imgH="380880" progId="Equation.DSMT4">
                    <p:embed/>
                  </p:oleObj>
                </mc:Choice>
                <mc:Fallback>
                  <p:oleObj name="Equation" r:id="rId9" imgW="469800" imgH="3808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84106" y="1596760"/>
                          <a:ext cx="469900" cy="381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" name="对象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7985153"/>
                </p:ext>
              </p:extLst>
            </p:nvPr>
          </p:nvGraphicFramePr>
          <p:xfrm>
            <a:off x="5692615" y="1457573"/>
            <a:ext cx="1689100" cy="635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486" name="Equation" r:id="rId11" imgW="1612800" imgH="609480" progId="Equation.DSMT4">
                    <p:embed/>
                  </p:oleObj>
                </mc:Choice>
                <mc:Fallback>
                  <p:oleObj name="Equation" r:id="rId11" imgW="1612800" imgH="609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92615" y="1457573"/>
                          <a:ext cx="1689100" cy="635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" name="对象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60527710"/>
                </p:ext>
              </p:extLst>
            </p:nvPr>
          </p:nvGraphicFramePr>
          <p:xfrm>
            <a:off x="7748454" y="1601831"/>
            <a:ext cx="245800" cy="37592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487" name="Equation" r:id="rId13" imgW="215640" imgH="330120" progId="Equation.DSMT4">
                    <p:embed/>
                  </p:oleObj>
                </mc:Choice>
                <mc:Fallback>
                  <p:oleObj name="Equation" r:id="rId13" imgW="215640" imgH="33012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748454" y="1601831"/>
                          <a:ext cx="245800" cy="37592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2" name="Group 30"/>
          <p:cNvGrpSpPr>
            <a:grpSpLocks noChangeAspect="1"/>
          </p:cNvGrpSpPr>
          <p:nvPr/>
        </p:nvGrpSpPr>
        <p:grpSpPr bwMode="auto">
          <a:xfrm>
            <a:off x="10166744" y="252312"/>
            <a:ext cx="1619689" cy="1020904"/>
            <a:chOff x="1688" y="801"/>
            <a:chExt cx="4309" cy="2716"/>
          </a:xfrm>
          <a:solidFill>
            <a:schemeClr val="bg1">
              <a:lumMod val="95000"/>
              <a:alpha val="60000"/>
            </a:schemeClr>
          </a:solidFill>
        </p:grpSpPr>
        <p:sp>
          <p:nvSpPr>
            <p:cNvPr id="23" name="Freeform 31"/>
            <p:cNvSpPr/>
            <p:nvPr/>
          </p:nvSpPr>
          <p:spPr bwMode="auto">
            <a:xfrm>
              <a:off x="2523" y="3280"/>
              <a:ext cx="187" cy="187"/>
            </a:xfrm>
            <a:custGeom>
              <a:avLst/>
              <a:gdLst>
                <a:gd name="T0" fmla="*/ 68 w 79"/>
                <a:gd name="T1" fmla="*/ 2 h 79"/>
                <a:gd name="T2" fmla="*/ 4 w 79"/>
                <a:gd name="T3" fmla="*/ 75 h 79"/>
                <a:gd name="T4" fmla="*/ 10 w 79"/>
                <a:gd name="T5" fmla="*/ 77 h 79"/>
                <a:gd name="T6" fmla="*/ 75 w 79"/>
                <a:gd name="T7" fmla="*/ 4 h 79"/>
                <a:gd name="T8" fmla="*/ 68 w 79"/>
                <a:gd name="T9" fmla="*/ 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" h="79">
                  <a:moveTo>
                    <a:pt x="68" y="2"/>
                  </a:moveTo>
                  <a:cubicBezTo>
                    <a:pt x="44" y="23"/>
                    <a:pt x="28" y="53"/>
                    <a:pt x="4" y="75"/>
                  </a:cubicBezTo>
                  <a:cubicBezTo>
                    <a:pt x="0" y="78"/>
                    <a:pt x="8" y="79"/>
                    <a:pt x="10" y="77"/>
                  </a:cubicBezTo>
                  <a:cubicBezTo>
                    <a:pt x="35" y="55"/>
                    <a:pt x="50" y="25"/>
                    <a:pt x="75" y="4"/>
                  </a:cubicBezTo>
                  <a:cubicBezTo>
                    <a:pt x="79" y="0"/>
                    <a:pt x="71" y="0"/>
                    <a:pt x="68" y="2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32"/>
            <p:cNvSpPr/>
            <p:nvPr/>
          </p:nvSpPr>
          <p:spPr bwMode="auto">
            <a:xfrm>
              <a:off x="3515" y="3406"/>
              <a:ext cx="158" cy="19"/>
            </a:xfrm>
            <a:custGeom>
              <a:avLst/>
              <a:gdLst>
                <a:gd name="T0" fmla="*/ 6 w 67"/>
                <a:gd name="T1" fmla="*/ 7 h 8"/>
                <a:gd name="T2" fmla="*/ 57 w 67"/>
                <a:gd name="T3" fmla="*/ 7 h 8"/>
                <a:gd name="T4" fmla="*/ 62 w 67"/>
                <a:gd name="T5" fmla="*/ 4 h 8"/>
                <a:gd name="T6" fmla="*/ 8 w 67"/>
                <a:gd name="T7" fmla="*/ 4 h 8"/>
                <a:gd name="T8" fmla="*/ 6 w 67"/>
                <a:gd name="T9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8">
                  <a:moveTo>
                    <a:pt x="6" y="7"/>
                  </a:moveTo>
                  <a:cubicBezTo>
                    <a:pt x="23" y="3"/>
                    <a:pt x="40" y="7"/>
                    <a:pt x="57" y="7"/>
                  </a:cubicBezTo>
                  <a:cubicBezTo>
                    <a:pt x="59" y="7"/>
                    <a:pt x="67" y="4"/>
                    <a:pt x="62" y="4"/>
                  </a:cubicBezTo>
                  <a:cubicBezTo>
                    <a:pt x="44" y="4"/>
                    <a:pt x="26" y="0"/>
                    <a:pt x="8" y="4"/>
                  </a:cubicBezTo>
                  <a:cubicBezTo>
                    <a:pt x="5" y="5"/>
                    <a:pt x="0" y="8"/>
                    <a:pt x="6" y="7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33"/>
            <p:cNvSpPr/>
            <p:nvPr/>
          </p:nvSpPr>
          <p:spPr bwMode="auto">
            <a:xfrm>
              <a:off x="3269" y="3297"/>
              <a:ext cx="118" cy="125"/>
            </a:xfrm>
            <a:custGeom>
              <a:avLst/>
              <a:gdLst>
                <a:gd name="T0" fmla="*/ 39 w 50"/>
                <a:gd name="T1" fmla="*/ 3 h 53"/>
                <a:gd name="T2" fmla="*/ 4 w 50"/>
                <a:gd name="T3" fmla="*/ 46 h 53"/>
                <a:gd name="T4" fmla="*/ 10 w 50"/>
                <a:gd name="T5" fmla="*/ 51 h 53"/>
                <a:gd name="T6" fmla="*/ 48 w 50"/>
                <a:gd name="T7" fmla="*/ 5 h 53"/>
                <a:gd name="T8" fmla="*/ 39 w 50"/>
                <a:gd name="T9" fmla="*/ 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3">
                  <a:moveTo>
                    <a:pt x="39" y="3"/>
                  </a:moveTo>
                  <a:cubicBezTo>
                    <a:pt x="31" y="20"/>
                    <a:pt x="19" y="35"/>
                    <a:pt x="4" y="46"/>
                  </a:cubicBezTo>
                  <a:cubicBezTo>
                    <a:pt x="0" y="50"/>
                    <a:pt x="6" y="53"/>
                    <a:pt x="10" y="51"/>
                  </a:cubicBezTo>
                  <a:cubicBezTo>
                    <a:pt x="26" y="38"/>
                    <a:pt x="38" y="22"/>
                    <a:pt x="48" y="5"/>
                  </a:cubicBezTo>
                  <a:cubicBezTo>
                    <a:pt x="50" y="0"/>
                    <a:pt x="41" y="0"/>
                    <a:pt x="39" y="3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34"/>
            <p:cNvSpPr/>
            <p:nvPr/>
          </p:nvSpPr>
          <p:spPr bwMode="auto">
            <a:xfrm>
              <a:off x="3243" y="3323"/>
              <a:ext cx="137" cy="118"/>
            </a:xfrm>
            <a:custGeom>
              <a:avLst/>
              <a:gdLst>
                <a:gd name="T0" fmla="*/ 2 w 58"/>
                <a:gd name="T1" fmla="*/ 7 h 50"/>
                <a:gd name="T2" fmla="*/ 47 w 58"/>
                <a:gd name="T3" fmla="*/ 48 h 50"/>
                <a:gd name="T4" fmla="*/ 54 w 58"/>
                <a:gd name="T5" fmla="*/ 43 h 50"/>
                <a:gd name="T6" fmla="*/ 10 w 58"/>
                <a:gd name="T7" fmla="*/ 3 h 50"/>
                <a:gd name="T8" fmla="*/ 2 w 58"/>
                <a:gd name="T9" fmla="*/ 7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50">
                  <a:moveTo>
                    <a:pt x="2" y="7"/>
                  </a:moveTo>
                  <a:cubicBezTo>
                    <a:pt x="15" y="23"/>
                    <a:pt x="31" y="36"/>
                    <a:pt x="47" y="48"/>
                  </a:cubicBezTo>
                  <a:cubicBezTo>
                    <a:pt x="50" y="50"/>
                    <a:pt x="58" y="46"/>
                    <a:pt x="54" y="43"/>
                  </a:cubicBezTo>
                  <a:cubicBezTo>
                    <a:pt x="38" y="31"/>
                    <a:pt x="22" y="19"/>
                    <a:pt x="10" y="3"/>
                  </a:cubicBezTo>
                  <a:cubicBezTo>
                    <a:pt x="8" y="0"/>
                    <a:pt x="0" y="4"/>
                    <a:pt x="2" y="7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35"/>
            <p:cNvSpPr/>
            <p:nvPr/>
          </p:nvSpPr>
          <p:spPr bwMode="auto">
            <a:xfrm>
              <a:off x="3493" y="3275"/>
              <a:ext cx="52" cy="242"/>
            </a:xfrm>
            <a:custGeom>
              <a:avLst/>
              <a:gdLst>
                <a:gd name="T0" fmla="*/ 1 w 22"/>
                <a:gd name="T1" fmla="*/ 6 h 102"/>
                <a:gd name="T2" fmla="*/ 5 w 22"/>
                <a:gd name="T3" fmla="*/ 97 h 102"/>
                <a:gd name="T4" fmla="*/ 13 w 22"/>
                <a:gd name="T5" fmla="*/ 98 h 102"/>
                <a:gd name="T6" fmla="*/ 9 w 22"/>
                <a:gd name="T7" fmla="*/ 4 h 102"/>
                <a:gd name="T8" fmla="*/ 1 w 22"/>
                <a:gd name="T9" fmla="*/ 6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102">
                  <a:moveTo>
                    <a:pt x="1" y="6"/>
                  </a:moveTo>
                  <a:cubicBezTo>
                    <a:pt x="10" y="34"/>
                    <a:pt x="14" y="68"/>
                    <a:pt x="5" y="97"/>
                  </a:cubicBezTo>
                  <a:cubicBezTo>
                    <a:pt x="4" y="102"/>
                    <a:pt x="12" y="102"/>
                    <a:pt x="13" y="98"/>
                  </a:cubicBezTo>
                  <a:cubicBezTo>
                    <a:pt x="22" y="69"/>
                    <a:pt x="18" y="33"/>
                    <a:pt x="9" y="4"/>
                  </a:cubicBezTo>
                  <a:cubicBezTo>
                    <a:pt x="8" y="0"/>
                    <a:pt x="0" y="2"/>
                    <a:pt x="1" y="6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36"/>
            <p:cNvSpPr/>
            <p:nvPr/>
          </p:nvSpPr>
          <p:spPr bwMode="auto">
            <a:xfrm>
              <a:off x="4068" y="3328"/>
              <a:ext cx="90" cy="111"/>
            </a:xfrm>
            <a:custGeom>
              <a:avLst/>
              <a:gdLst>
                <a:gd name="T0" fmla="*/ 0 w 38"/>
                <a:gd name="T1" fmla="*/ 4 h 47"/>
                <a:gd name="T2" fmla="*/ 29 w 38"/>
                <a:gd name="T3" fmla="*/ 45 h 47"/>
                <a:gd name="T4" fmla="*/ 37 w 38"/>
                <a:gd name="T5" fmla="*/ 42 h 47"/>
                <a:gd name="T6" fmla="*/ 9 w 38"/>
                <a:gd name="T7" fmla="*/ 2 h 47"/>
                <a:gd name="T8" fmla="*/ 0 w 38"/>
                <a:gd name="T9" fmla="*/ 4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47">
                  <a:moveTo>
                    <a:pt x="0" y="4"/>
                  </a:moveTo>
                  <a:cubicBezTo>
                    <a:pt x="8" y="19"/>
                    <a:pt x="19" y="31"/>
                    <a:pt x="29" y="45"/>
                  </a:cubicBezTo>
                  <a:cubicBezTo>
                    <a:pt x="30" y="47"/>
                    <a:pt x="38" y="43"/>
                    <a:pt x="37" y="42"/>
                  </a:cubicBezTo>
                  <a:cubicBezTo>
                    <a:pt x="28" y="29"/>
                    <a:pt x="16" y="17"/>
                    <a:pt x="9" y="2"/>
                  </a:cubicBezTo>
                  <a:cubicBezTo>
                    <a:pt x="8" y="0"/>
                    <a:pt x="0" y="3"/>
                    <a:pt x="0" y="4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37"/>
            <p:cNvSpPr/>
            <p:nvPr/>
          </p:nvSpPr>
          <p:spPr bwMode="auto">
            <a:xfrm>
              <a:off x="2566" y="2127"/>
              <a:ext cx="184" cy="298"/>
            </a:xfrm>
            <a:custGeom>
              <a:avLst/>
              <a:gdLst>
                <a:gd name="T0" fmla="*/ 69 w 78"/>
                <a:gd name="T1" fmla="*/ 3 h 126"/>
                <a:gd name="T2" fmla="*/ 40 w 78"/>
                <a:gd name="T3" fmla="*/ 69 h 126"/>
                <a:gd name="T4" fmla="*/ 5 w 78"/>
                <a:gd name="T5" fmla="*/ 124 h 126"/>
                <a:gd name="T6" fmla="*/ 13 w 78"/>
                <a:gd name="T7" fmla="*/ 123 h 126"/>
                <a:gd name="T8" fmla="*/ 9 w 78"/>
                <a:gd name="T9" fmla="*/ 115 h 126"/>
                <a:gd name="T10" fmla="*/ 0 w 78"/>
                <a:gd name="T11" fmla="*/ 117 h 126"/>
                <a:gd name="T12" fmla="*/ 4 w 78"/>
                <a:gd name="T13" fmla="*/ 125 h 126"/>
                <a:gd name="T14" fmla="*/ 12 w 78"/>
                <a:gd name="T15" fmla="*/ 123 h 126"/>
                <a:gd name="T16" fmla="*/ 46 w 78"/>
                <a:gd name="T17" fmla="*/ 72 h 126"/>
                <a:gd name="T18" fmla="*/ 77 w 78"/>
                <a:gd name="T19" fmla="*/ 1 h 126"/>
                <a:gd name="T20" fmla="*/ 69 w 78"/>
                <a:gd name="T21" fmla="*/ 3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8" h="126">
                  <a:moveTo>
                    <a:pt x="69" y="3"/>
                  </a:moveTo>
                  <a:cubicBezTo>
                    <a:pt x="58" y="24"/>
                    <a:pt x="50" y="47"/>
                    <a:pt x="40" y="69"/>
                  </a:cubicBezTo>
                  <a:cubicBezTo>
                    <a:pt x="31" y="88"/>
                    <a:pt x="24" y="111"/>
                    <a:pt x="5" y="124"/>
                  </a:cubicBezTo>
                  <a:cubicBezTo>
                    <a:pt x="7" y="124"/>
                    <a:pt x="10" y="123"/>
                    <a:pt x="13" y="123"/>
                  </a:cubicBezTo>
                  <a:cubicBezTo>
                    <a:pt x="10" y="121"/>
                    <a:pt x="8" y="118"/>
                    <a:pt x="9" y="115"/>
                  </a:cubicBezTo>
                  <a:cubicBezTo>
                    <a:pt x="8" y="114"/>
                    <a:pt x="0" y="115"/>
                    <a:pt x="0" y="117"/>
                  </a:cubicBezTo>
                  <a:cubicBezTo>
                    <a:pt x="0" y="120"/>
                    <a:pt x="1" y="123"/>
                    <a:pt x="4" y="125"/>
                  </a:cubicBezTo>
                  <a:cubicBezTo>
                    <a:pt x="6" y="126"/>
                    <a:pt x="11" y="124"/>
                    <a:pt x="12" y="123"/>
                  </a:cubicBezTo>
                  <a:cubicBezTo>
                    <a:pt x="30" y="111"/>
                    <a:pt x="38" y="90"/>
                    <a:pt x="46" y="72"/>
                  </a:cubicBezTo>
                  <a:cubicBezTo>
                    <a:pt x="57" y="48"/>
                    <a:pt x="65" y="24"/>
                    <a:pt x="77" y="1"/>
                  </a:cubicBezTo>
                  <a:cubicBezTo>
                    <a:pt x="78" y="0"/>
                    <a:pt x="70" y="1"/>
                    <a:pt x="69" y="3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Freeform 38"/>
            <p:cNvSpPr/>
            <p:nvPr/>
          </p:nvSpPr>
          <p:spPr bwMode="auto">
            <a:xfrm>
              <a:off x="2530" y="2205"/>
              <a:ext cx="253" cy="199"/>
            </a:xfrm>
            <a:custGeom>
              <a:avLst/>
              <a:gdLst>
                <a:gd name="T0" fmla="*/ 9 w 107"/>
                <a:gd name="T1" fmla="*/ 13 h 84"/>
                <a:gd name="T2" fmla="*/ 60 w 107"/>
                <a:gd name="T3" fmla="*/ 48 h 84"/>
                <a:gd name="T4" fmla="*/ 97 w 107"/>
                <a:gd name="T5" fmla="*/ 81 h 84"/>
                <a:gd name="T6" fmla="*/ 103 w 107"/>
                <a:gd name="T7" fmla="*/ 77 h 84"/>
                <a:gd name="T8" fmla="*/ 50 w 107"/>
                <a:gd name="T9" fmla="*/ 28 h 84"/>
                <a:gd name="T10" fmla="*/ 5 w 107"/>
                <a:gd name="T11" fmla="*/ 8 h 84"/>
                <a:gd name="T12" fmla="*/ 9 w 107"/>
                <a:gd name="T13" fmla="*/ 13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7" h="84">
                  <a:moveTo>
                    <a:pt x="9" y="13"/>
                  </a:moveTo>
                  <a:cubicBezTo>
                    <a:pt x="21" y="6"/>
                    <a:pt x="54" y="41"/>
                    <a:pt x="60" y="48"/>
                  </a:cubicBezTo>
                  <a:cubicBezTo>
                    <a:pt x="72" y="59"/>
                    <a:pt x="84" y="72"/>
                    <a:pt x="97" y="81"/>
                  </a:cubicBezTo>
                  <a:cubicBezTo>
                    <a:pt x="100" y="84"/>
                    <a:pt x="107" y="80"/>
                    <a:pt x="103" y="77"/>
                  </a:cubicBezTo>
                  <a:cubicBezTo>
                    <a:pt x="84" y="63"/>
                    <a:pt x="68" y="44"/>
                    <a:pt x="50" y="28"/>
                  </a:cubicBezTo>
                  <a:cubicBezTo>
                    <a:pt x="40" y="20"/>
                    <a:pt x="20" y="0"/>
                    <a:pt x="5" y="8"/>
                  </a:cubicBezTo>
                  <a:cubicBezTo>
                    <a:pt x="0" y="11"/>
                    <a:pt x="5" y="15"/>
                    <a:pt x="9" y="13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39"/>
            <p:cNvSpPr/>
            <p:nvPr/>
          </p:nvSpPr>
          <p:spPr bwMode="auto">
            <a:xfrm>
              <a:off x="2765" y="2023"/>
              <a:ext cx="191" cy="168"/>
            </a:xfrm>
            <a:custGeom>
              <a:avLst/>
              <a:gdLst>
                <a:gd name="T0" fmla="*/ 9 w 81"/>
                <a:gd name="T1" fmla="*/ 15 h 71"/>
                <a:gd name="T2" fmla="*/ 25 w 81"/>
                <a:gd name="T3" fmla="*/ 15 h 71"/>
                <a:gd name="T4" fmla="*/ 22 w 81"/>
                <a:gd name="T5" fmla="*/ 30 h 71"/>
                <a:gd name="T6" fmla="*/ 22 w 81"/>
                <a:gd name="T7" fmla="*/ 55 h 71"/>
                <a:gd name="T8" fmla="*/ 71 w 81"/>
                <a:gd name="T9" fmla="*/ 71 h 71"/>
                <a:gd name="T10" fmla="*/ 77 w 81"/>
                <a:gd name="T11" fmla="*/ 67 h 71"/>
                <a:gd name="T12" fmla="*/ 35 w 81"/>
                <a:gd name="T13" fmla="*/ 58 h 71"/>
                <a:gd name="T14" fmla="*/ 31 w 81"/>
                <a:gd name="T15" fmla="*/ 23 h 71"/>
                <a:gd name="T16" fmla="*/ 25 w 81"/>
                <a:gd name="T17" fmla="*/ 1 h 71"/>
                <a:gd name="T18" fmla="*/ 1 w 81"/>
                <a:gd name="T19" fmla="*/ 15 h 71"/>
                <a:gd name="T20" fmla="*/ 9 w 81"/>
                <a:gd name="T21" fmla="*/ 15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1" h="71">
                  <a:moveTo>
                    <a:pt x="9" y="15"/>
                  </a:moveTo>
                  <a:cubicBezTo>
                    <a:pt x="14" y="8"/>
                    <a:pt x="25" y="3"/>
                    <a:pt x="25" y="15"/>
                  </a:cubicBezTo>
                  <a:cubicBezTo>
                    <a:pt x="24" y="20"/>
                    <a:pt x="23" y="25"/>
                    <a:pt x="22" y="30"/>
                  </a:cubicBezTo>
                  <a:cubicBezTo>
                    <a:pt x="20" y="38"/>
                    <a:pt x="18" y="47"/>
                    <a:pt x="22" y="55"/>
                  </a:cubicBezTo>
                  <a:cubicBezTo>
                    <a:pt x="28" y="70"/>
                    <a:pt x="58" y="69"/>
                    <a:pt x="71" y="71"/>
                  </a:cubicBezTo>
                  <a:cubicBezTo>
                    <a:pt x="74" y="71"/>
                    <a:pt x="81" y="67"/>
                    <a:pt x="77" y="67"/>
                  </a:cubicBezTo>
                  <a:cubicBezTo>
                    <a:pt x="63" y="65"/>
                    <a:pt x="47" y="65"/>
                    <a:pt x="35" y="58"/>
                  </a:cubicBezTo>
                  <a:cubicBezTo>
                    <a:pt x="23" y="51"/>
                    <a:pt x="29" y="34"/>
                    <a:pt x="31" y="23"/>
                  </a:cubicBezTo>
                  <a:cubicBezTo>
                    <a:pt x="33" y="16"/>
                    <a:pt x="37" y="3"/>
                    <a:pt x="25" y="1"/>
                  </a:cubicBezTo>
                  <a:cubicBezTo>
                    <a:pt x="14" y="0"/>
                    <a:pt x="6" y="8"/>
                    <a:pt x="1" y="15"/>
                  </a:cubicBezTo>
                  <a:cubicBezTo>
                    <a:pt x="0" y="18"/>
                    <a:pt x="8" y="17"/>
                    <a:pt x="9" y="15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40"/>
            <p:cNvSpPr/>
            <p:nvPr/>
          </p:nvSpPr>
          <p:spPr bwMode="auto">
            <a:xfrm>
              <a:off x="2980" y="2136"/>
              <a:ext cx="66" cy="244"/>
            </a:xfrm>
            <a:custGeom>
              <a:avLst/>
              <a:gdLst>
                <a:gd name="T0" fmla="*/ 11 w 28"/>
                <a:gd name="T1" fmla="*/ 2 h 103"/>
                <a:gd name="T2" fmla="*/ 19 w 28"/>
                <a:gd name="T3" fmla="*/ 102 h 103"/>
                <a:gd name="T4" fmla="*/ 28 w 28"/>
                <a:gd name="T5" fmla="*/ 100 h 103"/>
                <a:gd name="T6" fmla="*/ 19 w 28"/>
                <a:gd name="T7" fmla="*/ 1 h 103"/>
                <a:gd name="T8" fmla="*/ 11 w 28"/>
                <a:gd name="T9" fmla="*/ 2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03">
                  <a:moveTo>
                    <a:pt x="11" y="2"/>
                  </a:moveTo>
                  <a:cubicBezTo>
                    <a:pt x="0" y="36"/>
                    <a:pt x="14" y="69"/>
                    <a:pt x="19" y="102"/>
                  </a:cubicBezTo>
                  <a:cubicBezTo>
                    <a:pt x="19" y="103"/>
                    <a:pt x="28" y="101"/>
                    <a:pt x="28" y="100"/>
                  </a:cubicBezTo>
                  <a:cubicBezTo>
                    <a:pt x="23" y="67"/>
                    <a:pt x="8" y="34"/>
                    <a:pt x="19" y="1"/>
                  </a:cubicBezTo>
                  <a:cubicBezTo>
                    <a:pt x="20" y="0"/>
                    <a:pt x="12" y="1"/>
                    <a:pt x="11" y="2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Freeform 41"/>
            <p:cNvSpPr/>
            <p:nvPr/>
          </p:nvSpPr>
          <p:spPr bwMode="auto">
            <a:xfrm>
              <a:off x="2949" y="2229"/>
              <a:ext cx="215" cy="85"/>
            </a:xfrm>
            <a:custGeom>
              <a:avLst/>
              <a:gdLst>
                <a:gd name="T0" fmla="*/ 12 w 91"/>
                <a:gd name="T1" fmla="*/ 29 h 36"/>
                <a:gd name="T2" fmla="*/ 17 w 91"/>
                <a:gd name="T3" fmla="*/ 23 h 36"/>
                <a:gd name="T4" fmla="*/ 41 w 91"/>
                <a:gd name="T5" fmla="*/ 18 h 36"/>
                <a:gd name="T6" fmla="*/ 86 w 91"/>
                <a:gd name="T7" fmla="*/ 7 h 36"/>
                <a:gd name="T8" fmla="*/ 84 w 91"/>
                <a:gd name="T9" fmla="*/ 2 h 36"/>
                <a:gd name="T10" fmla="*/ 3 w 91"/>
                <a:gd name="T11" fmla="*/ 21 h 36"/>
                <a:gd name="T12" fmla="*/ 0 w 91"/>
                <a:gd name="T13" fmla="*/ 24 h 36"/>
                <a:gd name="T14" fmla="*/ 4 w 91"/>
                <a:gd name="T15" fmla="*/ 33 h 36"/>
                <a:gd name="T16" fmla="*/ 12 w 91"/>
                <a:gd name="T17" fmla="*/ 29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1" h="36">
                  <a:moveTo>
                    <a:pt x="12" y="29"/>
                  </a:moveTo>
                  <a:cubicBezTo>
                    <a:pt x="7" y="25"/>
                    <a:pt x="11" y="25"/>
                    <a:pt x="17" y="23"/>
                  </a:cubicBezTo>
                  <a:cubicBezTo>
                    <a:pt x="25" y="21"/>
                    <a:pt x="33" y="20"/>
                    <a:pt x="41" y="18"/>
                  </a:cubicBezTo>
                  <a:cubicBezTo>
                    <a:pt x="56" y="15"/>
                    <a:pt x="71" y="12"/>
                    <a:pt x="86" y="7"/>
                  </a:cubicBezTo>
                  <a:cubicBezTo>
                    <a:pt x="91" y="6"/>
                    <a:pt x="89" y="0"/>
                    <a:pt x="84" y="2"/>
                  </a:cubicBezTo>
                  <a:cubicBezTo>
                    <a:pt x="58" y="10"/>
                    <a:pt x="30" y="14"/>
                    <a:pt x="3" y="21"/>
                  </a:cubicBezTo>
                  <a:cubicBezTo>
                    <a:pt x="2" y="21"/>
                    <a:pt x="0" y="22"/>
                    <a:pt x="0" y="24"/>
                  </a:cubicBezTo>
                  <a:cubicBezTo>
                    <a:pt x="0" y="28"/>
                    <a:pt x="1" y="30"/>
                    <a:pt x="4" y="33"/>
                  </a:cubicBezTo>
                  <a:cubicBezTo>
                    <a:pt x="7" y="36"/>
                    <a:pt x="15" y="32"/>
                    <a:pt x="12" y="29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Freeform 42"/>
            <p:cNvSpPr/>
            <p:nvPr/>
          </p:nvSpPr>
          <p:spPr bwMode="auto">
            <a:xfrm>
              <a:off x="3143" y="2160"/>
              <a:ext cx="227" cy="483"/>
            </a:xfrm>
            <a:custGeom>
              <a:avLst/>
              <a:gdLst>
                <a:gd name="T0" fmla="*/ 11 w 96"/>
                <a:gd name="T1" fmla="*/ 4 h 204"/>
                <a:gd name="T2" fmla="*/ 43 w 96"/>
                <a:gd name="T3" fmla="*/ 28 h 204"/>
                <a:gd name="T4" fmla="*/ 80 w 96"/>
                <a:gd name="T5" fmla="*/ 28 h 204"/>
                <a:gd name="T6" fmla="*/ 82 w 96"/>
                <a:gd name="T7" fmla="*/ 78 h 204"/>
                <a:gd name="T8" fmla="*/ 65 w 96"/>
                <a:gd name="T9" fmla="*/ 164 h 204"/>
                <a:gd name="T10" fmla="*/ 24 w 96"/>
                <a:gd name="T11" fmla="*/ 185 h 204"/>
                <a:gd name="T12" fmla="*/ 13 w 96"/>
                <a:gd name="T13" fmla="*/ 144 h 204"/>
                <a:gd name="T14" fmla="*/ 59 w 96"/>
                <a:gd name="T15" fmla="*/ 83 h 204"/>
                <a:gd name="T16" fmla="*/ 51 w 96"/>
                <a:gd name="T17" fmla="*/ 83 h 204"/>
                <a:gd name="T18" fmla="*/ 5 w 96"/>
                <a:gd name="T19" fmla="*/ 145 h 204"/>
                <a:gd name="T20" fmla="*/ 30 w 96"/>
                <a:gd name="T21" fmla="*/ 196 h 204"/>
                <a:gd name="T22" fmla="*/ 81 w 96"/>
                <a:gd name="T23" fmla="*/ 132 h 204"/>
                <a:gd name="T24" fmla="*/ 91 w 96"/>
                <a:gd name="T25" fmla="*/ 69 h 204"/>
                <a:gd name="T26" fmla="*/ 86 w 96"/>
                <a:gd name="T27" fmla="*/ 22 h 204"/>
                <a:gd name="T28" fmla="*/ 19 w 96"/>
                <a:gd name="T29" fmla="*/ 3 h 204"/>
                <a:gd name="T30" fmla="*/ 11 w 96"/>
                <a:gd name="T31" fmla="*/ 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6" h="204">
                  <a:moveTo>
                    <a:pt x="11" y="4"/>
                  </a:moveTo>
                  <a:cubicBezTo>
                    <a:pt x="3" y="30"/>
                    <a:pt x="20" y="34"/>
                    <a:pt x="43" y="28"/>
                  </a:cubicBezTo>
                  <a:cubicBezTo>
                    <a:pt x="55" y="25"/>
                    <a:pt x="73" y="14"/>
                    <a:pt x="80" y="28"/>
                  </a:cubicBezTo>
                  <a:cubicBezTo>
                    <a:pt x="87" y="43"/>
                    <a:pt x="84" y="63"/>
                    <a:pt x="82" y="78"/>
                  </a:cubicBezTo>
                  <a:cubicBezTo>
                    <a:pt x="79" y="106"/>
                    <a:pt x="76" y="138"/>
                    <a:pt x="65" y="164"/>
                  </a:cubicBezTo>
                  <a:cubicBezTo>
                    <a:pt x="60" y="178"/>
                    <a:pt x="41" y="202"/>
                    <a:pt x="24" y="185"/>
                  </a:cubicBezTo>
                  <a:cubicBezTo>
                    <a:pt x="14" y="175"/>
                    <a:pt x="12" y="157"/>
                    <a:pt x="13" y="144"/>
                  </a:cubicBezTo>
                  <a:cubicBezTo>
                    <a:pt x="17" y="120"/>
                    <a:pt x="43" y="101"/>
                    <a:pt x="59" y="83"/>
                  </a:cubicBezTo>
                  <a:cubicBezTo>
                    <a:pt x="62" y="80"/>
                    <a:pt x="53" y="81"/>
                    <a:pt x="51" y="83"/>
                  </a:cubicBezTo>
                  <a:cubicBezTo>
                    <a:pt x="34" y="102"/>
                    <a:pt x="12" y="120"/>
                    <a:pt x="5" y="145"/>
                  </a:cubicBezTo>
                  <a:cubicBezTo>
                    <a:pt x="0" y="163"/>
                    <a:pt x="10" y="191"/>
                    <a:pt x="30" y="196"/>
                  </a:cubicBezTo>
                  <a:cubicBezTo>
                    <a:pt x="65" y="204"/>
                    <a:pt x="77" y="154"/>
                    <a:pt x="81" y="132"/>
                  </a:cubicBezTo>
                  <a:cubicBezTo>
                    <a:pt x="86" y="111"/>
                    <a:pt x="90" y="90"/>
                    <a:pt x="91" y="69"/>
                  </a:cubicBezTo>
                  <a:cubicBezTo>
                    <a:pt x="93" y="55"/>
                    <a:pt x="96" y="33"/>
                    <a:pt x="86" y="22"/>
                  </a:cubicBezTo>
                  <a:cubicBezTo>
                    <a:pt x="68" y="0"/>
                    <a:pt x="4" y="54"/>
                    <a:pt x="19" y="3"/>
                  </a:cubicBezTo>
                  <a:cubicBezTo>
                    <a:pt x="20" y="0"/>
                    <a:pt x="11" y="1"/>
                    <a:pt x="11" y="4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Freeform 43"/>
            <p:cNvSpPr/>
            <p:nvPr/>
          </p:nvSpPr>
          <p:spPr bwMode="auto">
            <a:xfrm>
              <a:off x="3411" y="2044"/>
              <a:ext cx="184" cy="168"/>
            </a:xfrm>
            <a:custGeom>
              <a:avLst/>
              <a:gdLst>
                <a:gd name="T0" fmla="*/ 5 w 78"/>
                <a:gd name="T1" fmla="*/ 5 h 71"/>
                <a:gd name="T2" fmla="*/ 17 w 78"/>
                <a:gd name="T3" fmla="*/ 29 h 71"/>
                <a:gd name="T4" fmla="*/ 23 w 78"/>
                <a:gd name="T5" fmla="*/ 54 h 71"/>
                <a:gd name="T6" fmla="*/ 71 w 78"/>
                <a:gd name="T7" fmla="*/ 66 h 71"/>
                <a:gd name="T8" fmla="*/ 72 w 78"/>
                <a:gd name="T9" fmla="*/ 61 h 71"/>
                <a:gd name="T10" fmla="*/ 37 w 78"/>
                <a:gd name="T11" fmla="*/ 58 h 71"/>
                <a:gd name="T12" fmla="*/ 26 w 78"/>
                <a:gd name="T13" fmla="*/ 31 h 71"/>
                <a:gd name="T14" fmla="*/ 9 w 78"/>
                <a:gd name="T15" fmla="*/ 0 h 71"/>
                <a:gd name="T16" fmla="*/ 5 w 78"/>
                <a:gd name="T17" fmla="*/ 5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8" h="71">
                  <a:moveTo>
                    <a:pt x="5" y="5"/>
                  </a:moveTo>
                  <a:cubicBezTo>
                    <a:pt x="17" y="6"/>
                    <a:pt x="17" y="21"/>
                    <a:pt x="17" y="29"/>
                  </a:cubicBezTo>
                  <a:cubicBezTo>
                    <a:pt x="18" y="38"/>
                    <a:pt x="18" y="46"/>
                    <a:pt x="23" y="54"/>
                  </a:cubicBezTo>
                  <a:cubicBezTo>
                    <a:pt x="33" y="71"/>
                    <a:pt x="55" y="68"/>
                    <a:pt x="71" y="66"/>
                  </a:cubicBezTo>
                  <a:cubicBezTo>
                    <a:pt x="75" y="65"/>
                    <a:pt x="78" y="61"/>
                    <a:pt x="72" y="61"/>
                  </a:cubicBezTo>
                  <a:cubicBezTo>
                    <a:pt x="60" y="63"/>
                    <a:pt x="47" y="66"/>
                    <a:pt x="37" y="58"/>
                  </a:cubicBezTo>
                  <a:cubicBezTo>
                    <a:pt x="28" y="52"/>
                    <a:pt x="26" y="41"/>
                    <a:pt x="26" y="31"/>
                  </a:cubicBezTo>
                  <a:cubicBezTo>
                    <a:pt x="26" y="18"/>
                    <a:pt x="26" y="2"/>
                    <a:pt x="9" y="0"/>
                  </a:cubicBezTo>
                  <a:cubicBezTo>
                    <a:pt x="6" y="0"/>
                    <a:pt x="0" y="4"/>
                    <a:pt x="5" y="5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Freeform 44"/>
            <p:cNvSpPr/>
            <p:nvPr/>
          </p:nvSpPr>
          <p:spPr bwMode="auto">
            <a:xfrm>
              <a:off x="3626" y="2262"/>
              <a:ext cx="199" cy="16"/>
            </a:xfrm>
            <a:custGeom>
              <a:avLst/>
              <a:gdLst>
                <a:gd name="T0" fmla="*/ 9 w 84"/>
                <a:gd name="T1" fmla="*/ 5 h 7"/>
                <a:gd name="T2" fmla="*/ 45 w 84"/>
                <a:gd name="T3" fmla="*/ 5 h 7"/>
                <a:gd name="T4" fmla="*/ 75 w 84"/>
                <a:gd name="T5" fmla="*/ 7 h 7"/>
                <a:gd name="T6" fmla="*/ 80 w 84"/>
                <a:gd name="T7" fmla="*/ 4 h 7"/>
                <a:gd name="T8" fmla="*/ 28 w 84"/>
                <a:gd name="T9" fmla="*/ 1 h 7"/>
                <a:gd name="T10" fmla="*/ 1 w 84"/>
                <a:gd name="T11" fmla="*/ 6 h 7"/>
                <a:gd name="T12" fmla="*/ 9 w 84"/>
                <a:gd name="T13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4" h="7">
                  <a:moveTo>
                    <a:pt x="9" y="5"/>
                  </a:moveTo>
                  <a:cubicBezTo>
                    <a:pt x="13" y="0"/>
                    <a:pt x="39" y="5"/>
                    <a:pt x="45" y="5"/>
                  </a:cubicBezTo>
                  <a:cubicBezTo>
                    <a:pt x="55" y="6"/>
                    <a:pt x="65" y="7"/>
                    <a:pt x="75" y="7"/>
                  </a:cubicBezTo>
                  <a:cubicBezTo>
                    <a:pt x="77" y="7"/>
                    <a:pt x="84" y="4"/>
                    <a:pt x="80" y="4"/>
                  </a:cubicBezTo>
                  <a:cubicBezTo>
                    <a:pt x="63" y="4"/>
                    <a:pt x="46" y="1"/>
                    <a:pt x="28" y="1"/>
                  </a:cubicBezTo>
                  <a:cubicBezTo>
                    <a:pt x="21" y="1"/>
                    <a:pt x="6" y="0"/>
                    <a:pt x="1" y="6"/>
                  </a:cubicBezTo>
                  <a:cubicBezTo>
                    <a:pt x="0" y="7"/>
                    <a:pt x="8" y="7"/>
                    <a:pt x="9" y="5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Freeform 45"/>
            <p:cNvSpPr/>
            <p:nvPr/>
          </p:nvSpPr>
          <p:spPr bwMode="auto">
            <a:xfrm>
              <a:off x="3960" y="2120"/>
              <a:ext cx="104" cy="310"/>
            </a:xfrm>
            <a:custGeom>
              <a:avLst/>
              <a:gdLst>
                <a:gd name="T0" fmla="*/ 9 w 44"/>
                <a:gd name="T1" fmla="*/ 66 h 131"/>
                <a:gd name="T2" fmla="*/ 18 w 44"/>
                <a:gd name="T3" fmla="*/ 5 h 131"/>
                <a:gd name="T4" fmla="*/ 9 w 44"/>
                <a:gd name="T5" fmla="*/ 6 h 131"/>
                <a:gd name="T6" fmla="*/ 22 w 44"/>
                <a:gd name="T7" fmla="*/ 76 h 131"/>
                <a:gd name="T8" fmla="*/ 34 w 44"/>
                <a:gd name="T9" fmla="*/ 128 h 131"/>
                <a:gd name="T10" fmla="*/ 41 w 44"/>
                <a:gd name="T11" fmla="*/ 125 h 131"/>
                <a:gd name="T12" fmla="*/ 30 w 44"/>
                <a:gd name="T13" fmla="*/ 69 h 131"/>
                <a:gd name="T14" fmla="*/ 18 w 44"/>
                <a:gd name="T15" fmla="*/ 4 h 131"/>
                <a:gd name="T16" fmla="*/ 9 w 44"/>
                <a:gd name="T17" fmla="*/ 5 h 131"/>
                <a:gd name="T18" fmla="*/ 1 w 44"/>
                <a:gd name="T19" fmla="*/ 65 h 131"/>
                <a:gd name="T20" fmla="*/ 9 w 44"/>
                <a:gd name="T21" fmla="*/ 66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" h="131">
                  <a:moveTo>
                    <a:pt x="9" y="66"/>
                  </a:moveTo>
                  <a:cubicBezTo>
                    <a:pt x="17" y="46"/>
                    <a:pt x="18" y="26"/>
                    <a:pt x="18" y="5"/>
                  </a:cubicBezTo>
                  <a:cubicBezTo>
                    <a:pt x="15" y="5"/>
                    <a:pt x="12" y="6"/>
                    <a:pt x="9" y="6"/>
                  </a:cubicBezTo>
                  <a:cubicBezTo>
                    <a:pt x="16" y="29"/>
                    <a:pt x="18" y="53"/>
                    <a:pt x="22" y="76"/>
                  </a:cubicBezTo>
                  <a:cubicBezTo>
                    <a:pt x="25" y="95"/>
                    <a:pt x="23" y="112"/>
                    <a:pt x="34" y="128"/>
                  </a:cubicBezTo>
                  <a:cubicBezTo>
                    <a:pt x="36" y="131"/>
                    <a:pt x="44" y="128"/>
                    <a:pt x="41" y="125"/>
                  </a:cubicBezTo>
                  <a:cubicBezTo>
                    <a:pt x="30" y="108"/>
                    <a:pt x="33" y="88"/>
                    <a:pt x="30" y="69"/>
                  </a:cubicBezTo>
                  <a:cubicBezTo>
                    <a:pt x="26" y="47"/>
                    <a:pt x="24" y="25"/>
                    <a:pt x="18" y="4"/>
                  </a:cubicBezTo>
                  <a:cubicBezTo>
                    <a:pt x="16" y="0"/>
                    <a:pt x="9" y="2"/>
                    <a:pt x="9" y="5"/>
                  </a:cubicBezTo>
                  <a:cubicBezTo>
                    <a:pt x="9" y="26"/>
                    <a:pt x="9" y="46"/>
                    <a:pt x="1" y="65"/>
                  </a:cubicBezTo>
                  <a:cubicBezTo>
                    <a:pt x="0" y="70"/>
                    <a:pt x="8" y="70"/>
                    <a:pt x="9" y="66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Freeform 46"/>
            <p:cNvSpPr/>
            <p:nvPr/>
          </p:nvSpPr>
          <p:spPr bwMode="auto">
            <a:xfrm>
              <a:off x="4177" y="2174"/>
              <a:ext cx="239" cy="64"/>
            </a:xfrm>
            <a:custGeom>
              <a:avLst/>
              <a:gdLst>
                <a:gd name="T0" fmla="*/ 11 w 101"/>
                <a:gd name="T1" fmla="*/ 8 h 27"/>
                <a:gd name="T2" fmla="*/ 8 w 101"/>
                <a:gd name="T3" fmla="*/ 10 h 27"/>
                <a:gd name="T4" fmla="*/ 7 w 101"/>
                <a:gd name="T5" fmla="*/ 14 h 27"/>
                <a:gd name="T6" fmla="*/ 91 w 101"/>
                <a:gd name="T7" fmla="*/ 25 h 27"/>
                <a:gd name="T8" fmla="*/ 99 w 101"/>
                <a:gd name="T9" fmla="*/ 22 h 27"/>
                <a:gd name="T10" fmla="*/ 6 w 101"/>
                <a:gd name="T11" fmla="*/ 10 h 27"/>
                <a:gd name="T12" fmla="*/ 5 w 101"/>
                <a:gd name="T13" fmla="*/ 15 h 27"/>
                <a:gd name="T14" fmla="*/ 18 w 101"/>
                <a:gd name="T15" fmla="*/ 9 h 27"/>
                <a:gd name="T16" fmla="*/ 11 w 101"/>
                <a:gd name="T17" fmla="*/ 8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1" h="27">
                  <a:moveTo>
                    <a:pt x="11" y="8"/>
                  </a:moveTo>
                  <a:cubicBezTo>
                    <a:pt x="10" y="9"/>
                    <a:pt x="9" y="9"/>
                    <a:pt x="8" y="10"/>
                  </a:cubicBezTo>
                  <a:cubicBezTo>
                    <a:pt x="7" y="12"/>
                    <a:pt x="7" y="13"/>
                    <a:pt x="7" y="14"/>
                  </a:cubicBezTo>
                  <a:cubicBezTo>
                    <a:pt x="32" y="7"/>
                    <a:pt x="72" y="5"/>
                    <a:pt x="91" y="25"/>
                  </a:cubicBezTo>
                  <a:cubicBezTo>
                    <a:pt x="93" y="27"/>
                    <a:pt x="101" y="24"/>
                    <a:pt x="99" y="22"/>
                  </a:cubicBezTo>
                  <a:cubicBezTo>
                    <a:pt x="78" y="0"/>
                    <a:pt x="33" y="2"/>
                    <a:pt x="6" y="10"/>
                  </a:cubicBezTo>
                  <a:cubicBezTo>
                    <a:pt x="3" y="11"/>
                    <a:pt x="0" y="15"/>
                    <a:pt x="5" y="15"/>
                  </a:cubicBezTo>
                  <a:cubicBezTo>
                    <a:pt x="10" y="14"/>
                    <a:pt x="13" y="13"/>
                    <a:pt x="18" y="9"/>
                  </a:cubicBezTo>
                  <a:cubicBezTo>
                    <a:pt x="21" y="6"/>
                    <a:pt x="13" y="6"/>
                    <a:pt x="11" y="8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Freeform 47"/>
            <p:cNvSpPr/>
            <p:nvPr/>
          </p:nvSpPr>
          <p:spPr bwMode="auto">
            <a:xfrm>
              <a:off x="4222" y="2286"/>
              <a:ext cx="223" cy="45"/>
            </a:xfrm>
            <a:custGeom>
              <a:avLst/>
              <a:gdLst>
                <a:gd name="T0" fmla="*/ 5 w 94"/>
                <a:gd name="T1" fmla="*/ 10 h 19"/>
                <a:gd name="T2" fmla="*/ 89 w 94"/>
                <a:gd name="T3" fmla="*/ 6 h 19"/>
                <a:gd name="T4" fmla="*/ 87 w 94"/>
                <a:gd name="T5" fmla="*/ 0 h 19"/>
                <a:gd name="T6" fmla="*/ 10 w 94"/>
                <a:gd name="T7" fmla="*/ 4 h 19"/>
                <a:gd name="T8" fmla="*/ 5 w 94"/>
                <a:gd name="T9" fmla="*/ 1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" h="19">
                  <a:moveTo>
                    <a:pt x="5" y="10"/>
                  </a:moveTo>
                  <a:cubicBezTo>
                    <a:pt x="32" y="19"/>
                    <a:pt x="62" y="11"/>
                    <a:pt x="89" y="6"/>
                  </a:cubicBezTo>
                  <a:cubicBezTo>
                    <a:pt x="94" y="5"/>
                    <a:pt x="93" y="0"/>
                    <a:pt x="87" y="0"/>
                  </a:cubicBezTo>
                  <a:cubicBezTo>
                    <a:pt x="63" y="4"/>
                    <a:pt x="34" y="12"/>
                    <a:pt x="10" y="4"/>
                  </a:cubicBezTo>
                  <a:cubicBezTo>
                    <a:pt x="6" y="3"/>
                    <a:pt x="0" y="8"/>
                    <a:pt x="5" y="10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Freeform 48"/>
            <p:cNvSpPr/>
            <p:nvPr/>
          </p:nvSpPr>
          <p:spPr bwMode="auto">
            <a:xfrm>
              <a:off x="4561" y="2108"/>
              <a:ext cx="229" cy="317"/>
            </a:xfrm>
            <a:custGeom>
              <a:avLst/>
              <a:gdLst>
                <a:gd name="T0" fmla="*/ 11 w 97"/>
                <a:gd name="T1" fmla="*/ 0 h 134"/>
                <a:gd name="T2" fmla="*/ 7 w 97"/>
                <a:gd name="T3" fmla="*/ 0 h 134"/>
                <a:gd name="T4" fmla="*/ 5 w 97"/>
                <a:gd name="T5" fmla="*/ 5 h 134"/>
                <a:gd name="T6" fmla="*/ 24 w 97"/>
                <a:gd name="T7" fmla="*/ 102 h 134"/>
                <a:gd name="T8" fmla="*/ 94 w 97"/>
                <a:gd name="T9" fmla="*/ 110 h 134"/>
                <a:gd name="T10" fmla="*/ 87 w 97"/>
                <a:gd name="T11" fmla="*/ 108 h 134"/>
                <a:gd name="T12" fmla="*/ 37 w 97"/>
                <a:gd name="T13" fmla="*/ 110 h 134"/>
                <a:gd name="T14" fmla="*/ 35 w 97"/>
                <a:gd name="T15" fmla="*/ 84 h 134"/>
                <a:gd name="T16" fmla="*/ 48 w 97"/>
                <a:gd name="T17" fmla="*/ 37 h 134"/>
                <a:gd name="T18" fmla="*/ 8 w 97"/>
                <a:gd name="T19" fmla="*/ 0 h 134"/>
                <a:gd name="T20" fmla="*/ 6 w 97"/>
                <a:gd name="T21" fmla="*/ 5 h 134"/>
                <a:gd name="T22" fmla="*/ 8 w 97"/>
                <a:gd name="T23" fmla="*/ 5 h 134"/>
                <a:gd name="T24" fmla="*/ 11 w 97"/>
                <a:gd name="T25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7" h="134">
                  <a:moveTo>
                    <a:pt x="11" y="0"/>
                  </a:moveTo>
                  <a:cubicBezTo>
                    <a:pt x="10" y="0"/>
                    <a:pt x="8" y="0"/>
                    <a:pt x="7" y="0"/>
                  </a:cubicBezTo>
                  <a:cubicBezTo>
                    <a:pt x="4" y="0"/>
                    <a:pt x="0" y="4"/>
                    <a:pt x="5" y="5"/>
                  </a:cubicBezTo>
                  <a:cubicBezTo>
                    <a:pt x="68" y="10"/>
                    <a:pt x="23" y="68"/>
                    <a:pt x="24" y="102"/>
                  </a:cubicBezTo>
                  <a:cubicBezTo>
                    <a:pt x="26" y="134"/>
                    <a:pt x="79" y="126"/>
                    <a:pt x="94" y="110"/>
                  </a:cubicBezTo>
                  <a:cubicBezTo>
                    <a:pt x="97" y="106"/>
                    <a:pt x="89" y="105"/>
                    <a:pt x="87" y="108"/>
                  </a:cubicBezTo>
                  <a:cubicBezTo>
                    <a:pt x="75" y="122"/>
                    <a:pt x="51" y="123"/>
                    <a:pt x="37" y="110"/>
                  </a:cubicBezTo>
                  <a:cubicBezTo>
                    <a:pt x="30" y="104"/>
                    <a:pt x="33" y="92"/>
                    <a:pt x="35" y="84"/>
                  </a:cubicBezTo>
                  <a:cubicBezTo>
                    <a:pt x="39" y="68"/>
                    <a:pt x="45" y="53"/>
                    <a:pt x="48" y="37"/>
                  </a:cubicBezTo>
                  <a:cubicBezTo>
                    <a:pt x="52" y="11"/>
                    <a:pt x="31" y="2"/>
                    <a:pt x="8" y="0"/>
                  </a:cubicBezTo>
                  <a:cubicBezTo>
                    <a:pt x="7" y="1"/>
                    <a:pt x="7" y="3"/>
                    <a:pt x="6" y="5"/>
                  </a:cubicBezTo>
                  <a:cubicBezTo>
                    <a:pt x="7" y="5"/>
                    <a:pt x="8" y="5"/>
                    <a:pt x="8" y="5"/>
                  </a:cubicBezTo>
                  <a:cubicBezTo>
                    <a:pt x="12" y="5"/>
                    <a:pt x="17" y="0"/>
                    <a:pt x="11" y="0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Freeform 49"/>
            <p:cNvSpPr/>
            <p:nvPr/>
          </p:nvSpPr>
          <p:spPr bwMode="auto">
            <a:xfrm>
              <a:off x="4584" y="2236"/>
              <a:ext cx="152" cy="38"/>
            </a:xfrm>
            <a:custGeom>
              <a:avLst/>
              <a:gdLst>
                <a:gd name="T0" fmla="*/ 8 w 64"/>
                <a:gd name="T1" fmla="*/ 12 h 16"/>
                <a:gd name="T2" fmla="*/ 8 w 64"/>
                <a:gd name="T3" fmla="*/ 8 h 16"/>
                <a:gd name="T4" fmla="*/ 5 w 64"/>
                <a:gd name="T5" fmla="*/ 10 h 16"/>
                <a:gd name="T6" fmla="*/ 55 w 64"/>
                <a:gd name="T7" fmla="*/ 7 h 16"/>
                <a:gd name="T8" fmla="*/ 58 w 64"/>
                <a:gd name="T9" fmla="*/ 3 h 16"/>
                <a:gd name="T10" fmla="*/ 2 w 64"/>
                <a:gd name="T11" fmla="*/ 8 h 16"/>
                <a:gd name="T12" fmla="*/ 0 w 64"/>
                <a:gd name="T13" fmla="*/ 10 h 16"/>
                <a:gd name="T14" fmla="*/ 0 w 64"/>
                <a:gd name="T15" fmla="*/ 14 h 16"/>
                <a:gd name="T16" fmla="*/ 8 w 64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16">
                  <a:moveTo>
                    <a:pt x="8" y="12"/>
                  </a:moveTo>
                  <a:cubicBezTo>
                    <a:pt x="8" y="8"/>
                    <a:pt x="8" y="8"/>
                    <a:pt x="8" y="8"/>
                  </a:cubicBezTo>
                  <a:cubicBezTo>
                    <a:pt x="7" y="9"/>
                    <a:pt x="6" y="10"/>
                    <a:pt x="5" y="10"/>
                  </a:cubicBezTo>
                  <a:cubicBezTo>
                    <a:pt x="21" y="4"/>
                    <a:pt x="38" y="7"/>
                    <a:pt x="55" y="7"/>
                  </a:cubicBezTo>
                  <a:cubicBezTo>
                    <a:pt x="57" y="7"/>
                    <a:pt x="64" y="3"/>
                    <a:pt x="58" y="3"/>
                  </a:cubicBezTo>
                  <a:cubicBezTo>
                    <a:pt x="39" y="3"/>
                    <a:pt x="20" y="0"/>
                    <a:pt x="2" y="8"/>
                  </a:cubicBezTo>
                  <a:cubicBezTo>
                    <a:pt x="1" y="8"/>
                    <a:pt x="0" y="9"/>
                    <a:pt x="0" y="1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6"/>
                    <a:pt x="8" y="15"/>
                    <a:pt x="8" y="12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Freeform 50"/>
            <p:cNvSpPr/>
            <p:nvPr/>
          </p:nvSpPr>
          <p:spPr bwMode="auto">
            <a:xfrm>
              <a:off x="2599" y="2783"/>
              <a:ext cx="182" cy="282"/>
            </a:xfrm>
            <a:custGeom>
              <a:avLst/>
              <a:gdLst>
                <a:gd name="T0" fmla="*/ 67 w 77"/>
                <a:gd name="T1" fmla="*/ 3 h 119"/>
                <a:gd name="T2" fmla="*/ 34 w 77"/>
                <a:gd name="T3" fmla="*/ 66 h 119"/>
                <a:gd name="T4" fmla="*/ 7 w 77"/>
                <a:gd name="T5" fmla="*/ 115 h 119"/>
                <a:gd name="T6" fmla="*/ 6 w 77"/>
                <a:gd name="T7" fmla="*/ 118 h 119"/>
                <a:gd name="T8" fmla="*/ 35 w 77"/>
                <a:gd name="T9" fmla="*/ 87 h 119"/>
                <a:gd name="T10" fmla="*/ 75 w 77"/>
                <a:gd name="T11" fmla="*/ 2 h 119"/>
                <a:gd name="T12" fmla="*/ 67 w 77"/>
                <a:gd name="T13" fmla="*/ 3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7" h="119">
                  <a:moveTo>
                    <a:pt x="67" y="3"/>
                  </a:moveTo>
                  <a:cubicBezTo>
                    <a:pt x="52" y="22"/>
                    <a:pt x="41" y="43"/>
                    <a:pt x="34" y="66"/>
                  </a:cubicBezTo>
                  <a:cubicBezTo>
                    <a:pt x="30" y="79"/>
                    <a:pt x="25" y="113"/>
                    <a:pt x="7" y="115"/>
                  </a:cubicBezTo>
                  <a:cubicBezTo>
                    <a:pt x="4" y="116"/>
                    <a:pt x="0" y="119"/>
                    <a:pt x="6" y="118"/>
                  </a:cubicBezTo>
                  <a:cubicBezTo>
                    <a:pt x="23" y="116"/>
                    <a:pt x="30" y="102"/>
                    <a:pt x="35" y="87"/>
                  </a:cubicBezTo>
                  <a:cubicBezTo>
                    <a:pt x="47" y="57"/>
                    <a:pt x="54" y="29"/>
                    <a:pt x="75" y="2"/>
                  </a:cubicBezTo>
                  <a:cubicBezTo>
                    <a:pt x="77" y="0"/>
                    <a:pt x="69" y="1"/>
                    <a:pt x="67" y="3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Freeform 51"/>
            <p:cNvSpPr/>
            <p:nvPr/>
          </p:nvSpPr>
          <p:spPr bwMode="auto">
            <a:xfrm>
              <a:off x="2568" y="2871"/>
              <a:ext cx="253" cy="120"/>
            </a:xfrm>
            <a:custGeom>
              <a:avLst/>
              <a:gdLst>
                <a:gd name="T0" fmla="*/ 10 w 107"/>
                <a:gd name="T1" fmla="*/ 8 h 51"/>
                <a:gd name="T2" fmla="*/ 58 w 107"/>
                <a:gd name="T3" fmla="*/ 31 h 51"/>
                <a:gd name="T4" fmla="*/ 97 w 107"/>
                <a:gd name="T5" fmla="*/ 51 h 51"/>
                <a:gd name="T6" fmla="*/ 104 w 107"/>
                <a:gd name="T7" fmla="*/ 48 h 51"/>
                <a:gd name="T8" fmla="*/ 41 w 107"/>
                <a:gd name="T9" fmla="*/ 13 h 51"/>
                <a:gd name="T10" fmla="*/ 5 w 107"/>
                <a:gd name="T11" fmla="*/ 7 h 51"/>
                <a:gd name="T12" fmla="*/ 10 w 107"/>
                <a:gd name="T13" fmla="*/ 8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7" h="51">
                  <a:moveTo>
                    <a:pt x="10" y="8"/>
                  </a:moveTo>
                  <a:cubicBezTo>
                    <a:pt x="21" y="2"/>
                    <a:pt x="49" y="26"/>
                    <a:pt x="58" y="31"/>
                  </a:cubicBezTo>
                  <a:cubicBezTo>
                    <a:pt x="70" y="39"/>
                    <a:pt x="83" y="48"/>
                    <a:pt x="97" y="51"/>
                  </a:cubicBezTo>
                  <a:cubicBezTo>
                    <a:pt x="99" y="51"/>
                    <a:pt x="107" y="48"/>
                    <a:pt x="104" y="48"/>
                  </a:cubicBezTo>
                  <a:cubicBezTo>
                    <a:pt x="81" y="43"/>
                    <a:pt x="61" y="24"/>
                    <a:pt x="41" y="13"/>
                  </a:cubicBezTo>
                  <a:cubicBezTo>
                    <a:pt x="30" y="7"/>
                    <a:pt x="17" y="0"/>
                    <a:pt x="5" y="7"/>
                  </a:cubicBezTo>
                  <a:cubicBezTo>
                    <a:pt x="0" y="9"/>
                    <a:pt x="8" y="9"/>
                    <a:pt x="10" y="8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" name="Freeform 52"/>
            <p:cNvSpPr/>
            <p:nvPr/>
          </p:nvSpPr>
          <p:spPr bwMode="auto">
            <a:xfrm>
              <a:off x="2838" y="2653"/>
              <a:ext cx="156" cy="201"/>
            </a:xfrm>
            <a:custGeom>
              <a:avLst/>
              <a:gdLst>
                <a:gd name="T0" fmla="*/ 11 w 66"/>
                <a:gd name="T1" fmla="*/ 16 h 85"/>
                <a:gd name="T2" fmla="*/ 27 w 66"/>
                <a:gd name="T3" fmla="*/ 14 h 85"/>
                <a:gd name="T4" fmla="*/ 27 w 66"/>
                <a:gd name="T5" fmla="*/ 31 h 85"/>
                <a:gd name="T6" fmla="*/ 26 w 66"/>
                <a:gd name="T7" fmla="*/ 55 h 85"/>
                <a:gd name="T8" fmla="*/ 56 w 66"/>
                <a:gd name="T9" fmla="*/ 83 h 85"/>
                <a:gd name="T10" fmla="*/ 62 w 66"/>
                <a:gd name="T11" fmla="*/ 78 h 85"/>
                <a:gd name="T12" fmla="*/ 35 w 66"/>
                <a:gd name="T13" fmla="*/ 55 h 85"/>
                <a:gd name="T14" fmla="*/ 36 w 66"/>
                <a:gd name="T15" fmla="*/ 19 h 85"/>
                <a:gd name="T16" fmla="*/ 24 w 66"/>
                <a:gd name="T17" fmla="*/ 1 h 85"/>
                <a:gd name="T18" fmla="*/ 3 w 66"/>
                <a:gd name="T19" fmla="*/ 15 h 85"/>
                <a:gd name="T20" fmla="*/ 11 w 66"/>
                <a:gd name="T21" fmla="*/ 16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6" h="85">
                  <a:moveTo>
                    <a:pt x="11" y="16"/>
                  </a:moveTo>
                  <a:cubicBezTo>
                    <a:pt x="14" y="11"/>
                    <a:pt x="24" y="3"/>
                    <a:pt x="27" y="14"/>
                  </a:cubicBezTo>
                  <a:cubicBezTo>
                    <a:pt x="28" y="19"/>
                    <a:pt x="28" y="25"/>
                    <a:pt x="27" y="31"/>
                  </a:cubicBezTo>
                  <a:cubicBezTo>
                    <a:pt x="27" y="39"/>
                    <a:pt x="25" y="47"/>
                    <a:pt x="26" y="55"/>
                  </a:cubicBezTo>
                  <a:cubicBezTo>
                    <a:pt x="28" y="68"/>
                    <a:pt x="46" y="75"/>
                    <a:pt x="56" y="83"/>
                  </a:cubicBezTo>
                  <a:cubicBezTo>
                    <a:pt x="59" y="85"/>
                    <a:pt x="66" y="81"/>
                    <a:pt x="62" y="78"/>
                  </a:cubicBezTo>
                  <a:cubicBezTo>
                    <a:pt x="53" y="72"/>
                    <a:pt x="40" y="66"/>
                    <a:pt x="35" y="55"/>
                  </a:cubicBezTo>
                  <a:cubicBezTo>
                    <a:pt x="31" y="44"/>
                    <a:pt x="37" y="30"/>
                    <a:pt x="36" y="19"/>
                  </a:cubicBezTo>
                  <a:cubicBezTo>
                    <a:pt x="35" y="11"/>
                    <a:pt x="34" y="2"/>
                    <a:pt x="24" y="1"/>
                  </a:cubicBezTo>
                  <a:cubicBezTo>
                    <a:pt x="14" y="0"/>
                    <a:pt x="7" y="8"/>
                    <a:pt x="3" y="15"/>
                  </a:cubicBezTo>
                  <a:cubicBezTo>
                    <a:pt x="0" y="19"/>
                    <a:pt x="9" y="19"/>
                    <a:pt x="11" y="16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" name="Freeform 53"/>
            <p:cNvSpPr/>
            <p:nvPr/>
          </p:nvSpPr>
          <p:spPr bwMode="auto">
            <a:xfrm>
              <a:off x="3013" y="2823"/>
              <a:ext cx="69" cy="246"/>
            </a:xfrm>
            <a:custGeom>
              <a:avLst/>
              <a:gdLst>
                <a:gd name="T0" fmla="*/ 1 w 29"/>
                <a:gd name="T1" fmla="*/ 6 h 104"/>
                <a:gd name="T2" fmla="*/ 17 w 29"/>
                <a:gd name="T3" fmla="*/ 100 h 104"/>
                <a:gd name="T4" fmla="*/ 26 w 29"/>
                <a:gd name="T5" fmla="*/ 99 h 104"/>
                <a:gd name="T6" fmla="*/ 10 w 29"/>
                <a:gd name="T7" fmla="*/ 4 h 104"/>
                <a:gd name="T8" fmla="*/ 1 w 29"/>
                <a:gd name="T9" fmla="*/ 6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104">
                  <a:moveTo>
                    <a:pt x="1" y="6"/>
                  </a:moveTo>
                  <a:cubicBezTo>
                    <a:pt x="11" y="35"/>
                    <a:pt x="21" y="69"/>
                    <a:pt x="17" y="100"/>
                  </a:cubicBezTo>
                  <a:cubicBezTo>
                    <a:pt x="17" y="104"/>
                    <a:pt x="25" y="102"/>
                    <a:pt x="26" y="99"/>
                  </a:cubicBezTo>
                  <a:cubicBezTo>
                    <a:pt x="29" y="67"/>
                    <a:pt x="20" y="34"/>
                    <a:pt x="10" y="4"/>
                  </a:cubicBezTo>
                  <a:cubicBezTo>
                    <a:pt x="8" y="0"/>
                    <a:pt x="0" y="3"/>
                    <a:pt x="1" y="6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" name="Freeform 54"/>
            <p:cNvSpPr/>
            <p:nvPr/>
          </p:nvSpPr>
          <p:spPr bwMode="auto">
            <a:xfrm>
              <a:off x="2942" y="2918"/>
              <a:ext cx="187" cy="66"/>
            </a:xfrm>
            <a:custGeom>
              <a:avLst/>
              <a:gdLst>
                <a:gd name="T0" fmla="*/ 10 w 79"/>
                <a:gd name="T1" fmla="*/ 26 h 28"/>
                <a:gd name="T2" fmla="*/ 70 w 79"/>
                <a:gd name="T3" fmla="*/ 5 h 28"/>
                <a:gd name="T4" fmla="*/ 73 w 79"/>
                <a:gd name="T5" fmla="*/ 0 h 28"/>
                <a:gd name="T6" fmla="*/ 4 w 79"/>
                <a:gd name="T7" fmla="*/ 25 h 28"/>
                <a:gd name="T8" fmla="*/ 10 w 79"/>
                <a:gd name="T9" fmla="*/ 26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" h="28">
                  <a:moveTo>
                    <a:pt x="10" y="26"/>
                  </a:moveTo>
                  <a:cubicBezTo>
                    <a:pt x="26" y="12"/>
                    <a:pt x="49" y="6"/>
                    <a:pt x="70" y="5"/>
                  </a:cubicBezTo>
                  <a:cubicBezTo>
                    <a:pt x="74" y="5"/>
                    <a:pt x="79" y="0"/>
                    <a:pt x="73" y="0"/>
                  </a:cubicBezTo>
                  <a:cubicBezTo>
                    <a:pt x="48" y="1"/>
                    <a:pt x="22" y="8"/>
                    <a:pt x="4" y="25"/>
                  </a:cubicBezTo>
                  <a:cubicBezTo>
                    <a:pt x="0" y="28"/>
                    <a:pt x="8" y="28"/>
                    <a:pt x="10" y="26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" name="Freeform 55"/>
            <p:cNvSpPr/>
            <p:nvPr/>
          </p:nvSpPr>
          <p:spPr bwMode="auto">
            <a:xfrm>
              <a:off x="3155" y="2790"/>
              <a:ext cx="144" cy="234"/>
            </a:xfrm>
            <a:custGeom>
              <a:avLst/>
              <a:gdLst>
                <a:gd name="T0" fmla="*/ 10 w 61"/>
                <a:gd name="T1" fmla="*/ 23 h 99"/>
                <a:gd name="T2" fmla="*/ 16 w 61"/>
                <a:gd name="T3" fmla="*/ 13 h 99"/>
                <a:gd name="T4" fmla="*/ 34 w 61"/>
                <a:gd name="T5" fmla="*/ 22 h 99"/>
                <a:gd name="T6" fmla="*/ 29 w 61"/>
                <a:gd name="T7" fmla="*/ 40 h 99"/>
                <a:gd name="T8" fmla="*/ 13 w 61"/>
                <a:gd name="T9" fmla="*/ 74 h 99"/>
                <a:gd name="T10" fmla="*/ 54 w 61"/>
                <a:gd name="T11" fmla="*/ 94 h 99"/>
                <a:gd name="T12" fmla="*/ 55 w 61"/>
                <a:gd name="T13" fmla="*/ 88 h 99"/>
                <a:gd name="T14" fmla="*/ 30 w 61"/>
                <a:gd name="T15" fmla="*/ 89 h 99"/>
                <a:gd name="T16" fmla="*/ 26 w 61"/>
                <a:gd name="T17" fmla="*/ 63 h 99"/>
                <a:gd name="T18" fmla="*/ 42 w 61"/>
                <a:gd name="T19" fmla="*/ 25 h 99"/>
                <a:gd name="T20" fmla="*/ 27 w 61"/>
                <a:gd name="T21" fmla="*/ 4 h 99"/>
                <a:gd name="T22" fmla="*/ 2 w 61"/>
                <a:gd name="T23" fmla="*/ 22 h 99"/>
                <a:gd name="T24" fmla="*/ 10 w 61"/>
                <a:gd name="T25" fmla="*/ 23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1" h="99">
                  <a:moveTo>
                    <a:pt x="10" y="23"/>
                  </a:moveTo>
                  <a:cubicBezTo>
                    <a:pt x="11" y="19"/>
                    <a:pt x="13" y="16"/>
                    <a:pt x="16" y="13"/>
                  </a:cubicBezTo>
                  <a:cubicBezTo>
                    <a:pt x="25" y="0"/>
                    <a:pt x="34" y="15"/>
                    <a:pt x="34" y="22"/>
                  </a:cubicBezTo>
                  <a:cubicBezTo>
                    <a:pt x="34" y="28"/>
                    <a:pt x="31" y="35"/>
                    <a:pt x="29" y="40"/>
                  </a:cubicBezTo>
                  <a:cubicBezTo>
                    <a:pt x="25" y="52"/>
                    <a:pt x="17" y="62"/>
                    <a:pt x="13" y="74"/>
                  </a:cubicBezTo>
                  <a:cubicBezTo>
                    <a:pt x="5" y="99"/>
                    <a:pt x="37" y="94"/>
                    <a:pt x="54" y="94"/>
                  </a:cubicBezTo>
                  <a:cubicBezTo>
                    <a:pt x="59" y="93"/>
                    <a:pt x="61" y="88"/>
                    <a:pt x="55" y="88"/>
                  </a:cubicBezTo>
                  <a:cubicBezTo>
                    <a:pt x="47" y="89"/>
                    <a:pt x="38" y="89"/>
                    <a:pt x="30" y="89"/>
                  </a:cubicBezTo>
                  <a:cubicBezTo>
                    <a:pt x="13" y="88"/>
                    <a:pt x="22" y="71"/>
                    <a:pt x="26" y="63"/>
                  </a:cubicBezTo>
                  <a:cubicBezTo>
                    <a:pt x="33" y="50"/>
                    <a:pt x="39" y="39"/>
                    <a:pt x="42" y="25"/>
                  </a:cubicBezTo>
                  <a:cubicBezTo>
                    <a:pt x="44" y="14"/>
                    <a:pt x="40" y="5"/>
                    <a:pt x="27" y="4"/>
                  </a:cubicBezTo>
                  <a:cubicBezTo>
                    <a:pt x="14" y="3"/>
                    <a:pt x="6" y="12"/>
                    <a:pt x="2" y="22"/>
                  </a:cubicBezTo>
                  <a:cubicBezTo>
                    <a:pt x="0" y="26"/>
                    <a:pt x="9" y="26"/>
                    <a:pt x="10" y="23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" name="Freeform 56"/>
            <p:cNvSpPr/>
            <p:nvPr/>
          </p:nvSpPr>
          <p:spPr bwMode="auto">
            <a:xfrm>
              <a:off x="3380" y="2766"/>
              <a:ext cx="165" cy="434"/>
            </a:xfrm>
            <a:custGeom>
              <a:avLst/>
              <a:gdLst>
                <a:gd name="T0" fmla="*/ 20 w 70"/>
                <a:gd name="T1" fmla="*/ 2 h 183"/>
                <a:gd name="T2" fmla="*/ 16 w 70"/>
                <a:gd name="T3" fmla="*/ 36 h 183"/>
                <a:gd name="T4" fmla="*/ 47 w 70"/>
                <a:gd name="T5" fmla="*/ 29 h 183"/>
                <a:gd name="T6" fmla="*/ 40 w 70"/>
                <a:gd name="T7" fmla="*/ 30 h 183"/>
                <a:gd name="T8" fmla="*/ 51 w 70"/>
                <a:gd name="T9" fmla="*/ 59 h 183"/>
                <a:gd name="T10" fmla="*/ 58 w 70"/>
                <a:gd name="T11" fmla="*/ 109 h 183"/>
                <a:gd name="T12" fmla="*/ 56 w 70"/>
                <a:gd name="T13" fmla="*/ 153 h 183"/>
                <a:gd name="T14" fmla="*/ 29 w 70"/>
                <a:gd name="T15" fmla="*/ 147 h 183"/>
                <a:gd name="T16" fmla="*/ 20 w 70"/>
                <a:gd name="T17" fmla="*/ 116 h 183"/>
                <a:gd name="T18" fmla="*/ 12 w 70"/>
                <a:gd name="T19" fmla="*/ 117 h 183"/>
                <a:gd name="T20" fmla="*/ 66 w 70"/>
                <a:gd name="T21" fmla="*/ 144 h 183"/>
                <a:gd name="T22" fmla="*/ 63 w 70"/>
                <a:gd name="T23" fmla="*/ 77 h 183"/>
                <a:gd name="T24" fmla="*/ 48 w 70"/>
                <a:gd name="T25" fmla="*/ 27 h 183"/>
                <a:gd name="T26" fmla="*/ 41 w 70"/>
                <a:gd name="T27" fmla="*/ 28 h 183"/>
                <a:gd name="T28" fmla="*/ 28 w 70"/>
                <a:gd name="T29" fmla="*/ 2 h 183"/>
                <a:gd name="T30" fmla="*/ 20 w 70"/>
                <a:gd name="T31" fmla="*/ 2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0" h="183">
                  <a:moveTo>
                    <a:pt x="20" y="2"/>
                  </a:moveTo>
                  <a:cubicBezTo>
                    <a:pt x="10" y="11"/>
                    <a:pt x="5" y="26"/>
                    <a:pt x="16" y="36"/>
                  </a:cubicBezTo>
                  <a:cubicBezTo>
                    <a:pt x="25" y="43"/>
                    <a:pt x="41" y="34"/>
                    <a:pt x="47" y="29"/>
                  </a:cubicBezTo>
                  <a:cubicBezTo>
                    <a:pt x="45" y="29"/>
                    <a:pt x="43" y="30"/>
                    <a:pt x="40" y="30"/>
                  </a:cubicBezTo>
                  <a:cubicBezTo>
                    <a:pt x="48" y="34"/>
                    <a:pt x="50" y="52"/>
                    <a:pt x="51" y="59"/>
                  </a:cubicBezTo>
                  <a:cubicBezTo>
                    <a:pt x="55" y="75"/>
                    <a:pt x="57" y="92"/>
                    <a:pt x="58" y="109"/>
                  </a:cubicBezTo>
                  <a:cubicBezTo>
                    <a:pt x="59" y="123"/>
                    <a:pt x="60" y="139"/>
                    <a:pt x="56" y="153"/>
                  </a:cubicBezTo>
                  <a:cubicBezTo>
                    <a:pt x="52" y="166"/>
                    <a:pt x="35" y="153"/>
                    <a:pt x="29" y="147"/>
                  </a:cubicBezTo>
                  <a:cubicBezTo>
                    <a:pt x="22" y="139"/>
                    <a:pt x="16" y="126"/>
                    <a:pt x="20" y="116"/>
                  </a:cubicBezTo>
                  <a:cubicBezTo>
                    <a:pt x="21" y="114"/>
                    <a:pt x="13" y="115"/>
                    <a:pt x="12" y="117"/>
                  </a:cubicBezTo>
                  <a:cubicBezTo>
                    <a:pt x="0" y="149"/>
                    <a:pt x="59" y="183"/>
                    <a:pt x="66" y="144"/>
                  </a:cubicBezTo>
                  <a:cubicBezTo>
                    <a:pt x="70" y="122"/>
                    <a:pt x="67" y="98"/>
                    <a:pt x="63" y="77"/>
                  </a:cubicBezTo>
                  <a:cubicBezTo>
                    <a:pt x="62" y="66"/>
                    <a:pt x="60" y="34"/>
                    <a:pt x="48" y="27"/>
                  </a:cubicBezTo>
                  <a:cubicBezTo>
                    <a:pt x="46" y="26"/>
                    <a:pt x="43" y="27"/>
                    <a:pt x="41" y="28"/>
                  </a:cubicBezTo>
                  <a:cubicBezTo>
                    <a:pt x="14" y="47"/>
                    <a:pt x="16" y="13"/>
                    <a:pt x="28" y="2"/>
                  </a:cubicBezTo>
                  <a:cubicBezTo>
                    <a:pt x="30" y="0"/>
                    <a:pt x="22" y="1"/>
                    <a:pt x="20" y="2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" name="Freeform 57"/>
            <p:cNvSpPr/>
            <p:nvPr/>
          </p:nvSpPr>
          <p:spPr bwMode="auto">
            <a:xfrm>
              <a:off x="3486" y="2707"/>
              <a:ext cx="185" cy="190"/>
            </a:xfrm>
            <a:custGeom>
              <a:avLst/>
              <a:gdLst>
                <a:gd name="T0" fmla="*/ 9 w 78"/>
                <a:gd name="T1" fmla="*/ 26 h 80"/>
                <a:gd name="T2" fmla="*/ 39 w 78"/>
                <a:gd name="T3" fmla="*/ 57 h 80"/>
                <a:gd name="T4" fmla="*/ 73 w 78"/>
                <a:gd name="T5" fmla="*/ 76 h 80"/>
                <a:gd name="T6" fmla="*/ 71 w 78"/>
                <a:gd name="T7" fmla="*/ 70 h 80"/>
                <a:gd name="T8" fmla="*/ 5 w 78"/>
                <a:gd name="T9" fmla="*/ 21 h 80"/>
                <a:gd name="T10" fmla="*/ 9 w 78"/>
                <a:gd name="T11" fmla="*/ 26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8" h="80">
                  <a:moveTo>
                    <a:pt x="9" y="26"/>
                  </a:moveTo>
                  <a:cubicBezTo>
                    <a:pt x="28" y="17"/>
                    <a:pt x="33" y="46"/>
                    <a:pt x="39" y="57"/>
                  </a:cubicBezTo>
                  <a:cubicBezTo>
                    <a:pt x="45" y="71"/>
                    <a:pt x="56" y="80"/>
                    <a:pt x="73" y="76"/>
                  </a:cubicBezTo>
                  <a:cubicBezTo>
                    <a:pt x="78" y="74"/>
                    <a:pt x="76" y="69"/>
                    <a:pt x="71" y="70"/>
                  </a:cubicBezTo>
                  <a:cubicBezTo>
                    <a:pt x="35" y="79"/>
                    <a:pt x="48" y="0"/>
                    <a:pt x="5" y="21"/>
                  </a:cubicBezTo>
                  <a:cubicBezTo>
                    <a:pt x="0" y="23"/>
                    <a:pt x="5" y="28"/>
                    <a:pt x="9" y="26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" name="Freeform 58"/>
            <p:cNvSpPr/>
            <p:nvPr/>
          </p:nvSpPr>
          <p:spPr bwMode="auto">
            <a:xfrm>
              <a:off x="3721" y="2871"/>
              <a:ext cx="172" cy="52"/>
            </a:xfrm>
            <a:custGeom>
              <a:avLst/>
              <a:gdLst>
                <a:gd name="T0" fmla="*/ 9 w 73"/>
                <a:gd name="T1" fmla="*/ 18 h 22"/>
                <a:gd name="T2" fmla="*/ 64 w 73"/>
                <a:gd name="T3" fmla="*/ 9 h 22"/>
                <a:gd name="T4" fmla="*/ 68 w 73"/>
                <a:gd name="T5" fmla="*/ 6 h 22"/>
                <a:gd name="T6" fmla="*/ 1 w 73"/>
                <a:gd name="T7" fmla="*/ 20 h 22"/>
                <a:gd name="T8" fmla="*/ 9 w 73"/>
                <a:gd name="T9" fmla="*/ 18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" h="22">
                  <a:moveTo>
                    <a:pt x="9" y="18"/>
                  </a:moveTo>
                  <a:cubicBezTo>
                    <a:pt x="15" y="4"/>
                    <a:pt x="51" y="9"/>
                    <a:pt x="64" y="9"/>
                  </a:cubicBezTo>
                  <a:cubicBezTo>
                    <a:pt x="67" y="9"/>
                    <a:pt x="73" y="6"/>
                    <a:pt x="68" y="6"/>
                  </a:cubicBezTo>
                  <a:cubicBezTo>
                    <a:pt x="51" y="5"/>
                    <a:pt x="8" y="0"/>
                    <a:pt x="1" y="20"/>
                  </a:cubicBezTo>
                  <a:cubicBezTo>
                    <a:pt x="0" y="22"/>
                    <a:pt x="9" y="21"/>
                    <a:pt x="9" y="18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" name="Freeform 59"/>
            <p:cNvSpPr/>
            <p:nvPr/>
          </p:nvSpPr>
          <p:spPr bwMode="auto">
            <a:xfrm>
              <a:off x="3945" y="2728"/>
              <a:ext cx="197" cy="287"/>
            </a:xfrm>
            <a:custGeom>
              <a:avLst/>
              <a:gdLst>
                <a:gd name="T0" fmla="*/ 11 w 83"/>
                <a:gd name="T1" fmla="*/ 19 h 121"/>
                <a:gd name="T2" fmla="*/ 27 w 83"/>
                <a:gd name="T3" fmla="*/ 45 h 121"/>
                <a:gd name="T4" fmla="*/ 38 w 83"/>
                <a:gd name="T5" fmla="*/ 64 h 121"/>
                <a:gd name="T6" fmla="*/ 56 w 83"/>
                <a:gd name="T7" fmla="*/ 80 h 121"/>
                <a:gd name="T8" fmla="*/ 63 w 83"/>
                <a:gd name="T9" fmla="*/ 87 h 121"/>
                <a:gd name="T10" fmla="*/ 54 w 83"/>
                <a:gd name="T11" fmla="*/ 112 h 121"/>
                <a:gd name="T12" fmla="*/ 39 w 83"/>
                <a:gd name="T13" fmla="*/ 114 h 121"/>
                <a:gd name="T14" fmla="*/ 40 w 83"/>
                <a:gd name="T15" fmla="*/ 120 h 121"/>
                <a:gd name="T16" fmla="*/ 78 w 83"/>
                <a:gd name="T17" fmla="*/ 101 h 121"/>
                <a:gd name="T18" fmla="*/ 51 w 83"/>
                <a:gd name="T19" fmla="*/ 66 h 121"/>
                <a:gd name="T20" fmla="*/ 37 w 83"/>
                <a:gd name="T21" fmla="*/ 32 h 121"/>
                <a:gd name="T22" fmla="*/ 29 w 83"/>
                <a:gd name="T23" fmla="*/ 10 h 121"/>
                <a:gd name="T24" fmla="*/ 4 w 83"/>
                <a:gd name="T25" fmla="*/ 17 h 121"/>
                <a:gd name="T26" fmla="*/ 11 w 83"/>
                <a:gd name="T27" fmla="*/ 19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3" h="121">
                  <a:moveTo>
                    <a:pt x="11" y="19"/>
                  </a:moveTo>
                  <a:cubicBezTo>
                    <a:pt x="29" y="0"/>
                    <a:pt x="28" y="38"/>
                    <a:pt x="27" y="45"/>
                  </a:cubicBezTo>
                  <a:cubicBezTo>
                    <a:pt x="26" y="51"/>
                    <a:pt x="34" y="60"/>
                    <a:pt x="38" y="64"/>
                  </a:cubicBezTo>
                  <a:cubicBezTo>
                    <a:pt x="43" y="70"/>
                    <a:pt x="50" y="75"/>
                    <a:pt x="56" y="80"/>
                  </a:cubicBezTo>
                  <a:cubicBezTo>
                    <a:pt x="59" y="83"/>
                    <a:pt x="61" y="85"/>
                    <a:pt x="63" y="87"/>
                  </a:cubicBezTo>
                  <a:cubicBezTo>
                    <a:pt x="72" y="94"/>
                    <a:pt x="68" y="103"/>
                    <a:pt x="54" y="112"/>
                  </a:cubicBezTo>
                  <a:cubicBezTo>
                    <a:pt x="49" y="112"/>
                    <a:pt x="44" y="113"/>
                    <a:pt x="39" y="114"/>
                  </a:cubicBezTo>
                  <a:cubicBezTo>
                    <a:pt x="34" y="116"/>
                    <a:pt x="35" y="121"/>
                    <a:pt x="40" y="120"/>
                  </a:cubicBezTo>
                  <a:cubicBezTo>
                    <a:pt x="56" y="115"/>
                    <a:pt x="70" y="118"/>
                    <a:pt x="78" y="101"/>
                  </a:cubicBezTo>
                  <a:cubicBezTo>
                    <a:pt x="83" y="88"/>
                    <a:pt x="59" y="73"/>
                    <a:pt x="51" y="66"/>
                  </a:cubicBezTo>
                  <a:cubicBezTo>
                    <a:pt x="39" y="55"/>
                    <a:pt x="36" y="47"/>
                    <a:pt x="37" y="32"/>
                  </a:cubicBezTo>
                  <a:cubicBezTo>
                    <a:pt x="38" y="24"/>
                    <a:pt x="34" y="16"/>
                    <a:pt x="29" y="10"/>
                  </a:cubicBezTo>
                  <a:cubicBezTo>
                    <a:pt x="21" y="1"/>
                    <a:pt x="9" y="11"/>
                    <a:pt x="4" y="17"/>
                  </a:cubicBezTo>
                  <a:cubicBezTo>
                    <a:pt x="0" y="21"/>
                    <a:pt x="8" y="22"/>
                    <a:pt x="11" y="19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" name="Freeform 60"/>
            <p:cNvSpPr/>
            <p:nvPr/>
          </p:nvSpPr>
          <p:spPr bwMode="auto">
            <a:xfrm>
              <a:off x="4165" y="2790"/>
              <a:ext cx="213" cy="62"/>
            </a:xfrm>
            <a:custGeom>
              <a:avLst/>
              <a:gdLst>
                <a:gd name="T0" fmla="*/ 9 w 90"/>
                <a:gd name="T1" fmla="*/ 24 h 26"/>
                <a:gd name="T2" fmla="*/ 80 w 90"/>
                <a:gd name="T3" fmla="*/ 20 h 26"/>
                <a:gd name="T4" fmla="*/ 88 w 90"/>
                <a:gd name="T5" fmla="*/ 17 h 26"/>
                <a:gd name="T6" fmla="*/ 5 w 90"/>
                <a:gd name="T7" fmla="*/ 21 h 26"/>
                <a:gd name="T8" fmla="*/ 9 w 90"/>
                <a:gd name="T9" fmla="*/ 24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26">
                  <a:moveTo>
                    <a:pt x="9" y="24"/>
                  </a:moveTo>
                  <a:cubicBezTo>
                    <a:pt x="28" y="16"/>
                    <a:pt x="62" y="6"/>
                    <a:pt x="80" y="20"/>
                  </a:cubicBezTo>
                  <a:cubicBezTo>
                    <a:pt x="82" y="22"/>
                    <a:pt x="90" y="19"/>
                    <a:pt x="88" y="17"/>
                  </a:cubicBezTo>
                  <a:cubicBezTo>
                    <a:pt x="67" y="0"/>
                    <a:pt x="28" y="11"/>
                    <a:pt x="5" y="21"/>
                  </a:cubicBezTo>
                  <a:cubicBezTo>
                    <a:pt x="0" y="23"/>
                    <a:pt x="5" y="26"/>
                    <a:pt x="9" y="24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" name="Freeform 61"/>
            <p:cNvSpPr/>
            <p:nvPr/>
          </p:nvSpPr>
          <p:spPr bwMode="auto">
            <a:xfrm>
              <a:off x="4217" y="2899"/>
              <a:ext cx="173" cy="33"/>
            </a:xfrm>
            <a:custGeom>
              <a:avLst/>
              <a:gdLst>
                <a:gd name="T0" fmla="*/ 1 w 73"/>
                <a:gd name="T1" fmla="*/ 5 h 14"/>
                <a:gd name="T2" fmla="*/ 64 w 73"/>
                <a:gd name="T3" fmla="*/ 5 h 14"/>
                <a:gd name="T4" fmla="*/ 68 w 73"/>
                <a:gd name="T5" fmla="*/ 1 h 14"/>
                <a:gd name="T6" fmla="*/ 9 w 73"/>
                <a:gd name="T7" fmla="*/ 2 h 14"/>
                <a:gd name="T8" fmla="*/ 1 w 73"/>
                <a:gd name="T9" fmla="*/ 5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" h="14">
                  <a:moveTo>
                    <a:pt x="1" y="5"/>
                  </a:moveTo>
                  <a:cubicBezTo>
                    <a:pt x="19" y="14"/>
                    <a:pt x="45" y="5"/>
                    <a:pt x="64" y="5"/>
                  </a:cubicBezTo>
                  <a:cubicBezTo>
                    <a:pt x="67" y="5"/>
                    <a:pt x="73" y="1"/>
                    <a:pt x="68" y="1"/>
                  </a:cubicBezTo>
                  <a:cubicBezTo>
                    <a:pt x="50" y="2"/>
                    <a:pt x="26" y="10"/>
                    <a:pt x="9" y="2"/>
                  </a:cubicBezTo>
                  <a:cubicBezTo>
                    <a:pt x="7" y="0"/>
                    <a:pt x="0" y="4"/>
                    <a:pt x="1" y="5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6" name="Freeform 62"/>
            <p:cNvSpPr/>
            <p:nvPr/>
          </p:nvSpPr>
          <p:spPr bwMode="auto">
            <a:xfrm>
              <a:off x="4459" y="2740"/>
              <a:ext cx="234" cy="292"/>
            </a:xfrm>
            <a:custGeom>
              <a:avLst/>
              <a:gdLst>
                <a:gd name="T0" fmla="*/ 13 w 99"/>
                <a:gd name="T1" fmla="*/ 31 h 123"/>
                <a:gd name="T2" fmla="*/ 36 w 99"/>
                <a:gd name="T3" fmla="*/ 25 h 123"/>
                <a:gd name="T4" fmla="*/ 37 w 99"/>
                <a:gd name="T5" fmla="*/ 39 h 123"/>
                <a:gd name="T6" fmla="*/ 33 w 99"/>
                <a:gd name="T7" fmla="*/ 56 h 123"/>
                <a:gd name="T8" fmla="*/ 29 w 99"/>
                <a:gd name="T9" fmla="*/ 95 h 123"/>
                <a:gd name="T10" fmla="*/ 94 w 99"/>
                <a:gd name="T11" fmla="*/ 103 h 123"/>
                <a:gd name="T12" fmla="*/ 92 w 99"/>
                <a:gd name="T13" fmla="*/ 98 h 123"/>
                <a:gd name="T14" fmla="*/ 51 w 99"/>
                <a:gd name="T15" fmla="*/ 106 h 123"/>
                <a:gd name="T16" fmla="*/ 38 w 99"/>
                <a:gd name="T17" fmla="*/ 72 h 123"/>
                <a:gd name="T18" fmla="*/ 46 w 99"/>
                <a:gd name="T19" fmla="*/ 26 h 123"/>
                <a:gd name="T20" fmla="*/ 4 w 99"/>
                <a:gd name="T21" fmla="*/ 33 h 123"/>
                <a:gd name="T22" fmla="*/ 13 w 99"/>
                <a:gd name="T23" fmla="*/ 3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9" h="123">
                  <a:moveTo>
                    <a:pt x="13" y="31"/>
                  </a:moveTo>
                  <a:cubicBezTo>
                    <a:pt x="25" y="16"/>
                    <a:pt x="33" y="14"/>
                    <a:pt x="36" y="25"/>
                  </a:cubicBezTo>
                  <a:cubicBezTo>
                    <a:pt x="38" y="29"/>
                    <a:pt x="37" y="35"/>
                    <a:pt x="37" y="39"/>
                  </a:cubicBezTo>
                  <a:cubicBezTo>
                    <a:pt x="37" y="45"/>
                    <a:pt x="35" y="51"/>
                    <a:pt x="33" y="56"/>
                  </a:cubicBezTo>
                  <a:cubicBezTo>
                    <a:pt x="29" y="69"/>
                    <a:pt x="26" y="82"/>
                    <a:pt x="29" y="95"/>
                  </a:cubicBezTo>
                  <a:cubicBezTo>
                    <a:pt x="35" y="123"/>
                    <a:pt x="77" y="109"/>
                    <a:pt x="94" y="103"/>
                  </a:cubicBezTo>
                  <a:cubicBezTo>
                    <a:pt x="99" y="102"/>
                    <a:pt x="98" y="96"/>
                    <a:pt x="92" y="98"/>
                  </a:cubicBezTo>
                  <a:cubicBezTo>
                    <a:pt x="80" y="102"/>
                    <a:pt x="65" y="108"/>
                    <a:pt x="51" y="106"/>
                  </a:cubicBezTo>
                  <a:cubicBezTo>
                    <a:pt x="34" y="102"/>
                    <a:pt x="36" y="84"/>
                    <a:pt x="38" y="72"/>
                  </a:cubicBezTo>
                  <a:cubicBezTo>
                    <a:pt x="41" y="56"/>
                    <a:pt x="47" y="42"/>
                    <a:pt x="46" y="26"/>
                  </a:cubicBezTo>
                  <a:cubicBezTo>
                    <a:pt x="43" y="0"/>
                    <a:pt x="0" y="7"/>
                    <a:pt x="4" y="33"/>
                  </a:cubicBezTo>
                  <a:cubicBezTo>
                    <a:pt x="5" y="37"/>
                    <a:pt x="13" y="35"/>
                    <a:pt x="13" y="31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" name="Freeform 63"/>
            <p:cNvSpPr/>
            <p:nvPr/>
          </p:nvSpPr>
          <p:spPr bwMode="auto">
            <a:xfrm>
              <a:off x="4646" y="2747"/>
              <a:ext cx="236" cy="247"/>
            </a:xfrm>
            <a:custGeom>
              <a:avLst/>
              <a:gdLst>
                <a:gd name="T0" fmla="*/ 10 w 100"/>
                <a:gd name="T1" fmla="*/ 17 h 104"/>
                <a:gd name="T2" fmla="*/ 38 w 100"/>
                <a:gd name="T3" fmla="*/ 34 h 104"/>
                <a:gd name="T4" fmla="*/ 47 w 100"/>
                <a:gd name="T5" fmla="*/ 70 h 104"/>
                <a:gd name="T6" fmla="*/ 99 w 100"/>
                <a:gd name="T7" fmla="*/ 82 h 104"/>
                <a:gd name="T8" fmla="*/ 91 w 100"/>
                <a:gd name="T9" fmla="*/ 83 h 104"/>
                <a:gd name="T10" fmla="*/ 54 w 100"/>
                <a:gd name="T11" fmla="*/ 63 h 104"/>
                <a:gd name="T12" fmla="*/ 44 w 100"/>
                <a:gd name="T13" fmla="*/ 24 h 104"/>
                <a:gd name="T14" fmla="*/ 2 w 100"/>
                <a:gd name="T15" fmla="*/ 18 h 104"/>
                <a:gd name="T16" fmla="*/ 10 w 100"/>
                <a:gd name="T17" fmla="*/ 17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0" h="104">
                  <a:moveTo>
                    <a:pt x="10" y="17"/>
                  </a:moveTo>
                  <a:cubicBezTo>
                    <a:pt x="28" y="0"/>
                    <a:pt x="34" y="19"/>
                    <a:pt x="38" y="34"/>
                  </a:cubicBezTo>
                  <a:cubicBezTo>
                    <a:pt x="41" y="46"/>
                    <a:pt x="42" y="59"/>
                    <a:pt x="47" y="70"/>
                  </a:cubicBezTo>
                  <a:cubicBezTo>
                    <a:pt x="54" y="83"/>
                    <a:pt x="92" y="104"/>
                    <a:pt x="99" y="82"/>
                  </a:cubicBezTo>
                  <a:cubicBezTo>
                    <a:pt x="100" y="80"/>
                    <a:pt x="92" y="81"/>
                    <a:pt x="91" y="83"/>
                  </a:cubicBezTo>
                  <a:cubicBezTo>
                    <a:pt x="86" y="98"/>
                    <a:pt x="56" y="71"/>
                    <a:pt x="54" y="63"/>
                  </a:cubicBezTo>
                  <a:cubicBezTo>
                    <a:pt x="49" y="51"/>
                    <a:pt x="48" y="37"/>
                    <a:pt x="44" y="24"/>
                  </a:cubicBezTo>
                  <a:cubicBezTo>
                    <a:pt x="37" y="0"/>
                    <a:pt x="18" y="2"/>
                    <a:pt x="2" y="18"/>
                  </a:cubicBezTo>
                  <a:cubicBezTo>
                    <a:pt x="0" y="20"/>
                    <a:pt x="9" y="19"/>
                    <a:pt x="10" y="17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" name="Freeform 64"/>
            <p:cNvSpPr/>
            <p:nvPr/>
          </p:nvSpPr>
          <p:spPr bwMode="auto">
            <a:xfrm>
              <a:off x="4674" y="2816"/>
              <a:ext cx="211" cy="55"/>
            </a:xfrm>
            <a:custGeom>
              <a:avLst/>
              <a:gdLst>
                <a:gd name="T0" fmla="*/ 6 w 89"/>
                <a:gd name="T1" fmla="*/ 22 h 23"/>
                <a:gd name="T2" fmla="*/ 83 w 89"/>
                <a:gd name="T3" fmla="*/ 6 h 23"/>
                <a:gd name="T4" fmla="*/ 83 w 89"/>
                <a:gd name="T5" fmla="*/ 1 h 23"/>
                <a:gd name="T6" fmla="*/ 7 w 89"/>
                <a:gd name="T7" fmla="*/ 16 h 23"/>
                <a:gd name="T8" fmla="*/ 6 w 89"/>
                <a:gd name="T9" fmla="*/ 2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9" h="23">
                  <a:moveTo>
                    <a:pt x="6" y="22"/>
                  </a:moveTo>
                  <a:cubicBezTo>
                    <a:pt x="32" y="17"/>
                    <a:pt x="57" y="10"/>
                    <a:pt x="83" y="6"/>
                  </a:cubicBezTo>
                  <a:cubicBezTo>
                    <a:pt x="87" y="6"/>
                    <a:pt x="89" y="0"/>
                    <a:pt x="83" y="1"/>
                  </a:cubicBezTo>
                  <a:cubicBezTo>
                    <a:pt x="58" y="5"/>
                    <a:pt x="32" y="12"/>
                    <a:pt x="7" y="16"/>
                  </a:cubicBezTo>
                  <a:cubicBezTo>
                    <a:pt x="2" y="17"/>
                    <a:pt x="0" y="23"/>
                    <a:pt x="6" y="22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" name="Freeform 65"/>
            <p:cNvSpPr/>
            <p:nvPr/>
          </p:nvSpPr>
          <p:spPr bwMode="auto">
            <a:xfrm>
              <a:off x="2365" y="2792"/>
              <a:ext cx="196" cy="320"/>
            </a:xfrm>
            <a:custGeom>
              <a:avLst/>
              <a:gdLst>
                <a:gd name="T0" fmla="*/ 9 w 83"/>
                <a:gd name="T1" fmla="*/ 25 h 135"/>
                <a:gd name="T2" fmla="*/ 39 w 83"/>
                <a:gd name="T3" fmla="*/ 19 h 135"/>
                <a:gd name="T4" fmla="*/ 32 w 83"/>
                <a:gd name="T5" fmla="*/ 41 h 135"/>
                <a:gd name="T6" fmla="*/ 40 w 83"/>
                <a:gd name="T7" fmla="*/ 72 h 135"/>
                <a:gd name="T8" fmla="*/ 72 w 83"/>
                <a:gd name="T9" fmla="*/ 102 h 135"/>
                <a:gd name="T10" fmla="*/ 19 w 83"/>
                <a:gd name="T11" fmla="*/ 131 h 135"/>
                <a:gd name="T12" fmla="*/ 22 w 83"/>
                <a:gd name="T13" fmla="*/ 133 h 135"/>
                <a:gd name="T14" fmla="*/ 62 w 83"/>
                <a:gd name="T15" fmla="*/ 129 h 135"/>
                <a:gd name="T16" fmla="*/ 80 w 83"/>
                <a:gd name="T17" fmla="*/ 103 h 135"/>
                <a:gd name="T18" fmla="*/ 39 w 83"/>
                <a:gd name="T19" fmla="*/ 59 h 135"/>
                <a:gd name="T20" fmla="*/ 40 w 83"/>
                <a:gd name="T21" fmla="*/ 3 h 135"/>
                <a:gd name="T22" fmla="*/ 0 w 83"/>
                <a:gd name="T23" fmla="*/ 26 h 135"/>
                <a:gd name="T24" fmla="*/ 9 w 83"/>
                <a:gd name="T25" fmla="*/ 25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3" h="135">
                  <a:moveTo>
                    <a:pt x="9" y="25"/>
                  </a:moveTo>
                  <a:cubicBezTo>
                    <a:pt x="12" y="12"/>
                    <a:pt x="42" y="0"/>
                    <a:pt x="39" y="19"/>
                  </a:cubicBezTo>
                  <a:cubicBezTo>
                    <a:pt x="38" y="27"/>
                    <a:pt x="35" y="34"/>
                    <a:pt x="32" y="41"/>
                  </a:cubicBezTo>
                  <a:cubicBezTo>
                    <a:pt x="28" y="53"/>
                    <a:pt x="29" y="63"/>
                    <a:pt x="40" y="72"/>
                  </a:cubicBezTo>
                  <a:cubicBezTo>
                    <a:pt x="51" y="82"/>
                    <a:pt x="67" y="87"/>
                    <a:pt x="72" y="102"/>
                  </a:cubicBezTo>
                  <a:cubicBezTo>
                    <a:pt x="79" y="127"/>
                    <a:pt x="36" y="125"/>
                    <a:pt x="19" y="131"/>
                  </a:cubicBezTo>
                  <a:cubicBezTo>
                    <a:pt x="14" y="133"/>
                    <a:pt x="19" y="134"/>
                    <a:pt x="22" y="133"/>
                  </a:cubicBezTo>
                  <a:cubicBezTo>
                    <a:pt x="35" y="129"/>
                    <a:pt x="50" y="135"/>
                    <a:pt x="62" y="129"/>
                  </a:cubicBezTo>
                  <a:cubicBezTo>
                    <a:pt x="72" y="124"/>
                    <a:pt x="79" y="113"/>
                    <a:pt x="80" y="103"/>
                  </a:cubicBezTo>
                  <a:cubicBezTo>
                    <a:pt x="83" y="84"/>
                    <a:pt x="48" y="73"/>
                    <a:pt x="39" y="59"/>
                  </a:cubicBezTo>
                  <a:cubicBezTo>
                    <a:pt x="33" y="49"/>
                    <a:pt x="61" y="5"/>
                    <a:pt x="40" y="3"/>
                  </a:cubicBezTo>
                  <a:cubicBezTo>
                    <a:pt x="25" y="2"/>
                    <a:pt x="4" y="11"/>
                    <a:pt x="0" y="26"/>
                  </a:cubicBezTo>
                  <a:cubicBezTo>
                    <a:pt x="0" y="28"/>
                    <a:pt x="8" y="27"/>
                    <a:pt x="9" y="25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" name="Freeform 66"/>
            <p:cNvSpPr/>
            <p:nvPr/>
          </p:nvSpPr>
          <p:spPr bwMode="auto">
            <a:xfrm>
              <a:off x="1882" y="2608"/>
              <a:ext cx="135" cy="132"/>
            </a:xfrm>
            <a:custGeom>
              <a:avLst/>
              <a:gdLst>
                <a:gd name="T0" fmla="*/ 48 w 57"/>
                <a:gd name="T1" fmla="*/ 2 h 56"/>
                <a:gd name="T2" fmla="*/ 5 w 57"/>
                <a:gd name="T3" fmla="*/ 54 h 56"/>
                <a:gd name="T4" fmla="*/ 10 w 57"/>
                <a:gd name="T5" fmla="*/ 55 h 56"/>
                <a:gd name="T6" fmla="*/ 56 w 57"/>
                <a:gd name="T7" fmla="*/ 1 h 56"/>
                <a:gd name="T8" fmla="*/ 48 w 57"/>
                <a:gd name="T9" fmla="*/ 2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56">
                  <a:moveTo>
                    <a:pt x="48" y="2"/>
                  </a:moveTo>
                  <a:cubicBezTo>
                    <a:pt x="40" y="22"/>
                    <a:pt x="27" y="45"/>
                    <a:pt x="5" y="54"/>
                  </a:cubicBezTo>
                  <a:cubicBezTo>
                    <a:pt x="0" y="56"/>
                    <a:pt x="8" y="56"/>
                    <a:pt x="10" y="55"/>
                  </a:cubicBezTo>
                  <a:cubicBezTo>
                    <a:pt x="33" y="45"/>
                    <a:pt x="47" y="22"/>
                    <a:pt x="56" y="1"/>
                  </a:cubicBezTo>
                  <a:cubicBezTo>
                    <a:pt x="57" y="0"/>
                    <a:pt x="49" y="0"/>
                    <a:pt x="48" y="2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1" name="Freeform 67"/>
            <p:cNvSpPr/>
            <p:nvPr/>
          </p:nvSpPr>
          <p:spPr bwMode="auto">
            <a:xfrm>
              <a:off x="1898" y="2622"/>
              <a:ext cx="138" cy="95"/>
            </a:xfrm>
            <a:custGeom>
              <a:avLst/>
              <a:gdLst>
                <a:gd name="T0" fmla="*/ 1 w 58"/>
                <a:gd name="T1" fmla="*/ 4 h 40"/>
                <a:gd name="T2" fmla="*/ 49 w 58"/>
                <a:gd name="T3" fmla="*/ 39 h 40"/>
                <a:gd name="T4" fmla="*/ 57 w 58"/>
                <a:gd name="T5" fmla="*/ 36 h 40"/>
                <a:gd name="T6" fmla="*/ 9 w 58"/>
                <a:gd name="T7" fmla="*/ 2 h 40"/>
                <a:gd name="T8" fmla="*/ 1 w 58"/>
                <a:gd name="T9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40">
                  <a:moveTo>
                    <a:pt x="1" y="4"/>
                  </a:moveTo>
                  <a:cubicBezTo>
                    <a:pt x="17" y="16"/>
                    <a:pt x="35" y="25"/>
                    <a:pt x="49" y="39"/>
                  </a:cubicBezTo>
                  <a:cubicBezTo>
                    <a:pt x="51" y="40"/>
                    <a:pt x="58" y="37"/>
                    <a:pt x="57" y="36"/>
                  </a:cubicBezTo>
                  <a:cubicBezTo>
                    <a:pt x="43" y="23"/>
                    <a:pt x="25" y="13"/>
                    <a:pt x="9" y="2"/>
                  </a:cubicBezTo>
                  <a:cubicBezTo>
                    <a:pt x="7" y="0"/>
                    <a:pt x="0" y="4"/>
                    <a:pt x="1" y="4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" name="Freeform 68"/>
            <p:cNvSpPr/>
            <p:nvPr/>
          </p:nvSpPr>
          <p:spPr bwMode="auto">
            <a:xfrm>
              <a:off x="2017" y="2638"/>
              <a:ext cx="120" cy="31"/>
            </a:xfrm>
            <a:custGeom>
              <a:avLst/>
              <a:gdLst>
                <a:gd name="T0" fmla="*/ 5 w 51"/>
                <a:gd name="T1" fmla="*/ 10 h 13"/>
                <a:gd name="T2" fmla="*/ 45 w 51"/>
                <a:gd name="T3" fmla="*/ 6 h 13"/>
                <a:gd name="T4" fmla="*/ 42 w 51"/>
                <a:gd name="T5" fmla="*/ 2 h 13"/>
                <a:gd name="T6" fmla="*/ 10 w 51"/>
                <a:gd name="T7" fmla="*/ 5 h 13"/>
                <a:gd name="T8" fmla="*/ 5 w 51"/>
                <a:gd name="T9" fmla="*/ 1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13">
                  <a:moveTo>
                    <a:pt x="5" y="10"/>
                  </a:moveTo>
                  <a:cubicBezTo>
                    <a:pt x="18" y="13"/>
                    <a:pt x="33" y="11"/>
                    <a:pt x="45" y="6"/>
                  </a:cubicBezTo>
                  <a:cubicBezTo>
                    <a:pt x="51" y="3"/>
                    <a:pt x="46" y="0"/>
                    <a:pt x="42" y="2"/>
                  </a:cubicBezTo>
                  <a:cubicBezTo>
                    <a:pt x="32" y="6"/>
                    <a:pt x="20" y="8"/>
                    <a:pt x="10" y="5"/>
                  </a:cubicBezTo>
                  <a:cubicBezTo>
                    <a:pt x="7" y="4"/>
                    <a:pt x="0" y="8"/>
                    <a:pt x="5" y="10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" name="Freeform 69"/>
            <p:cNvSpPr/>
            <p:nvPr/>
          </p:nvSpPr>
          <p:spPr bwMode="auto">
            <a:xfrm>
              <a:off x="2064" y="2601"/>
              <a:ext cx="111" cy="125"/>
            </a:xfrm>
            <a:custGeom>
              <a:avLst/>
              <a:gdLst>
                <a:gd name="T0" fmla="*/ 24 w 47"/>
                <a:gd name="T1" fmla="*/ 6 h 53"/>
                <a:gd name="T2" fmla="*/ 30 w 47"/>
                <a:gd name="T3" fmla="*/ 33 h 53"/>
                <a:gd name="T4" fmla="*/ 4 w 47"/>
                <a:gd name="T5" fmla="*/ 49 h 53"/>
                <a:gd name="T6" fmla="*/ 11 w 47"/>
                <a:gd name="T7" fmla="*/ 51 h 53"/>
                <a:gd name="T8" fmla="*/ 41 w 47"/>
                <a:gd name="T9" fmla="*/ 28 h 53"/>
                <a:gd name="T10" fmla="*/ 32 w 47"/>
                <a:gd name="T11" fmla="*/ 3 h 53"/>
                <a:gd name="T12" fmla="*/ 24 w 47"/>
                <a:gd name="T13" fmla="*/ 6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7" h="53">
                  <a:moveTo>
                    <a:pt x="24" y="6"/>
                  </a:moveTo>
                  <a:cubicBezTo>
                    <a:pt x="31" y="15"/>
                    <a:pt x="41" y="22"/>
                    <a:pt x="30" y="33"/>
                  </a:cubicBezTo>
                  <a:cubicBezTo>
                    <a:pt x="23" y="40"/>
                    <a:pt x="12" y="43"/>
                    <a:pt x="4" y="49"/>
                  </a:cubicBezTo>
                  <a:cubicBezTo>
                    <a:pt x="0" y="52"/>
                    <a:pt x="9" y="53"/>
                    <a:pt x="11" y="51"/>
                  </a:cubicBezTo>
                  <a:cubicBezTo>
                    <a:pt x="21" y="43"/>
                    <a:pt x="35" y="41"/>
                    <a:pt x="41" y="28"/>
                  </a:cubicBezTo>
                  <a:cubicBezTo>
                    <a:pt x="47" y="17"/>
                    <a:pt x="38" y="12"/>
                    <a:pt x="32" y="3"/>
                  </a:cubicBezTo>
                  <a:cubicBezTo>
                    <a:pt x="30" y="0"/>
                    <a:pt x="22" y="3"/>
                    <a:pt x="24" y="6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" name="Freeform 70"/>
            <p:cNvSpPr/>
            <p:nvPr/>
          </p:nvSpPr>
          <p:spPr bwMode="auto">
            <a:xfrm>
              <a:off x="2180" y="2582"/>
              <a:ext cx="118" cy="132"/>
            </a:xfrm>
            <a:custGeom>
              <a:avLst/>
              <a:gdLst>
                <a:gd name="T0" fmla="*/ 12 w 50"/>
                <a:gd name="T1" fmla="*/ 11 h 56"/>
                <a:gd name="T2" fmla="*/ 8 w 50"/>
                <a:gd name="T3" fmla="*/ 44 h 56"/>
                <a:gd name="T4" fmla="*/ 43 w 50"/>
                <a:gd name="T5" fmla="*/ 39 h 56"/>
                <a:gd name="T6" fmla="*/ 38 w 50"/>
                <a:gd name="T7" fmla="*/ 4 h 56"/>
                <a:gd name="T8" fmla="*/ 23 w 50"/>
                <a:gd name="T9" fmla="*/ 2 h 56"/>
                <a:gd name="T10" fmla="*/ 11 w 50"/>
                <a:gd name="T11" fmla="*/ 17 h 56"/>
                <a:gd name="T12" fmla="*/ 19 w 50"/>
                <a:gd name="T13" fmla="*/ 16 h 56"/>
                <a:gd name="T14" fmla="*/ 27 w 50"/>
                <a:gd name="T15" fmla="*/ 6 h 56"/>
                <a:gd name="T16" fmla="*/ 34 w 50"/>
                <a:gd name="T17" fmla="*/ 12 h 56"/>
                <a:gd name="T18" fmla="*/ 35 w 50"/>
                <a:gd name="T19" fmla="*/ 38 h 56"/>
                <a:gd name="T20" fmla="*/ 23 w 50"/>
                <a:gd name="T21" fmla="*/ 45 h 56"/>
                <a:gd name="T22" fmla="*/ 14 w 50"/>
                <a:gd name="T23" fmla="*/ 38 h 56"/>
                <a:gd name="T24" fmla="*/ 18 w 50"/>
                <a:gd name="T25" fmla="*/ 14 h 56"/>
                <a:gd name="T26" fmla="*/ 12 w 50"/>
                <a:gd name="T27" fmla="*/ 11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0" h="56">
                  <a:moveTo>
                    <a:pt x="12" y="11"/>
                  </a:moveTo>
                  <a:cubicBezTo>
                    <a:pt x="0" y="18"/>
                    <a:pt x="0" y="34"/>
                    <a:pt x="8" y="44"/>
                  </a:cubicBezTo>
                  <a:cubicBezTo>
                    <a:pt x="18" y="56"/>
                    <a:pt x="35" y="50"/>
                    <a:pt x="43" y="39"/>
                  </a:cubicBezTo>
                  <a:cubicBezTo>
                    <a:pt x="50" y="29"/>
                    <a:pt x="47" y="13"/>
                    <a:pt x="38" y="4"/>
                  </a:cubicBezTo>
                  <a:cubicBezTo>
                    <a:pt x="34" y="1"/>
                    <a:pt x="28" y="0"/>
                    <a:pt x="23" y="2"/>
                  </a:cubicBezTo>
                  <a:cubicBezTo>
                    <a:pt x="16" y="4"/>
                    <a:pt x="13" y="11"/>
                    <a:pt x="11" y="17"/>
                  </a:cubicBezTo>
                  <a:cubicBezTo>
                    <a:pt x="10" y="20"/>
                    <a:pt x="18" y="19"/>
                    <a:pt x="19" y="16"/>
                  </a:cubicBezTo>
                  <a:cubicBezTo>
                    <a:pt x="20" y="14"/>
                    <a:pt x="23" y="6"/>
                    <a:pt x="27" y="6"/>
                  </a:cubicBezTo>
                  <a:cubicBezTo>
                    <a:pt x="30" y="6"/>
                    <a:pt x="32" y="10"/>
                    <a:pt x="34" y="12"/>
                  </a:cubicBezTo>
                  <a:cubicBezTo>
                    <a:pt x="39" y="20"/>
                    <a:pt x="39" y="30"/>
                    <a:pt x="35" y="38"/>
                  </a:cubicBezTo>
                  <a:cubicBezTo>
                    <a:pt x="33" y="41"/>
                    <a:pt x="29" y="46"/>
                    <a:pt x="23" y="45"/>
                  </a:cubicBezTo>
                  <a:cubicBezTo>
                    <a:pt x="19" y="45"/>
                    <a:pt x="16" y="41"/>
                    <a:pt x="14" y="38"/>
                  </a:cubicBezTo>
                  <a:cubicBezTo>
                    <a:pt x="9" y="31"/>
                    <a:pt x="9" y="19"/>
                    <a:pt x="18" y="14"/>
                  </a:cubicBezTo>
                  <a:cubicBezTo>
                    <a:pt x="23" y="11"/>
                    <a:pt x="15" y="9"/>
                    <a:pt x="12" y="11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" name="Freeform 71"/>
            <p:cNvSpPr/>
            <p:nvPr/>
          </p:nvSpPr>
          <p:spPr bwMode="auto">
            <a:xfrm>
              <a:off x="2502" y="3257"/>
              <a:ext cx="170" cy="163"/>
            </a:xfrm>
            <a:custGeom>
              <a:avLst/>
              <a:gdLst>
                <a:gd name="T0" fmla="*/ 6 w 72"/>
                <a:gd name="T1" fmla="*/ 6 h 69"/>
                <a:gd name="T2" fmla="*/ 61 w 72"/>
                <a:gd name="T3" fmla="*/ 67 h 69"/>
                <a:gd name="T4" fmla="*/ 68 w 72"/>
                <a:gd name="T5" fmla="*/ 62 h 69"/>
                <a:gd name="T6" fmla="*/ 10 w 72"/>
                <a:gd name="T7" fmla="*/ 1 h 69"/>
                <a:gd name="T8" fmla="*/ 6 w 72"/>
                <a:gd name="T9" fmla="*/ 6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69">
                  <a:moveTo>
                    <a:pt x="6" y="6"/>
                  </a:moveTo>
                  <a:cubicBezTo>
                    <a:pt x="32" y="16"/>
                    <a:pt x="40" y="50"/>
                    <a:pt x="61" y="67"/>
                  </a:cubicBezTo>
                  <a:cubicBezTo>
                    <a:pt x="64" y="69"/>
                    <a:pt x="72" y="65"/>
                    <a:pt x="68" y="62"/>
                  </a:cubicBezTo>
                  <a:cubicBezTo>
                    <a:pt x="46" y="45"/>
                    <a:pt x="39" y="11"/>
                    <a:pt x="10" y="1"/>
                  </a:cubicBezTo>
                  <a:cubicBezTo>
                    <a:pt x="7" y="0"/>
                    <a:pt x="0" y="5"/>
                    <a:pt x="6" y="6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" name="Freeform 72"/>
            <p:cNvSpPr/>
            <p:nvPr/>
          </p:nvSpPr>
          <p:spPr bwMode="auto">
            <a:xfrm>
              <a:off x="3091" y="3271"/>
              <a:ext cx="147" cy="225"/>
            </a:xfrm>
            <a:custGeom>
              <a:avLst/>
              <a:gdLst>
                <a:gd name="T0" fmla="*/ 14 w 62"/>
                <a:gd name="T1" fmla="*/ 16 h 95"/>
                <a:gd name="T2" fmla="*/ 10 w 62"/>
                <a:gd name="T3" fmla="*/ 11 h 95"/>
                <a:gd name="T4" fmla="*/ 14 w 62"/>
                <a:gd name="T5" fmla="*/ 8 h 95"/>
                <a:gd name="T6" fmla="*/ 31 w 62"/>
                <a:gd name="T7" fmla="*/ 11 h 95"/>
                <a:gd name="T8" fmla="*/ 30 w 62"/>
                <a:gd name="T9" fmla="*/ 35 h 95"/>
                <a:gd name="T10" fmla="*/ 35 w 62"/>
                <a:gd name="T11" fmla="*/ 56 h 95"/>
                <a:gd name="T12" fmla="*/ 42 w 62"/>
                <a:gd name="T13" fmla="*/ 66 h 95"/>
                <a:gd name="T14" fmla="*/ 16 w 62"/>
                <a:gd name="T15" fmla="*/ 87 h 95"/>
                <a:gd name="T16" fmla="*/ 11 w 62"/>
                <a:gd name="T17" fmla="*/ 91 h 95"/>
                <a:gd name="T18" fmla="*/ 45 w 62"/>
                <a:gd name="T19" fmla="*/ 78 h 95"/>
                <a:gd name="T20" fmla="*/ 37 w 62"/>
                <a:gd name="T21" fmla="*/ 38 h 95"/>
                <a:gd name="T22" fmla="*/ 29 w 62"/>
                <a:gd name="T23" fmla="*/ 1 h 95"/>
                <a:gd name="T24" fmla="*/ 1 w 62"/>
                <a:gd name="T25" fmla="*/ 13 h 95"/>
                <a:gd name="T26" fmla="*/ 4 w 62"/>
                <a:gd name="T27" fmla="*/ 15 h 95"/>
                <a:gd name="T28" fmla="*/ 5 w 62"/>
                <a:gd name="T29" fmla="*/ 18 h 95"/>
                <a:gd name="T30" fmla="*/ 14 w 62"/>
                <a:gd name="T31" fmla="*/ 16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95">
                  <a:moveTo>
                    <a:pt x="14" y="16"/>
                  </a:moveTo>
                  <a:cubicBezTo>
                    <a:pt x="14" y="13"/>
                    <a:pt x="13" y="11"/>
                    <a:pt x="10" y="11"/>
                  </a:cubicBezTo>
                  <a:cubicBezTo>
                    <a:pt x="11" y="10"/>
                    <a:pt x="13" y="9"/>
                    <a:pt x="14" y="8"/>
                  </a:cubicBezTo>
                  <a:cubicBezTo>
                    <a:pt x="22" y="5"/>
                    <a:pt x="28" y="6"/>
                    <a:pt x="31" y="11"/>
                  </a:cubicBezTo>
                  <a:cubicBezTo>
                    <a:pt x="38" y="17"/>
                    <a:pt x="32" y="28"/>
                    <a:pt x="30" y="35"/>
                  </a:cubicBezTo>
                  <a:cubicBezTo>
                    <a:pt x="27" y="43"/>
                    <a:pt x="30" y="49"/>
                    <a:pt x="35" y="56"/>
                  </a:cubicBezTo>
                  <a:cubicBezTo>
                    <a:pt x="37" y="60"/>
                    <a:pt x="40" y="62"/>
                    <a:pt x="42" y="66"/>
                  </a:cubicBezTo>
                  <a:cubicBezTo>
                    <a:pt x="47" y="76"/>
                    <a:pt x="25" y="89"/>
                    <a:pt x="16" y="87"/>
                  </a:cubicBezTo>
                  <a:cubicBezTo>
                    <a:pt x="14" y="86"/>
                    <a:pt x="6" y="90"/>
                    <a:pt x="11" y="91"/>
                  </a:cubicBezTo>
                  <a:cubicBezTo>
                    <a:pt x="24" y="95"/>
                    <a:pt x="36" y="86"/>
                    <a:pt x="45" y="78"/>
                  </a:cubicBezTo>
                  <a:cubicBezTo>
                    <a:pt x="62" y="64"/>
                    <a:pt x="36" y="53"/>
                    <a:pt x="37" y="38"/>
                  </a:cubicBezTo>
                  <a:cubicBezTo>
                    <a:pt x="38" y="27"/>
                    <a:pt x="51" y="4"/>
                    <a:pt x="29" y="1"/>
                  </a:cubicBezTo>
                  <a:cubicBezTo>
                    <a:pt x="18" y="0"/>
                    <a:pt x="8" y="4"/>
                    <a:pt x="1" y="13"/>
                  </a:cubicBezTo>
                  <a:cubicBezTo>
                    <a:pt x="0" y="14"/>
                    <a:pt x="3" y="15"/>
                    <a:pt x="4" y="15"/>
                  </a:cubicBezTo>
                  <a:cubicBezTo>
                    <a:pt x="4" y="16"/>
                    <a:pt x="5" y="17"/>
                    <a:pt x="5" y="18"/>
                  </a:cubicBezTo>
                  <a:cubicBezTo>
                    <a:pt x="5" y="20"/>
                    <a:pt x="14" y="19"/>
                    <a:pt x="14" y="16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7" name="Freeform 73"/>
            <p:cNvSpPr/>
            <p:nvPr/>
          </p:nvSpPr>
          <p:spPr bwMode="auto">
            <a:xfrm>
              <a:off x="3652" y="3193"/>
              <a:ext cx="393" cy="319"/>
            </a:xfrm>
            <a:custGeom>
              <a:avLst/>
              <a:gdLst>
                <a:gd name="T0" fmla="*/ 11 w 166"/>
                <a:gd name="T1" fmla="*/ 96 h 135"/>
                <a:gd name="T2" fmla="*/ 47 w 166"/>
                <a:gd name="T3" fmla="*/ 4 h 135"/>
                <a:gd name="T4" fmla="*/ 39 w 166"/>
                <a:gd name="T5" fmla="*/ 4 h 135"/>
                <a:gd name="T6" fmla="*/ 39 w 166"/>
                <a:gd name="T7" fmla="*/ 113 h 135"/>
                <a:gd name="T8" fmla="*/ 104 w 166"/>
                <a:gd name="T9" fmla="*/ 80 h 135"/>
                <a:gd name="T10" fmla="*/ 95 w 166"/>
                <a:gd name="T11" fmla="*/ 81 h 135"/>
                <a:gd name="T12" fmla="*/ 116 w 166"/>
                <a:gd name="T13" fmla="*/ 93 h 135"/>
                <a:gd name="T14" fmla="*/ 136 w 166"/>
                <a:gd name="T15" fmla="*/ 78 h 135"/>
                <a:gd name="T16" fmla="*/ 156 w 166"/>
                <a:gd name="T17" fmla="*/ 100 h 135"/>
                <a:gd name="T18" fmla="*/ 165 w 166"/>
                <a:gd name="T19" fmla="*/ 98 h 135"/>
                <a:gd name="T20" fmla="*/ 145 w 166"/>
                <a:gd name="T21" fmla="*/ 66 h 135"/>
                <a:gd name="T22" fmla="*/ 104 w 166"/>
                <a:gd name="T23" fmla="*/ 80 h 135"/>
                <a:gd name="T24" fmla="*/ 96 w 166"/>
                <a:gd name="T25" fmla="*/ 80 h 135"/>
                <a:gd name="T26" fmla="*/ 76 w 166"/>
                <a:gd name="T27" fmla="*/ 104 h 135"/>
                <a:gd name="T28" fmla="*/ 34 w 166"/>
                <a:gd name="T29" fmla="*/ 85 h 135"/>
                <a:gd name="T30" fmla="*/ 47 w 166"/>
                <a:gd name="T31" fmla="*/ 4 h 135"/>
                <a:gd name="T32" fmla="*/ 39 w 166"/>
                <a:gd name="T33" fmla="*/ 5 h 135"/>
                <a:gd name="T34" fmla="*/ 3 w 166"/>
                <a:gd name="T35" fmla="*/ 95 h 135"/>
                <a:gd name="T36" fmla="*/ 11 w 166"/>
                <a:gd name="T37" fmla="*/ 96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6" h="135">
                  <a:moveTo>
                    <a:pt x="11" y="96"/>
                  </a:moveTo>
                  <a:cubicBezTo>
                    <a:pt x="31" y="68"/>
                    <a:pt x="43" y="37"/>
                    <a:pt x="47" y="4"/>
                  </a:cubicBezTo>
                  <a:cubicBezTo>
                    <a:pt x="48" y="0"/>
                    <a:pt x="40" y="2"/>
                    <a:pt x="39" y="4"/>
                  </a:cubicBezTo>
                  <a:cubicBezTo>
                    <a:pt x="26" y="35"/>
                    <a:pt x="11" y="85"/>
                    <a:pt x="39" y="113"/>
                  </a:cubicBezTo>
                  <a:cubicBezTo>
                    <a:pt x="63" y="135"/>
                    <a:pt x="92" y="96"/>
                    <a:pt x="104" y="80"/>
                  </a:cubicBezTo>
                  <a:cubicBezTo>
                    <a:pt x="101" y="81"/>
                    <a:pt x="98" y="81"/>
                    <a:pt x="95" y="81"/>
                  </a:cubicBezTo>
                  <a:cubicBezTo>
                    <a:pt x="94" y="96"/>
                    <a:pt x="102" y="100"/>
                    <a:pt x="116" y="93"/>
                  </a:cubicBezTo>
                  <a:cubicBezTo>
                    <a:pt x="123" y="89"/>
                    <a:pt x="131" y="83"/>
                    <a:pt x="136" y="78"/>
                  </a:cubicBezTo>
                  <a:cubicBezTo>
                    <a:pt x="152" y="63"/>
                    <a:pt x="153" y="92"/>
                    <a:pt x="156" y="100"/>
                  </a:cubicBezTo>
                  <a:cubicBezTo>
                    <a:pt x="157" y="104"/>
                    <a:pt x="166" y="101"/>
                    <a:pt x="165" y="98"/>
                  </a:cubicBezTo>
                  <a:cubicBezTo>
                    <a:pt x="159" y="85"/>
                    <a:pt x="163" y="68"/>
                    <a:pt x="145" y="66"/>
                  </a:cubicBezTo>
                  <a:cubicBezTo>
                    <a:pt x="135" y="64"/>
                    <a:pt x="102" y="108"/>
                    <a:pt x="104" y="80"/>
                  </a:cubicBezTo>
                  <a:cubicBezTo>
                    <a:pt x="104" y="76"/>
                    <a:pt x="97" y="78"/>
                    <a:pt x="96" y="80"/>
                  </a:cubicBezTo>
                  <a:cubicBezTo>
                    <a:pt x="89" y="88"/>
                    <a:pt x="83" y="96"/>
                    <a:pt x="76" y="104"/>
                  </a:cubicBezTo>
                  <a:cubicBezTo>
                    <a:pt x="55" y="125"/>
                    <a:pt x="38" y="104"/>
                    <a:pt x="34" y="85"/>
                  </a:cubicBezTo>
                  <a:cubicBezTo>
                    <a:pt x="28" y="59"/>
                    <a:pt x="37" y="28"/>
                    <a:pt x="47" y="4"/>
                  </a:cubicBezTo>
                  <a:cubicBezTo>
                    <a:pt x="44" y="4"/>
                    <a:pt x="42" y="4"/>
                    <a:pt x="39" y="5"/>
                  </a:cubicBezTo>
                  <a:cubicBezTo>
                    <a:pt x="34" y="38"/>
                    <a:pt x="23" y="68"/>
                    <a:pt x="3" y="95"/>
                  </a:cubicBezTo>
                  <a:cubicBezTo>
                    <a:pt x="0" y="99"/>
                    <a:pt x="9" y="98"/>
                    <a:pt x="11" y="96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" name="Freeform 74"/>
            <p:cNvSpPr/>
            <p:nvPr/>
          </p:nvSpPr>
          <p:spPr bwMode="auto">
            <a:xfrm>
              <a:off x="4042" y="3285"/>
              <a:ext cx="131" cy="133"/>
            </a:xfrm>
            <a:custGeom>
              <a:avLst/>
              <a:gdLst>
                <a:gd name="T0" fmla="*/ 44 w 55"/>
                <a:gd name="T1" fmla="*/ 2 h 56"/>
                <a:gd name="T2" fmla="*/ 4 w 55"/>
                <a:gd name="T3" fmla="*/ 52 h 56"/>
                <a:gd name="T4" fmla="*/ 11 w 55"/>
                <a:gd name="T5" fmla="*/ 53 h 56"/>
                <a:gd name="T6" fmla="*/ 51 w 55"/>
                <a:gd name="T7" fmla="*/ 4 h 56"/>
                <a:gd name="T8" fmla="*/ 44 w 55"/>
                <a:gd name="T9" fmla="*/ 2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56">
                  <a:moveTo>
                    <a:pt x="44" y="2"/>
                  </a:moveTo>
                  <a:cubicBezTo>
                    <a:pt x="27" y="16"/>
                    <a:pt x="19" y="37"/>
                    <a:pt x="4" y="52"/>
                  </a:cubicBezTo>
                  <a:cubicBezTo>
                    <a:pt x="0" y="55"/>
                    <a:pt x="9" y="56"/>
                    <a:pt x="11" y="53"/>
                  </a:cubicBezTo>
                  <a:cubicBezTo>
                    <a:pt x="26" y="38"/>
                    <a:pt x="34" y="18"/>
                    <a:pt x="51" y="4"/>
                  </a:cubicBezTo>
                  <a:cubicBezTo>
                    <a:pt x="55" y="1"/>
                    <a:pt x="47" y="0"/>
                    <a:pt x="44" y="2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" name="Freeform 75"/>
            <p:cNvSpPr/>
            <p:nvPr/>
          </p:nvSpPr>
          <p:spPr bwMode="auto">
            <a:xfrm>
              <a:off x="4920" y="2020"/>
              <a:ext cx="346" cy="929"/>
            </a:xfrm>
            <a:custGeom>
              <a:avLst/>
              <a:gdLst>
                <a:gd name="T0" fmla="*/ 11 w 146"/>
                <a:gd name="T1" fmla="*/ 29 h 392"/>
                <a:gd name="T2" fmla="*/ 62 w 146"/>
                <a:gd name="T3" fmla="*/ 50 h 392"/>
                <a:gd name="T4" fmla="*/ 66 w 146"/>
                <a:gd name="T5" fmla="*/ 88 h 392"/>
                <a:gd name="T6" fmla="*/ 82 w 146"/>
                <a:gd name="T7" fmla="*/ 158 h 392"/>
                <a:gd name="T8" fmla="*/ 137 w 146"/>
                <a:gd name="T9" fmla="*/ 180 h 392"/>
                <a:gd name="T10" fmla="*/ 128 w 146"/>
                <a:gd name="T11" fmla="*/ 181 h 392"/>
                <a:gd name="T12" fmla="*/ 133 w 146"/>
                <a:gd name="T13" fmla="*/ 299 h 392"/>
                <a:gd name="T14" fmla="*/ 131 w 146"/>
                <a:gd name="T15" fmla="*/ 362 h 392"/>
                <a:gd name="T16" fmla="*/ 94 w 146"/>
                <a:gd name="T17" fmla="*/ 388 h 392"/>
                <a:gd name="T18" fmla="*/ 99 w 146"/>
                <a:gd name="T19" fmla="*/ 391 h 392"/>
                <a:gd name="T20" fmla="*/ 145 w 146"/>
                <a:gd name="T21" fmla="*/ 331 h 392"/>
                <a:gd name="T22" fmla="*/ 137 w 146"/>
                <a:gd name="T23" fmla="*/ 180 h 392"/>
                <a:gd name="T24" fmla="*/ 128 w 146"/>
                <a:gd name="T25" fmla="*/ 181 h 392"/>
                <a:gd name="T26" fmla="*/ 104 w 146"/>
                <a:gd name="T27" fmla="*/ 174 h 392"/>
                <a:gd name="T28" fmla="*/ 82 w 146"/>
                <a:gd name="T29" fmla="*/ 133 h 392"/>
                <a:gd name="T30" fmla="*/ 73 w 146"/>
                <a:gd name="T31" fmla="*/ 64 h 392"/>
                <a:gd name="T32" fmla="*/ 48 w 146"/>
                <a:gd name="T33" fmla="*/ 16 h 392"/>
                <a:gd name="T34" fmla="*/ 4 w 146"/>
                <a:gd name="T35" fmla="*/ 27 h 392"/>
                <a:gd name="T36" fmla="*/ 11 w 146"/>
                <a:gd name="T37" fmla="*/ 29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46" h="392">
                  <a:moveTo>
                    <a:pt x="11" y="29"/>
                  </a:moveTo>
                  <a:cubicBezTo>
                    <a:pt x="45" y="0"/>
                    <a:pt x="58" y="30"/>
                    <a:pt x="62" y="50"/>
                  </a:cubicBezTo>
                  <a:cubicBezTo>
                    <a:pt x="65" y="63"/>
                    <a:pt x="65" y="75"/>
                    <a:pt x="66" y="88"/>
                  </a:cubicBezTo>
                  <a:cubicBezTo>
                    <a:pt x="68" y="111"/>
                    <a:pt x="72" y="136"/>
                    <a:pt x="82" y="158"/>
                  </a:cubicBezTo>
                  <a:cubicBezTo>
                    <a:pt x="88" y="171"/>
                    <a:pt x="133" y="218"/>
                    <a:pt x="137" y="180"/>
                  </a:cubicBezTo>
                  <a:cubicBezTo>
                    <a:pt x="137" y="176"/>
                    <a:pt x="129" y="178"/>
                    <a:pt x="128" y="181"/>
                  </a:cubicBezTo>
                  <a:cubicBezTo>
                    <a:pt x="117" y="220"/>
                    <a:pt x="127" y="260"/>
                    <a:pt x="133" y="299"/>
                  </a:cubicBezTo>
                  <a:cubicBezTo>
                    <a:pt x="137" y="319"/>
                    <a:pt x="140" y="342"/>
                    <a:pt x="131" y="362"/>
                  </a:cubicBezTo>
                  <a:cubicBezTo>
                    <a:pt x="124" y="375"/>
                    <a:pt x="106" y="381"/>
                    <a:pt x="94" y="388"/>
                  </a:cubicBezTo>
                  <a:cubicBezTo>
                    <a:pt x="89" y="391"/>
                    <a:pt x="96" y="392"/>
                    <a:pt x="99" y="391"/>
                  </a:cubicBezTo>
                  <a:cubicBezTo>
                    <a:pt x="127" y="376"/>
                    <a:pt x="146" y="365"/>
                    <a:pt x="145" y="331"/>
                  </a:cubicBezTo>
                  <a:cubicBezTo>
                    <a:pt x="144" y="280"/>
                    <a:pt x="122" y="230"/>
                    <a:pt x="137" y="180"/>
                  </a:cubicBezTo>
                  <a:cubicBezTo>
                    <a:pt x="134" y="180"/>
                    <a:pt x="131" y="180"/>
                    <a:pt x="128" y="181"/>
                  </a:cubicBezTo>
                  <a:cubicBezTo>
                    <a:pt x="127" y="197"/>
                    <a:pt x="109" y="180"/>
                    <a:pt x="104" y="174"/>
                  </a:cubicBezTo>
                  <a:cubicBezTo>
                    <a:pt x="92" y="164"/>
                    <a:pt x="86" y="148"/>
                    <a:pt x="82" y="133"/>
                  </a:cubicBezTo>
                  <a:cubicBezTo>
                    <a:pt x="76" y="111"/>
                    <a:pt x="75" y="87"/>
                    <a:pt x="73" y="64"/>
                  </a:cubicBezTo>
                  <a:cubicBezTo>
                    <a:pt x="71" y="46"/>
                    <a:pt x="68" y="23"/>
                    <a:pt x="48" y="16"/>
                  </a:cubicBezTo>
                  <a:cubicBezTo>
                    <a:pt x="32" y="10"/>
                    <a:pt x="16" y="18"/>
                    <a:pt x="4" y="27"/>
                  </a:cubicBezTo>
                  <a:cubicBezTo>
                    <a:pt x="0" y="30"/>
                    <a:pt x="8" y="30"/>
                    <a:pt x="11" y="29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" name="Freeform 76"/>
            <p:cNvSpPr/>
            <p:nvPr/>
          </p:nvSpPr>
          <p:spPr bwMode="auto">
            <a:xfrm>
              <a:off x="2384" y="1386"/>
              <a:ext cx="1112" cy="504"/>
            </a:xfrm>
            <a:custGeom>
              <a:avLst/>
              <a:gdLst>
                <a:gd name="T0" fmla="*/ 175 w 470"/>
                <a:gd name="T1" fmla="*/ 75 h 213"/>
                <a:gd name="T2" fmla="*/ 70 w 470"/>
                <a:gd name="T3" fmla="*/ 184 h 213"/>
                <a:gd name="T4" fmla="*/ 203 w 470"/>
                <a:gd name="T5" fmla="*/ 210 h 213"/>
                <a:gd name="T6" fmla="*/ 349 w 470"/>
                <a:gd name="T7" fmla="*/ 175 h 213"/>
                <a:gd name="T8" fmla="*/ 448 w 470"/>
                <a:gd name="T9" fmla="*/ 109 h 213"/>
                <a:gd name="T10" fmla="*/ 428 w 470"/>
                <a:gd name="T11" fmla="*/ 17 h 213"/>
                <a:gd name="T12" fmla="*/ 306 w 470"/>
                <a:gd name="T13" fmla="*/ 11 h 213"/>
                <a:gd name="T14" fmla="*/ 161 w 470"/>
                <a:gd name="T15" fmla="*/ 46 h 213"/>
                <a:gd name="T16" fmla="*/ 166 w 470"/>
                <a:gd name="T17" fmla="*/ 47 h 213"/>
                <a:gd name="T18" fmla="*/ 294 w 470"/>
                <a:gd name="T19" fmla="*/ 16 h 213"/>
                <a:gd name="T20" fmla="*/ 401 w 470"/>
                <a:gd name="T21" fmla="*/ 13 h 213"/>
                <a:gd name="T22" fmla="*/ 453 w 470"/>
                <a:gd name="T23" fmla="*/ 82 h 213"/>
                <a:gd name="T24" fmla="*/ 376 w 470"/>
                <a:gd name="T25" fmla="*/ 160 h 213"/>
                <a:gd name="T26" fmla="*/ 266 w 470"/>
                <a:gd name="T27" fmla="*/ 196 h 213"/>
                <a:gd name="T28" fmla="*/ 137 w 470"/>
                <a:gd name="T29" fmla="*/ 204 h 213"/>
                <a:gd name="T30" fmla="*/ 56 w 470"/>
                <a:gd name="T31" fmla="*/ 135 h 213"/>
                <a:gd name="T32" fmla="*/ 168 w 470"/>
                <a:gd name="T33" fmla="*/ 79 h 213"/>
                <a:gd name="T34" fmla="*/ 175 w 470"/>
                <a:gd name="T35" fmla="*/ 75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70" h="213">
                  <a:moveTo>
                    <a:pt x="175" y="75"/>
                  </a:moveTo>
                  <a:cubicBezTo>
                    <a:pt x="112" y="53"/>
                    <a:pt x="0" y="127"/>
                    <a:pt x="70" y="184"/>
                  </a:cubicBezTo>
                  <a:cubicBezTo>
                    <a:pt x="105" y="213"/>
                    <a:pt x="160" y="213"/>
                    <a:pt x="203" y="210"/>
                  </a:cubicBezTo>
                  <a:cubicBezTo>
                    <a:pt x="253" y="205"/>
                    <a:pt x="303" y="192"/>
                    <a:pt x="349" y="175"/>
                  </a:cubicBezTo>
                  <a:cubicBezTo>
                    <a:pt x="385" y="162"/>
                    <a:pt x="427" y="142"/>
                    <a:pt x="448" y="109"/>
                  </a:cubicBezTo>
                  <a:cubicBezTo>
                    <a:pt x="469" y="76"/>
                    <a:pt x="470" y="37"/>
                    <a:pt x="428" y="17"/>
                  </a:cubicBezTo>
                  <a:cubicBezTo>
                    <a:pt x="391" y="0"/>
                    <a:pt x="346" y="5"/>
                    <a:pt x="306" y="11"/>
                  </a:cubicBezTo>
                  <a:cubicBezTo>
                    <a:pt x="256" y="18"/>
                    <a:pt x="206" y="23"/>
                    <a:pt x="161" y="46"/>
                  </a:cubicBezTo>
                  <a:cubicBezTo>
                    <a:pt x="156" y="48"/>
                    <a:pt x="163" y="48"/>
                    <a:pt x="166" y="47"/>
                  </a:cubicBezTo>
                  <a:cubicBezTo>
                    <a:pt x="206" y="27"/>
                    <a:pt x="249" y="24"/>
                    <a:pt x="294" y="16"/>
                  </a:cubicBezTo>
                  <a:cubicBezTo>
                    <a:pt x="329" y="10"/>
                    <a:pt x="366" y="6"/>
                    <a:pt x="401" y="13"/>
                  </a:cubicBezTo>
                  <a:cubicBezTo>
                    <a:pt x="437" y="21"/>
                    <a:pt x="460" y="47"/>
                    <a:pt x="453" y="82"/>
                  </a:cubicBezTo>
                  <a:cubicBezTo>
                    <a:pt x="445" y="119"/>
                    <a:pt x="409" y="143"/>
                    <a:pt x="376" y="160"/>
                  </a:cubicBezTo>
                  <a:cubicBezTo>
                    <a:pt x="341" y="177"/>
                    <a:pt x="304" y="187"/>
                    <a:pt x="266" y="196"/>
                  </a:cubicBezTo>
                  <a:cubicBezTo>
                    <a:pt x="224" y="205"/>
                    <a:pt x="180" y="211"/>
                    <a:pt x="137" y="204"/>
                  </a:cubicBezTo>
                  <a:cubicBezTo>
                    <a:pt x="100" y="199"/>
                    <a:pt x="51" y="177"/>
                    <a:pt x="56" y="135"/>
                  </a:cubicBezTo>
                  <a:cubicBezTo>
                    <a:pt x="60" y="93"/>
                    <a:pt x="130" y="65"/>
                    <a:pt x="168" y="79"/>
                  </a:cubicBezTo>
                  <a:cubicBezTo>
                    <a:pt x="170" y="79"/>
                    <a:pt x="178" y="76"/>
                    <a:pt x="175" y="75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" name="Freeform 77"/>
            <p:cNvSpPr/>
            <p:nvPr/>
          </p:nvSpPr>
          <p:spPr bwMode="auto">
            <a:xfrm>
              <a:off x="2911" y="846"/>
              <a:ext cx="100" cy="679"/>
            </a:xfrm>
            <a:custGeom>
              <a:avLst/>
              <a:gdLst>
                <a:gd name="T0" fmla="*/ 1 w 42"/>
                <a:gd name="T1" fmla="*/ 5 h 287"/>
                <a:gd name="T2" fmla="*/ 17 w 42"/>
                <a:gd name="T3" fmla="*/ 136 h 287"/>
                <a:gd name="T4" fmla="*/ 33 w 42"/>
                <a:gd name="T5" fmla="*/ 283 h 287"/>
                <a:gd name="T6" fmla="*/ 41 w 42"/>
                <a:gd name="T7" fmla="*/ 281 h 287"/>
                <a:gd name="T8" fmla="*/ 27 w 42"/>
                <a:gd name="T9" fmla="*/ 149 h 287"/>
                <a:gd name="T10" fmla="*/ 9 w 42"/>
                <a:gd name="T11" fmla="*/ 4 h 287"/>
                <a:gd name="T12" fmla="*/ 1 w 42"/>
                <a:gd name="T13" fmla="*/ 5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" h="287">
                  <a:moveTo>
                    <a:pt x="1" y="5"/>
                  </a:moveTo>
                  <a:cubicBezTo>
                    <a:pt x="1" y="49"/>
                    <a:pt x="11" y="92"/>
                    <a:pt x="17" y="136"/>
                  </a:cubicBezTo>
                  <a:cubicBezTo>
                    <a:pt x="22" y="185"/>
                    <a:pt x="26" y="234"/>
                    <a:pt x="33" y="283"/>
                  </a:cubicBezTo>
                  <a:cubicBezTo>
                    <a:pt x="33" y="287"/>
                    <a:pt x="42" y="285"/>
                    <a:pt x="41" y="281"/>
                  </a:cubicBezTo>
                  <a:cubicBezTo>
                    <a:pt x="36" y="237"/>
                    <a:pt x="32" y="193"/>
                    <a:pt x="27" y="149"/>
                  </a:cubicBezTo>
                  <a:cubicBezTo>
                    <a:pt x="22" y="101"/>
                    <a:pt x="10" y="53"/>
                    <a:pt x="9" y="4"/>
                  </a:cubicBezTo>
                  <a:cubicBezTo>
                    <a:pt x="9" y="0"/>
                    <a:pt x="0" y="1"/>
                    <a:pt x="1" y="5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2" name="Freeform 78"/>
            <p:cNvSpPr/>
            <p:nvPr/>
          </p:nvSpPr>
          <p:spPr bwMode="auto">
            <a:xfrm>
              <a:off x="2556" y="834"/>
              <a:ext cx="360" cy="739"/>
            </a:xfrm>
            <a:custGeom>
              <a:avLst/>
              <a:gdLst>
                <a:gd name="T0" fmla="*/ 143 w 152"/>
                <a:gd name="T1" fmla="*/ 2 h 312"/>
                <a:gd name="T2" fmla="*/ 1 w 152"/>
                <a:gd name="T3" fmla="*/ 311 h 312"/>
                <a:gd name="T4" fmla="*/ 9 w 152"/>
                <a:gd name="T5" fmla="*/ 309 h 312"/>
                <a:gd name="T6" fmla="*/ 151 w 152"/>
                <a:gd name="T7" fmla="*/ 1 h 312"/>
                <a:gd name="T8" fmla="*/ 143 w 152"/>
                <a:gd name="T9" fmla="*/ 2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2" h="312">
                  <a:moveTo>
                    <a:pt x="143" y="2"/>
                  </a:moveTo>
                  <a:cubicBezTo>
                    <a:pt x="87" y="101"/>
                    <a:pt x="54" y="210"/>
                    <a:pt x="1" y="311"/>
                  </a:cubicBezTo>
                  <a:cubicBezTo>
                    <a:pt x="0" y="312"/>
                    <a:pt x="8" y="311"/>
                    <a:pt x="9" y="309"/>
                  </a:cubicBezTo>
                  <a:cubicBezTo>
                    <a:pt x="62" y="209"/>
                    <a:pt x="95" y="100"/>
                    <a:pt x="151" y="1"/>
                  </a:cubicBezTo>
                  <a:cubicBezTo>
                    <a:pt x="152" y="0"/>
                    <a:pt x="144" y="0"/>
                    <a:pt x="143" y="2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3" name="Freeform 79"/>
            <p:cNvSpPr/>
            <p:nvPr/>
          </p:nvSpPr>
          <p:spPr bwMode="auto">
            <a:xfrm>
              <a:off x="2899" y="801"/>
              <a:ext cx="554" cy="776"/>
            </a:xfrm>
            <a:custGeom>
              <a:avLst/>
              <a:gdLst>
                <a:gd name="T0" fmla="*/ 2 w 234"/>
                <a:gd name="T1" fmla="*/ 6 h 328"/>
                <a:gd name="T2" fmla="*/ 224 w 234"/>
                <a:gd name="T3" fmla="*/ 326 h 328"/>
                <a:gd name="T4" fmla="*/ 232 w 234"/>
                <a:gd name="T5" fmla="*/ 322 h 328"/>
                <a:gd name="T6" fmla="*/ 10 w 234"/>
                <a:gd name="T7" fmla="*/ 3 h 328"/>
                <a:gd name="T8" fmla="*/ 2 w 234"/>
                <a:gd name="T9" fmla="*/ 6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328">
                  <a:moveTo>
                    <a:pt x="2" y="6"/>
                  </a:moveTo>
                  <a:cubicBezTo>
                    <a:pt x="70" y="116"/>
                    <a:pt x="144" y="223"/>
                    <a:pt x="224" y="326"/>
                  </a:cubicBezTo>
                  <a:cubicBezTo>
                    <a:pt x="226" y="328"/>
                    <a:pt x="234" y="325"/>
                    <a:pt x="232" y="322"/>
                  </a:cubicBezTo>
                  <a:cubicBezTo>
                    <a:pt x="151" y="220"/>
                    <a:pt x="78" y="112"/>
                    <a:pt x="10" y="3"/>
                  </a:cubicBezTo>
                  <a:cubicBezTo>
                    <a:pt x="8" y="0"/>
                    <a:pt x="0" y="3"/>
                    <a:pt x="2" y="6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4" name="Freeform 80"/>
            <p:cNvSpPr/>
            <p:nvPr/>
          </p:nvSpPr>
          <p:spPr bwMode="auto">
            <a:xfrm>
              <a:off x="2880" y="874"/>
              <a:ext cx="43" cy="123"/>
            </a:xfrm>
            <a:custGeom>
              <a:avLst/>
              <a:gdLst>
                <a:gd name="T0" fmla="*/ 1 w 18"/>
                <a:gd name="T1" fmla="*/ 5 h 52"/>
                <a:gd name="T2" fmla="*/ 1 w 18"/>
                <a:gd name="T3" fmla="*/ 50 h 52"/>
                <a:gd name="T4" fmla="*/ 10 w 18"/>
                <a:gd name="T5" fmla="*/ 49 h 52"/>
                <a:gd name="T6" fmla="*/ 10 w 18"/>
                <a:gd name="T7" fmla="*/ 3 h 52"/>
                <a:gd name="T8" fmla="*/ 1 w 18"/>
                <a:gd name="T9" fmla="*/ 5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52">
                  <a:moveTo>
                    <a:pt x="1" y="5"/>
                  </a:moveTo>
                  <a:cubicBezTo>
                    <a:pt x="10" y="18"/>
                    <a:pt x="6" y="36"/>
                    <a:pt x="1" y="50"/>
                  </a:cubicBezTo>
                  <a:cubicBezTo>
                    <a:pt x="1" y="52"/>
                    <a:pt x="9" y="51"/>
                    <a:pt x="10" y="49"/>
                  </a:cubicBezTo>
                  <a:cubicBezTo>
                    <a:pt x="15" y="35"/>
                    <a:pt x="18" y="16"/>
                    <a:pt x="10" y="3"/>
                  </a:cubicBezTo>
                  <a:cubicBezTo>
                    <a:pt x="8" y="0"/>
                    <a:pt x="0" y="3"/>
                    <a:pt x="1" y="5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5" name="Freeform 81"/>
            <p:cNvSpPr/>
            <p:nvPr/>
          </p:nvSpPr>
          <p:spPr bwMode="auto">
            <a:xfrm>
              <a:off x="2864" y="1236"/>
              <a:ext cx="21" cy="60"/>
            </a:xfrm>
            <a:custGeom>
              <a:avLst/>
              <a:gdLst>
                <a:gd name="T0" fmla="*/ 0 w 9"/>
                <a:gd name="T1" fmla="*/ 4 h 25"/>
                <a:gd name="T2" fmla="*/ 0 w 9"/>
                <a:gd name="T3" fmla="*/ 23 h 25"/>
                <a:gd name="T4" fmla="*/ 9 w 9"/>
                <a:gd name="T5" fmla="*/ 21 h 25"/>
                <a:gd name="T6" fmla="*/ 9 w 9"/>
                <a:gd name="T7" fmla="*/ 2 h 25"/>
                <a:gd name="T8" fmla="*/ 0 w 9"/>
                <a:gd name="T9" fmla="*/ 4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25">
                  <a:moveTo>
                    <a:pt x="0" y="4"/>
                  </a:moveTo>
                  <a:cubicBezTo>
                    <a:pt x="0" y="23"/>
                    <a:pt x="0" y="23"/>
                    <a:pt x="0" y="23"/>
                  </a:cubicBezTo>
                  <a:cubicBezTo>
                    <a:pt x="0" y="25"/>
                    <a:pt x="9" y="23"/>
                    <a:pt x="9" y="21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0"/>
                    <a:pt x="0" y="1"/>
                    <a:pt x="0" y="4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6" name="Freeform 82"/>
            <p:cNvSpPr/>
            <p:nvPr/>
          </p:nvSpPr>
          <p:spPr bwMode="auto">
            <a:xfrm>
              <a:off x="2836" y="1454"/>
              <a:ext cx="30" cy="64"/>
            </a:xfrm>
            <a:custGeom>
              <a:avLst/>
              <a:gdLst>
                <a:gd name="T0" fmla="*/ 4 w 13"/>
                <a:gd name="T1" fmla="*/ 3 h 27"/>
                <a:gd name="T2" fmla="*/ 0 w 13"/>
                <a:gd name="T3" fmla="*/ 26 h 27"/>
                <a:gd name="T4" fmla="*/ 9 w 13"/>
                <a:gd name="T5" fmla="*/ 24 h 27"/>
                <a:gd name="T6" fmla="*/ 13 w 13"/>
                <a:gd name="T7" fmla="*/ 1 h 27"/>
                <a:gd name="T8" fmla="*/ 4 w 13"/>
                <a:gd name="T9" fmla="*/ 3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27">
                  <a:moveTo>
                    <a:pt x="4" y="3"/>
                  </a:moveTo>
                  <a:cubicBezTo>
                    <a:pt x="4" y="11"/>
                    <a:pt x="1" y="18"/>
                    <a:pt x="0" y="26"/>
                  </a:cubicBezTo>
                  <a:cubicBezTo>
                    <a:pt x="0" y="27"/>
                    <a:pt x="9" y="26"/>
                    <a:pt x="9" y="24"/>
                  </a:cubicBezTo>
                  <a:cubicBezTo>
                    <a:pt x="9" y="16"/>
                    <a:pt x="12" y="9"/>
                    <a:pt x="13" y="1"/>
                  </a:cubicBezTo>
                  <a:cubicBezTo>
                    <a:pt x="13" y="0"/>
                    <a:pt x="4" y="1"/>
                    <a:pt x="4" y="3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7" name="Freeform 83"/>
            <p:cNvSpPr/>
            <p:nvPr/>
          </p:nvSpPr>
          <p:spPr bwMode="auto">
            <a:xfrm>
              <a:off x="2826" y="1632"/>
              <a:ext cx="31" cy="78"/>
            </a:xfrm>
            <a:custGeom>
              <a:avLst/>
              <a:gdLst>
                <a:gd name="T0" fmla="*/ 4 w 13"/>
                <a:gd name="T1" fmla="*/ 4 h 33"/>
                <a:gd name="T2" fmla="*/ 0 w 13"/>
                <a:gd name="T3" fmla="*/ 31 h 33"/>
                <a:gd name="T4" fmla="*/ 9 w 13"/>
                <a:gd name="T5" fmla="*/ 29 h 33"/>
                <a:gd name="T6" fmla="*/ 13 w 13"/>
                <a:gd name="T7" fmla="*/ 2 h 33"/>
                <a:gd name="T8" fmla="*/ 4 w 13"/>
                <a:gd name="T9" fmla="*/ 4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33">
                  <a:moveTo>
                    <a:pt x="4" y="4"/>
                  </a:moveTo>
                  <a:cubicBezTo>
                    <a:pt x="4" y="13"/>
                    <a:pt x="0" y="22"/>
                    <a:pt x="0" y="31"/>
                  </a:cubicBezTo>
                  <a:cubicBezTo>
                    <a:pt x="0" y="33"/>
                    <a:pt x="9" y="32"/>
                    <a:pt x="9" y="29"/>
                  </a:cubicBezTo>
                  <a:cubicBezTo>
                    <a:pt x="9" y="20"/>
                    <a:pt x="12" y="11"/>
                    <a:pt x="13" y="2"/>
                  </a:cubicBezTo>
                  <a:cubicBezTo>
                    <a:pt x="13" y="0"/>
                    <a:pt x="4" y="2"/>
                    <a:pt x="4" y="4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8" name="Freeform 84"/>
            <p:cNvSpPr/>
            <p:nvPr/>
          </p:nvSpPr>
          <p:spPr bwMode="auto">
            <a:xfrm>
              <a:off x="2779" y="1847"/>
              <a:ext cx="19" cy="52"/>
            </a:xfrm>
            <a:custGeom>
              <a:avLst/>
              <a:gdLst>
                <a:gd name="T0" fmla="*/ 0 w 8"/>
                <a:gd name="T1" fmla="*/ 5 h 22"/>
                <a:gd name="T2" fmla="*/ 0 w 8"/>
                <a:gd name="T3" fmla="*/ 20 h 22"/>
                <a:gd name="T4" fmla="*/ 8 w 8"/>
                <a:gd name="T5" fmla="*/ 18 h 22"/>
                <a:gd name="T6" fmla="*/ 8 w 8"/>
                <a:gd name="T7" fmla="*/ 3 h 22"/>
                <a:gd name="T8" fmla="*/ 0 w 8"/>
                <a:gd name="T9" fmla="*/ 5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22">
                  <a:moveTo>
                    <a:pt x="0" y="5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22"/>
                    <a:pt x="8" y="21"/>
                    <a:pt x="8" y="18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0"/>
                    <a:pt x="0" y="2"/>
                    <a:pt x="0" y="5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9" name="Freeform 85"/>
            <p:cNvSpPr/>
            <p:nvPr/>
          </p:nvSpPr>
          <p:spPr bwMode="auto">
            <a:xfrm>
              <a:off x="3820" y="1165"/>
              <a:ext cx="227" cy="320"/>
            </a:xfrm>
            <a:custGeom>
              <a:avLst/>
              <a:gdLst>
                <a:gd name="T0" fmla="*/ 9 w 96"/>
                <a:gd name="T1" fmla="*/ 29 h 135"/>
                <a:gd name="T2" fmla="*/ 13 w 96"/>
                <a:gd name="T3" fmla="*/ 7 h 135"/>
                <a:gd name="T4" fmla="*/ 4 w 96"/>
                <a:gd name="T5" fmla="*/ 7 h 135"/>
                <a:gd name="T6" fmla="*/ 23 w 96"/>
                <a:gd name="T7" fmla="*/ 77 h 135"/>
                <a:gd name="T8" fmla="*/ 41 w 96"/>
                <a:gd name="T9" fmla="*/ 133 h 135"/>
                <a:gd name="T10" fmla="*/ 48 w 96"/>
                <a:gd name="T11" fmla="*/ 133 h 135"/>
                <a:gd name="T12" fmla="*/ 68 w 96"/>
                <a:gd name="T13" fmla="*/ 67 h 135"/>
                <a:gd name="T14" fmla="*/ 72 w 96"/>
                <a:gd name="T15" fmla="*/ 37 h 135"/>
                <a:gd name="T16" fmla="*/ 77 w 96"/>
                <a:gd name="T17" fmla="*/ 16 h 135"/>
                <a:gd name="T18" fmla="*/ 86 w 96"/>
                <a:gd name="T19" fmla="*/ 19 h 135"/>
                <a:gd name="T20" fmla="*/ 93 w 96"/>
                <a:gd name="T21" fmla="*/ 16 h 135"/>
                <a:gd name="T22" fmla="*/ 77 w 96"/>
                <a:gd name="T23" fmla="*/ 5 h 135"/>
                <a:gd name="T24" fmla="*/ 64 w 96"/>
                <a:gd name="T25" fmla="*/ 33 h 135"/>
                <a:gd name="T26" fmla="*/ 58 w 96"/>
                <a:gd name="T27" fmla="*/ 76 h 135"/>
                <a:gd name="T28" fmla="*/ 42 w 96"/>
                <a:gd name="T29" fmla="*/ 131 h 135"/>
                <a:gd name="T30" fmla="*/ 49 w 96"/>
                <a:gd name="T31" fmla="*/ 130 h 135"/>
                <a:gd name="T32" fmla="*/ 31 w 96"/>
                <a:gd name="T33" fmla="*/ 75 h 135"/>
                <a:gd name="T34" fmla="*/ 13 w 96"/>
                <a:gd name="T35" fmla="*/ 5 h 135"/>
                <a:gd name="T36" fmla="*/ 5 w 96"/>
                <a:gd name="T37" fmla="*/ 6 h 135"/>
                <a:gd name="T38" fmla="*/ 0 w 96"/>
                <a:gd name="T39" fmla="*/ 29 h 135"/>
                <a:gd name="T40" fmla="*/ 9 w 96"/>
                <a:gd name="T41" fmla="*/ 29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6" h="135">
                  <a:moveTo>
                    <a:pt x="9" y="29"/>
                  </a:moveTo>
                  <a:cubicBezTo>
                    <a:pt x="9" y="21"/>
                    <a:pt x="9" y="14"/>
                    <a:pt x="13" y="7"/>
                  </a:cubicBezTo>
                  <a:cubicBezTo>
                    <a:pt x="10" y="7"/>
                    <a:pt x="7" y="7"/>
                    <a:pt x="4" y="7"/>
                  </a:cubicBezTo>
                  <a:cubicBezTo>
                    <a:pt x="15" y="29"/>
                    <a:pt x="20" y="54"/>
                    <a:pt x="23" y="77"/>
                  </a:cubicBezTo>
                  <a:cubicBezTo>
                    <a:pt x="25" y="95"/>
                    <a:pt x="26" y="120"/>
                    <a:pt x="41" y="133"/>
                  </a:cubicBezTo>
                  <a:cubicBezTo>
                    <a:pt x="43" y="135"/>
                    <a:pt x="47" y="134"/>
                    <a:pt x="48" y="133"/>
                  </a:cubicBezTo>
                  <a:cubicBezTo>
                    <a:pt x="66" y="117"/>
                    <a:pt x="65" y="88"/>
                    <a:pt x="68" y="67"/>
                  </a:cubicBezTo>
                  <a:cubicBezTo>
                    <a:pt x="69" y="57"/>
                    <a:pt x="70" y="47"/>
                    <a:pt x="72" y="37"/>
                  </a:cubicBezTo>
                  <a:cubicBezTo>
                    <a:pt x="73" y="29"/>
                    <a:pt x="75" y="22"/>
                    <a:pt x="77" y="16"/>
                  </a:cubicBezTo>
                  <a:cubicBezTo>
                    <a:pt x="81" y="7"/>
                    <a:pt x="83" y="16"/>
                    <a:pt x="86" y="19"/>
                  </a:cubicBezTo>
                  <a:cubicBezTo>
                    <a:pt x="87" y="22"/>
                    <a:pt x="96" y="19"/>
                    <a:pt x="93" y="16"/>
                  </a:cubicBezTo>
                  <a:cubicBezTo>
                    <a:pt x="89" y="9"/>
                    <a:pt x="87" y="0"/>
                    <a:pt x="77" y="5"/>
                  </a:cubicBezTo>
                  <a:cubicBezTo>
                    <a:pt x="68" y="10"/>
                    <a:pt x="66" y="24"/>
                    <a:pt x="64" y="33"/>
                  </a:cubicBezTo>
                  <a:cubicBezTo>
                    <a:pt x="61" y="47"/>
                    <a:pt x="60" y="62"/>
                    <a:pt x="58" y="76"/>
                  </a:cubicBezTo>
                  <a:cubicBezTo>
                    <a:pt x="56" y="94"/>
                    <a:pt x="56" y="118"/>
                    <a:pt x="42" y="131"/>
                  </a:cubicBezTo>
                  <a:cubicBezTo>
                    <a:pt x="44" y="131"/>
                    <a:pt x="46" y="130"/>
                    <a:pt x="49" y="130"/>
                  </a:cubicBezTo>
                  <a:cubicBezTo>
                    <a:pt x="34" y="117"/>
                    <a:pt x="34" y="93"/>
                    <a:pt x="31" y="75"/>
                  </a:cubicBezTo>
                  <a:cubicBezTo>
                    <a:pt x="29" y="52"/>
                    <a:pt x="23" y="27"/>
                    <a:pt x="13" y="5"/>
                  </a:cubicBezTo>
                  <a:cubicBezTo>
                    <a:pt x="12" y="3"/>
                    <a:pt x="6" y="3"/>
                    <a:pt x="5" y="6"/>
                  </a:cubicBezTo>
                  <a:cubicBezTo>
                    <a:pt x="1" y="14"/>
                    <a:pt x="0" y="21"/>
                    <a:pt x="0" y="29"/>
                  </a:cubicBezTo>
                  <a:cubicBezTo>
                    <a:pt x="0" y="33"/>
                    <a:pt x="9" y="32"/>
                    <a:pt x="9" y="29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0" name="Freeform 86"/>
            <p:cNvSpPr/>
            <p:nvPr/>
          </p:nvSpPr>
          <p:spPr bwMode="auto">
            <a:xfrm>
              <a:off x="4099" y="1203"/>
              <a:ext cx="180" cy="26"/>
            </a:xfrm>
            <a:custGeom>
              <a:avLst/>
              <a:gdLst>
                <a:gd name="T0" fmla="*/ 6 w 76"/>
                <a:gd name="T1" fmla="*/ 11 h 11"/>
                <a:gd name="T2" fmla="*/ 66 w 76"/>
                <a:gd name="T3" fmla="*/ 7 h 11"/>
                <a:gd name="T4" fmla="*/ 71 w 76"/>
                <a:gd name="T5" fmla="*/ 4 h 11"/>
                <a:gd name="T6" fmla="*/ 10 w 76"/>
                <a:gd name="T7" fmla="*/ 7 h 11"/>
                <a:gd name="T8" fmla="*/ 6 w 76"/>
                <a:gd name="T9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6" h="11">
                  <a:moveTo>
                    <a:pt x="6" y="11"/>
                  </a:moveTo>
                  <a:cubicBezTo>
                    <a:pt x="26" y="11"/>
                    <a:pt x="46" y="4"/>
                    <a:pt x="66" y="7"/>
                  </a:cubicBezTo>
                  <a:cubicBezTo>
                    <a:pt x="68" y="8"/>
                    <a:pt x="76" y="4"/>
                    <a:pt x="71" y="4"/>
                  </a:cubicBezTo>
                  <a:cubicBezTo>
                    <a:pt x="50" y="0"/>
                    <a:pt x="30" y="7"/>
                    <a:pt x="10" y="7"/>
                  </a:cubicBezTo>
                  <a:cubicBezTo>
                    <a:pt x="7" y="7"/>
                    <a:pt x="0" y="11"/>
                    <a:pt x="6" y="11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1" name="Freeform 87"/>
            <p:cNvSpPr/>
            <p:nvPr/>
          </p:nvSpPr>
          <p:spPr bwMode="auto">
            <a:xfrm>
              <a:off x="4156" y="1265"/>
              <a:ext cx="130" cy="50"/>
            </a:xfrm>
            <a:custGeom>
              <a:avLst/>
              <a:gdLst>
                <a:gd name="T0" fmla="*/ 0 w 55"/>
                <a:gd name="T1" fmla="*/ 3 h 21"/>
                <a:gd name="T2" fmla="*/ 46 w 55"/>
                <a:gd name="T3" fmla="*/ 19 h 21"/>
                <a:gd name="T4" fmla="*/ 51 w 55"/>
                <a:gd name="T5" fmla="*/ 16 h 21"/>
                <a:gd name="T6" fmla="*/ 8 w 55"/>
                <a:gd name="T7" fmla="*/ 1 h 21"/>
                <a:gd name="T8" fmla="*/ 0 w 55"/>
                <a:gd name="T9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21">
                  <a:moveTo>
                    <a:pt x="0" y="3"/>
                  </a:moveTo>
                  <a:cubicBezTo>
                    <a:pt x="1" y="21"/>
                    <a:pt x="33" y="19"/>
                    <a:pt x="46" y="19"/>
                  </a:cubicBezTo>
                  <a:cubicBezTo>
                    <a:pt x="47" y="19"/>
                    <a:pt x="55" y="16"/>
                    <a:pt x="51" y="16"/>
                  </a:cubicBezTo>
                  <a:cubicBezTo>
                    <a:pt x="39" y="16"/>
                    <a:pt x="9" y="17"/>
                    <a:pt x="8" y="1"/>
                  </a:cubicBezTo>
                  <a:cubicBezTo>
                    <a:pt x="8" y="0"/>
                    <a:pt x="0" y="1"/>
                    <a:pt x="0" y="3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2" name="Freeform 88"/>
            <p:cNvSpPr/>
            <p:nvPr/>
          </p:nvSpPr>
          <p:spPr bwMode="auto">
            <a:xfrm>
              <a:off x="4442" y="1113"/>
              <a:ext cx="59" cy="206"/>
            </a:xfrm>
            <a:custGeom>
              <a:avLst/>
              <a:gdLst>
                <a:gd name="T0" fmla="*/ 8 w 25"/>
                <a:gd name="T1" fmla="*/ 85 h 87"/>
                <a:gd name="T2" fmla="*/ 25 w 25"/>
                <a:gd name="T3" fmla="*/ 1 h 87"/>
                <a:gd name="T4" fmla="*/ 16 w 25"/>
                <a:gd name="T5" fmla="*/ 3 h 87"/>
                <a:gd name="T6" fmla="*/ 8 w 25"/>
                <a:gd name="T7" fmla="*/ 86 h 87"/>
                <a:gd name="T8" fmla="*/ 17 w 25"/>
                <a:gd name="T9" fmla="*/ 84 h 87"/>
                <a:gd name="T10" fmla="*/ 25 w 25"/>
                <a:gd name="T11" fmla="*/ 1 h 87"/>
                <a:gd name="T12" fmla="*/ 16 w 25"/>
                <a:gd name="T13" fmla="*/ 2 h 87"/>
                <a:gd name="T14" fmla="*/ 0 w 25"/>
                <a:gd name="T15" fmla="*/ 86 h 87"/>
                <a:gd name="T16" fmla="*/ 8 w 25"/>
                <a:gd name="T17" fmla="*/ 85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87">
                  <a:moveTo>
                    <a:pt x="8" y="85"/>
                  </a:moveTo>
                  <a:cubicBezTo>
                    <a:pt x="16" y="57"/>
                    <a:pt x="17" y="28"/>
                    <a:pt x="25" y="1"/>
                  </a:cubicBezTo>
                  <a:cubicBezTo>
                    <a:pt x="22" y="1"/>
                    <a:pt x="19" y="2"/>
                    <a:pt x="16" y="3"/>
                  </a:cubicBezTo>
                  <a:cubicBezTo>
                    <a:pt x="12" y="31"/>
                    <a:pt x="8" y="58"/>
                    <a:pt x="8" y="86"/>
                  </a:cubicBezTo>
                  <a:cubicBezTo>
                    <a:pt x="8" y="87"/>
                    <a:pt x="16" y="86"/>
                    <a:pt x="17" y="84"/>
                  </a:cubicBezTo>
                  <a:cubicBezTo>
                    <a:pt x="17" y="56"/>
                    <a:pt x="20" y="28"/>
                    <a:pt x="25" y="1"/>
                  </a:cubicBezTo>
                  <a:cubicBezTo>
                    <a:pt x="25" y="0"/>
                    <a:pt x="17" y="1"/>
                    <a:pt x="16" y="2"/>
                  </a:cubicBezTo>
                  <a:cubicBezTo>
                    <a:pt x="8" y="30"/>
                    <a:pt x="8" y="59"/>
                    <a:pt x="0" y="86"/>
                  </a:cubicBezTo>
                  <a:cubicBezTo>
                    <a:pt x="0" y="87"/>
                    <a:pt x="8" y="86"/>
                    <a:pt x="8" y="85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3" name="Freeform 89"/>
            <p:cNvSpPr/>
            <p:nvPr/>
          </p:nvSpPr>
          <p:spPr bwMode="auto">
            <a:xfrm>
              <a:off x="4516" y="1191"/>
              <a:ext cx="123" cy="313"/>
            </a:xfrm>
            <a:custGeom>
              <a:avLst/>
              <a:gdLst>
                <a:gd name="T0" fmla="*/ 42 w 52"/>
                <a:gd name="T1" fmla="*/ 3 h 132"/>
                <a:gd name="T2" fmla="*/ 21 w 52"/>
                <a:gd name="T3" fmla="*/ 53 h 132"/>
                <a:gd name="T4" fmla="*/ 1 w 52"/>
                <a:gd name="T5" fmla="*/ 129 h 132"/>
                <a:gd name="T6" fmla="*/ 10 w 52"/>
                <a:gd name="T7" fmla="*/ 128 h 132"/>
                <a:gd name="T8" fmla="*/ 28 w 52"/>
                <a:gd name="T9" fmla="*/ 59 h 132"/>
                <a:gd name="T10" fmla="*/ 50 w 52"/>
                <a:gd name="T11" fmla="*/ 3 h 132"/>
                <a:gd name="T12" fmla="*/ 42 w 52"/>
                <a:gd name="T13" fmla="*/ 3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132">
                  <a:moveTo>
                    <a:pt x="42" y="3"/>
                  </a:moveTo>
                  <a:cubicBezTo>
                    <a:pt x="29" y="17"/>
                    <a:pt x="26" y="35"/>
                    <a:pt x="21" y="53"/>
                  </a:cubicBezTo>
                  <a:cubicBezTo>
                    <a:pt x="15" y="78"/>
                    <a:pt x="10" y="104"/>
                    <a:pt x="1" y="129"/>
                  </a:cubicBezTo>
                  <a:cubicBezTo>
                    <a:pt x="0" y="132"/>
                    <a:pt x="9" y="131"/>
                    <a:pt x="10" y="128"/>
                  </a:cubicBezTo>
                  <a:cubicBezTo>
                    <a:pt x="17" y="105"/>
                    <a:pt x="22" y="82"/>
                    <a:pt x="28" y="59"/>
                  </a:cubicBezTo>
                  <a:cubicBezTo>
                    <a:pt x="33" y="40"/>
                    <a:pt x="36" y="18"/>
                    <a:pt x="50" y="3"/>
                  </a:cubicBezTo>
                  <a:cubicBezTo>
                    <a:pt x="52" y="0"/>
                    <a:pt x="44" y="1"/>
                    <a:pt x="42" y="3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4" name="Freeform 90"/>
            <p:cNvSpPr/>
            <p:nvPr/>
          </p:nvSpPr>
          <p:spPr bwMode="auto">
            <a:xfrm>
              <a:off x="4613" y="1267"/>
              <a:ext cx="144" cy="303"/>
            </a:xfrm>
            <a:custGeom>
              <a:avLst/>
              <a:gdLst>
                <a:gd name="T0" fmla="*/ 16 w 61"/>
                <a:gd name="T1" fmla="*/ 18 h 128"/>
                <a:gd name="T2" fmla="*/ 27 w 61"/>
                <a:gd name="T3" fmla="*/ 39 h 128"/>
                <a:gd name="T4" fmla="*/ 22 w 61"/>
                <a:gd name="T5" fmla="*/ 55 h 128"/>
                <a:gd name="T6" fmla="*/ 31 w 61"/>
                <a:gd name="T7" fmla="*/ 81 h 128"/>
                <a:gd name="T8" fmla="*/ 38 w 61"/>
                <a:gd name="T9" fmla="*/ 87 h 128"/>
                <a:gd name="T10" fmla="*/ 23 w 61"/>
                <a:gd name="T11" fmla="*/ 110 h 128"/>
                <a:gd name="T12" fmla="*/ 21 w 61"/>
                <a:gd name="T13" fmla="*/ 124 h 128"/>
                <a:gd name="T14" fmla="*/ 29 w 61"/>
                <a:gd name="T15" fmla="*/ 122 h 128"/>
                <a:gd name="T16" fmla="*/ 50 w 61"/>
                <a:gd name="T17" fmla="*/ 87 h 128"/>
                <a:gd name="T18" fmla="*/ 31 w 61"/>
                <a:gd name="T19" fmla="*/ 64 h 128"/>
                <a:gd name="T20" fmla="*/ 41 w 61"/>
                <a:gd name="T21" fmla="*/ 27 h 128"/>
                <a:gd name="T22" fmla="*/ 10 w 61"/>
                <a:gd name="T23" fmla="*/ 23 h 128"/>
                <a:gd name="T24" fmla="*/ 16 w 61"/>
                <a:gd name="T25" fmla="*/ 1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1" h="128">
                  <a:moveTo>
                    <a:pt x="16" y="18"/>
                  </a:moveTo>
                  <a:cubicBezTo>
                    <a:pt x="33" y="32"/>
                    <a:pt x="34" y="27"/>
                    <a:pt x="27" y="39"/>
                  </a:cubicBezTo>
                  <a:cubicBezTo>
                    <a:pt x="25" y="44"/>
                    <a:pt x="23" y="49"/>
                    <a:pt x="22" y="55"/>
                  </a:cubicBezTo>
                  <a:cubicBezTo>
                    <a:pt x="20" y="64"/>
                    <a:pt x="26" y="74"/>
                    <a:pt x="31" y="81"/>
                  </a:cubicBezTo>
                  <a:cubicBezTo>
                    <a:pt x="33" y="82"/>
                    <a:pt x="36" y="85"/>
                    <a:pt x="38" y="87"/>
                  </a:cubicBezTo>
                  <a:cubicBezTo>
                    <a:pt x="49" y="95"/>
                    <a:pt x="27" y="106"/>
                    <a:pt x="23" y="110"/>
                  </a:cubicBezTo>
                  <a:cubicBezTo>
                    <a:pt x="18" y="114"/>
                    <a:pt x="18" y="119"/>
                    <a:pt x="21" y="124"/>
                  </a:cubicBezTo>
                  <a:cubicBezTo>
                    <a:pt x="23" y="128"/>
                    <a:pt x="31" y="125"/>
                    <a:pt x="29" y="122"/>
                  </a:cubicBezTo>
                  <a:cubicBezTo>
                    <a:pt x="24" y="110"/>
                    <a:pt x="61" y="98"/>
                    <a:pt x="50" y="87"/>
                  </a:cubicBezTo>
                  <a:cubicBezTo>
                    <a:pt x="42" y="79"/>
                    <a:pt x="36" y="74"/>
                    <a:pt x="31" y="64"/>
                  </a:cubicBezTo>
                  <a:cubicBezTo>
                    <a:pt x="25" y="51"/>
                    <a:pt x="39" y="39"/>
                    <a:pt x="41" y="27"/>
                  </a:cubicBezTo>
                  <a:cubicBezTo>
                    <a:pt x="46" y="0"/>
                    <a:pt x="0" y="15"/>
                    <a:pt x="10" y="23"/>
                  </a:cubicBezTo>
                  <a:cubicBezTo>
                    <a:pt x="13" y="25"/>
                    <a:pt x="20" y="21"/>
                    <a:pt x="16" y="18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5" name="Freeform 91"/>
            <p:cNvSpPr/>
            <p:nvPr/>
          </p:nvSpPr>
          <p:spPr bwMode="auto">
            <a:xfrm>
              <a:off x="4849" y="1189"/>
              <a:ext cx="88" cy="234"/>
            </a:xfrm>
            <a:custGeom>
              <a:avLst/>
              <a:gdLst>
                <a:gd name="T0" fmla="*/ 2 w 37"/>
                <a:gd name="T1" fmla="*/ 5 h 99"/>
                <a:gd name="T2" fmla="*/ 14 w 37"/>
                <a:gd name="T3" fmla="*/ 96 h 99"/>
                <a:gd name="T4" fmla="*/ 22 w 37"/>
                <a:gd name="T5" fmla="*/ 94 h 99"/>
                <a:gd name="T6" fmla="*/ 10 w 37"/>
                <a:gd name="T7" fmla="*/ 2 h 99"/>
                <a:gd name="T8" fmla="*/ 2 w 37"/>
                <a:gd name="T9" fmla="*/ 5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99">
                  <a:moveTo>
                    <a:pt x="2" y="5"/>
                  </a:moveTo>
                  <a:cubicBezTo>
                    <a:pt x="29" y="25"/>
                    <a:pt x="6" y="69"/>
                    <a:pt x="14" y="96"/>
                  </a:cubicBezTo>
                  <a:cubicBezTo>
                    <a:pt x="15" y="99"/>
                    <a:pt x="23" y="97"/>
                    <a:pt x="22" y="94"/>
                  </a:cubicBezTo>
                  <a:cubicBezTo>
                    <a:pt x="15" y="67"/>
                    <a:pt x="37" y="22"/>
                    <a:pt x="10" y="2"/>
                  </a:cubicBezTo>
                  <a:cubicBezTo>
                    <a:pt x="7" y="0"/>
                    <a:pt x="0" y="4"/>
                    <a:pt x="2" y="5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6" name="Freeform 92"/>
            <p:cNvSpPr/>
            <p:nvPr/>
          </p:nvSpPr>
          <p:spPr bwMode="auto">
            <a:xfrm>
              <a:off x="4840" y="1146"/>
              <a:ext cx="158" cy="263"/>
            </a:xfrm>
            <a:custGeom>
              <a:avLst/>
              <a:gdLst>
                <a:gd name="T0" fmla="*/ 10 w 67"/>
                <a:gd name="T1" fmla="*/ 18 h 111"/>
                <a:gd name="T2" fmla="*/ 35 w 67"/>
                <a:gd name="T3" fmla="*/ 27 h 111"/>
                <a:gd name="T4" fmla="*/ 31 w 67"/>
                <a:gd name="T5" fmla="*/ 46 h 111"/>
                <a:gd name="T6" fmla="*/ 32 w 67"/>
                <a:gd name="T7" fmla="*/ 68 h 111"/>
                <a:gd name="T8" fmla="*/ 50 w 67"/>
                <a:gd name="T9" fmla="*/ 88 h 111"/>
                <a:gd name="T10" fmla="*/ 16 w 67"/>
                <a:gd name="T11" fmla="*/ 107 h 111"/>
                <a:gd name="T12" fmla="*/ 12 w 67"/>
                <a:gd name="T13" fmla="*/ 111 h 111"/>
                <a:gd name="T14" fmla="*/ 51 w 67"/>
                <a:gd name="T15" fmla="*/ 102 h 111"/>
                <a:gd name="T16" fmla="*/ 43 w 67"/>
                <a:gd name="T17" fmla="*/ 69 h 111"/>
                <a:gd name="T18" fmla="*/ 43 w 67"/>
                <a:gd name="T19" fmla="*/ 30 h 111"/>
                <a:gd name="T20" fmla="*/ 34 w 67"/>
                <a:gd name="T21" fmla="*/ 9 h 111"/>
                <a:gd name="T22" fmla="*/ 2 w 67"/>
                <a:gd name="T23" fmla="*/ 18 h 111"/>
                <a:gd name="T24" fmla="*/ 10 w 67"/>
                <a:gd name="T25" fmla="*/ 18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7" h="111">
                  <a:moveTo>
                    <a:pt x="10" y="18"/>
                  </a:moveTo>
                  <a:cubicBezTo>
                    <a:pt x="26" y="4"/>
                    <a:pt x="33" y="17"/>
                    <a:pt x="35" y="27"/>
                  </a:cubicBezTo>
                  <a:cubicBezTo>
                    <a:pt x="35" y="33"/>
                    <a:pt x="33" y="40"/>
                    <a:pt x="31" y="46"/>
                  </a:cubicBezTo>
                  <a:cubicBezTo>
                    <a:pt x="29" y="53"/>
                    <a:pt x="28" y="61"/>
                    <a:pt x="32" y="68"/>
                  </a:cubicBezTo>
                  <a:cubicBezTo>
                    <a:pt x="36" y="76"/>
                    <a:pt x="45" y="81"/>
                    <a:pt x="50" y="88"/>
                  </a:cubicBezTo>
                  <a:cubicBezTo>
                    <a:pt x="59" y="103"/>
                    <a:pt x="24" y="107"/>
                    <a:pt x="16" y="107"/>
                  </a:cubicBezTo>
                  <a:cubicBezTo>
                    <a:pt x="13" y="108"/>
                    <a:pt x="7" y="111"/>
                    <a:pt x="12" y="111"/>
                  </a:cubicBezTo>
                  <a:cubicBezTo>
                    <a:pt x="25" y="111"/>
                    <a:pt x="41" y="109"/>
                    <a:pt x="51" y="102"/>
                  </a:cubicBezTo>
                  <a:cubicBezTo>
                    <a:pt x="67" y="90"/>
                    <a:pt x="53" y="80"/>
                    <a:pt x="43" y="69"/>
                  </a:cubicBezTo>
                  <a:cubicBezTo>
                    <a:pt x="32" y="59"/>
                    <a:pt x="41" y="42"/>
                    <a:pt x="43" y="30"/>
                  </a:cubicBezTo>
                  <a:cubicBezTo>
                    <a:pt x="44" y="21"/>
                    <a:pt x="41" y="15"/>
                    <a:pt x="34" y="9"/>
                  </a:cubicBezTo>
                  <a:cubicBezTo>
                    <a:pt x="26" y="0"/>
                    <a:pt x="8" y="13"/>
                    <a:pt x="2" y="18"/>
                  </a:cubicBezTo>
                  <a:cubicBezTo>
                    <a:pt x="0" y="20"/>
                    <a:pt x="8" y="19"/>
                    <a:pt x="10" y="18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7" name="Freeform 93"/>
            <p:cNvSpPr/>
            <p:nvPr/>
          </p:nvSpPr>
          <p:spPr bwMode="auto">
            <a:xfrm>
              <a:off x="5055" y="1234"/>
              <a:ext cx="40" cy="45"/>
            </a:xfrm>
            <a:custGeom>
              <a:avLst/>
              <a:gdLst>
                <a:gd name="T0" fmla="*/ 10 w 17"/>
                <a:gd name="T1" fmla="*/ 1 h 19"/>
                <a:gd name="T2" fmla="*/ 1 w 17"/>
                <a:gd name="T3" fmla="*/ 9 h 19"/>
                <a:gd name="T4" fmla="*/ 4 w 17"/>
                <a:gd name="T5" fmla="*/ 17 h 19"/>
                <a:gd name="T6" fmla="*/ 10 w 17"/>
                <a:gd name="T7" fmla="*/ 18 h 19"/>
                <a:gd name="T8" fmla="*/ 12 w 17"/>
                <a:gd name="T9" fmla="*/ 13 h 19"/>
                <a:gd name="T10" fmla="*/ 9 w 17"/>
                <a:gd name="T11" fmla="*/ 10 h 19"/>
                <a:gd name="T12" fmla="*/ 14 w 17"/>
                <a:gd name="T13" fmla="*/ 6 h 19"/>
                <a:gd name="T14" fmla="*/ 16 w 17"/>
                <a:gd name="T15" fmla="*/ 2 h 19"/>
                <a:gd name="T16" fmla="*/ 10 w 17"/>
                <a:gd name="T17" fmla="*/ 1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19">
                  <a:moveTo>
                    <a:pt x="10" y="1"/>
                  </a:moveTo>
                  <a:cubicBezTo>
                    <a:pt x="7" y="3"/>
                    <a:pt x="2" y="5"/>
                    <a:pt x="1" y="9"/>
                  </a:cubicBezTo>
                  <a:cubicBezTo>
                    <a:pt x="0" y="12"/>
                    <a:pt x="2" y="15"/>
                    <a:pt x="4" y="17"/>
                  </a:cubicBezTo>
                  <a:cubicBezTo>
                    <a:pt x="5" y="19"/>
                    <a:pt x="8" y="19"/>
                    <a:pt x="10" y="18"/>
                  </a:cubicBezTo>
                  <a:cubicBezTo>
                    <a:pt x="11" y="17"/>
                    <a:pt x="13" y="15"/>
                    <a:pt x="12" y="13"/>
                  </a:cubicBezTo>
                  <a:cubicBezTo>
                    <a:pt x="11" y="12"/>
                    <a:pt x="9" y="11"/>
                    <a:pt x="9" y="10"/>
                  </a:cubicBezTo>
                  <a:cubicBezTo>
                    <a:pt x="10" y="8"/>
                    <a:pt x="12" y="7"/>
                    <a:pt x="14" y="6"/>
                  </a:cubicBezTo>
                  <a:cubicBezTo>
                    <a:pt x="15" y="6"/>
                    <a:pt x="17" y="4"/>
                    <a:pt x="16" y="2"/>
                  </a:cubicBezTo>
                  <a:cubicBezTo>
                    <a:pt x="14" y="0"/>
                    <a:pt x="12" y="1"/>
                    <a:pt x="10" y="1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8" name="Freeform 94"/>
            <p:cNvSpPr/>
            <p:nvPr/>
          </p:nvSpPr>
          <p:spPr bwMode="auto">
            <a:xfrm>
              <a:off x="5140" y="1125"/>
              <a:ext cx="55" cy="235"/>
            </a:xfrm>
            <a:custGeom>
              <a:avLst/>
              <a:gdLst>
                <a:gd name="T0" fmla="*/ 0 w 23"/>
                <a:gd name="T1" fmla="*/ 5 h 99"/>
                <a:gd name="T2" fmla="*/ 8 w 23"/>
                <a:gd name="T3" fmla="*/ 96 h 99"/>
                <a:gd name="T4" fmla="*/ 16 w 23"/>
                <a:gd name="T5" fmla="*/ 95 h 99"/>
                <a:gd name="T6" fmla="*/ 8 w 23"/>
                <a:gd name="T7" fmla="*/ 4 h 99"/>
                <a:gd name="T8" fmla="*/ 0 w 23"/>
                <a:gd name="T9" fmla="*/ 5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99">
                  <a:moveTo>
                    <a:pt x="0" y="5"/>
                  </a:moveTo>
                  <a:cubicBezTo>
                    <a:pt x="1" y="35"/>
                    <a:pt x="14" y="65"/>
                    <a:pt x="8" y="96"/>
                  </a:cubicBezTo>
                  <a:cubicBezTo>
                    <a:pt x="7" y="99"/>
                    <a:pt x="16" y="98"/>
                    <a:pt x="16" y="95"/>
                  </a:cubicBezTo>
                  <a:cubicBezTo>
                    <a:pt x="23" y="64"/>
                    <a:pt x="9" y="35"/>
                    <a:pt x="8" y="4"/>
                  </a:cubicBezTo>
                  <a:cubicBezTo>
                    <a:pt x="8" y="0"/>
                    <a:pt x="0" y="2"/>
                    <a:pt x="0" y="5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9" name="Freeform 95"/>
            <p:cNvSpPr/>
            <p:nvPr/>
          </p:nvSpPr>
          <p:spPr bwMode="auto">
            <a:xfrm>
              <a:off x="5124" y="1116"/>
              <a:ext cx="170" cy="265"/>
            </a:xfrm>
            <a:custGeom>
              <a:avLst/>
              <a:gdLst>
                <a:gd name="T0" fmla="*/ 10 w 72"/>
                <a:gd name="T1" fmla="*/ 78 h 112"/>
                <a:gd name="T2" fmla="*/ 68 w 72"/>
                <a:gd name="T3" fmla="*/ 4 h 112"/>
                <a:gd name="T4" fmla="*/ 59 w 72"/>
                <a:gd name="T5" fmla="*/ 5 h 112"/>
                <a:gd name="T6" fmla="*/ 63 w 72"/>
                <a:gd name="T7" fmla="*/ 107 h 112"/>
                <a:gd name="T8" fmla="*/ 72 w 72"/>
                <a:gd name="T9" fmla="*/ 107 h 112"/>
                <a:gd name="T10" fmla="*/ 68 w 72"/>
                <a:gd name="T11" fmla="*/ 4 h 112"/>
                <a:gd name="T12" fmla="*/ 59 w 72"/>
                <a:gd name="T13" fmla="*/ 5 h 112"/>
                <a:gd name="T14" fmla="*/ 4 w 72"/>
                <a:gd name="T15" fmla="*/ 75 h 112"/>
                <a:gd name="T16" fmla="*/ 10 w 72"/>
                <a:gd name="T17" fmla="*/ 7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" h="112">
                  <a:moveTo>
                    <a:pt x="10" y="78"/>
                  </a:moveTo>
                  <a:cubicBezTo>
                    <a:pt x="36" y="57"/>
                    <a:pt x="59" y="37"/>
                    <a:pt x="68" y="4"/>
                  </a:cubicBezTo>
                  <a:cubicBezTo>
                    <a:pt x="65" y="4"/>
                    <a:pt x="62" y="5"/>
                    <a:pt x="59" y="5"/>
                  </a:cubicBezTo>
                  <a:cubicBezTo>
                    <a:pt x="56" y="39"/>
                    <a:pt x="63" y="73"/>
                    <a:pt x="63" y="107"/>
                  </a:cubicBezTo>
                  <a:cubicBezTo>
                    <a:pt x="63" y="112"/>
                    <a:pt x="72" y="110"/>
                    <a:pt x="72" y="107"/>
                  </a:cubicBezTo>
                  <a:cubicBezTo>
                    <a:pt x="71" y="72"/>
                    <a:pt x="65" y="38"/>
                    <a:pt x="68" y="4"/>
                  </a:cubicBezTo>
                  <a:cubicBezTo>
                    <a:pt x="68" y="0"/>
                    <a:pt x="60" y="2"/>
                    <a:pt x="59" y="5"/>
                  </a:cubicBezTo>
                  <a:cubicBezTo>
                    <a:pt x="51" y="36"/>
                    <a:pt x="29" y="55"/>
                    <a:pt x="4" y="75"/>
                  </a:cubicBezTo>
                  <a:cubicBezTo>
                    <a:pt x="0" y="78"/>
                    <a:pt x="7" y="81"/>
                    <a:pt x="10" y="78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0" name="Freeform 96"/>
            <p:cNvSpPr/>
            <p:nvPr/>
          </p:nvSpPr>
          <p:spPr bwMode="auto">
            <a:xfrm>
              <a:off x="2973" y="917"/>
              <a:ext cx="1999" cy="241"/>
            </a:xfrm>
            <a:custGeom>
              <a:avLst/>
              <a:gdLst>
                <a:gd name="T0" fmla="*/ 10 w 845"/>
                <a:gd name="T1" fmla="*/ 100 h 102"/>
                <a:gd name="T2" fmla="*/ 62 w 845"/>
                <a:gd name="T3" fmla="*/ 84 h 102"/>
                <a:gd name="T4" fmla="*/ 117 w 845"/>
                <a:gd name="T5" fmla="*/ 70 h 102"/>
                <a:gd name="T6" fmla="*/ 220 w 845"/>
                <a:gd name="T7" fmla="*/ 47 h 102"/>
                <a:gd name="T8" fmla="*/ 446 w 845"/>
                <a:gd name="T9" fmla="*/ 12 h 102"/>
                <a:gd name="T10" fmla="*/ 661 w 845"/>
                <a:gd name="T11" fmla="*/ 12 h 102"/>
                <a:gd name="T12" fmla="*/ 762 w 845"/>
                <a:gd name="T13" fmla="*/ 36 h 102"/>
                <a:gd name="T14" fmla="*/ 840 w 845"/>
                <a:gd name="T15" fmla="*/ 48 h 102"/>
                <a:gd name="T16" fmla="*/ 839 w 845"/>
                <a:gd name="T17" fmla="*/ 45 h 102"/>
                <a:gd name="T18" fmla="*/ 726 w 845"/>
                <a:gd name="T19" fmla="*/ 19 h 102"/>
                <a:gd name="T20" fmla="*/ 627 w 845"/>
                <a:gd name="T21" fmla="*/ 5 h 102"/>
                <a:gd name="T22" fmla="*/ 415 w 845"/>
                <a:gd name="T23" fmla="*/ 11 h 102"/>
                <a:gd name="T24" fmla="*/ 195 w 845"/>
                <a:gd name="T25" fmla="*/ 48 h 102"/>
                <a:gd name="T26" fmla="*/ 84 w 845"/>
                <a:gd name="T27" fmla="*/ 74 h 102"/>
                <a:gd name="T28" fmla="*/ 32 w 845"/>
                <a:gd name="T29" fmla="*/ 88 h 102"/>
                <a:gd name="T30" fmla="*/ 4 w 845"/>
                <a:gd name="T31" fmla="*/ 99 h 102"/>
                <a:gd name="T32" fmla="*/ 10 w 845"/>
                <a:gd name="T33" fmla="*/ 10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45" h="102">
                  <a:moveTo>
                    <a:pt x="10" y="100"/>
                  </a:moveTo>
                  <a:cubicBezTo>
                    <a:pt x="23" y="91"/>
                    <a:pt x="47" y="88"/>
                    <a:pt x="62" y="84"/>
                  </a:cubicBezTo>
                  <a:cubicBezTo>
                    <a:pt x="80" y="79"/>
                    <a:pt x="99" y="75"/>
                    <a:pt x="117" y="70"/>
                  </a:cubicBezTo>
                  <a:cubicBezTo>
                    <a:pt x="151" y="62"/>
                    <a:pt x="185" y="54"/>
                    <a:pt x="220" y="47"/>
                  </a:cubicBezTo>
                  <a:cubicBezTo>
                    <a:pt x="295" y="33"/>
                    <a:pt x="370" y="19"/>
                    <a:pt x="446" y="12"/>
                  </a:cubicBezTo>
                  <a:cubicBezTo>
                    <a:pt x="517" y="4"/>
                    <a:pt x="590" y="5"/>
                    <a:pt x="661" y="12"/>
                  </a:cubicBezTo>
                  <a:cubicBezTo>
                    <a:pt x="695" y="16"/>
                    <a:pt x="731" y="22"/>
                    <a:pt x="762" y="36"/>
                  </a:cubicBezTo>
                  <a:cubicBezTo>
                    <a:pt x="787" y="48"/>
                    <a:pt x="812" y="54"/>
                    <a:pt x="840" y="48"/>
                  </a:cubicBezTo>
                  <a:cubicBezTo>
                    <a:pt x="845" y="47"/>
                    <a:pt x="844" y="44"/>
                    <a:pt x="839" y="45"/>
                  </a:cubicBezTo>
                  <a:cubicBezTo>
                    <a:pt x="799" y="53"/>
                    <a:pt x="763" y="28"/>
                    <a:pt x="726" y="19"/>
                  </a:cubicBezTo>
                  <a:cubicBezTo>
                    <a:pt x="694" y="10"/>
                    <a:pt x="660" y="7"/>
                    <a:pt x="627" y="5"/>
                  </a:cubicBezTo>
                  <a:cubicBezTo>
                    <a:pt x="556" y="0"/>
                    <a:pt x="485" y="3"/>
                    <a:pt x="415" y="11"/>
                  </a:cubicBezTo>
                  <a:cubicBezTo>
                    <a:pt x="341" y="20"/>
                    <a:pt x="268" y="34"/>
                    <a:pt x="195" y="48"/>
                  </a:cubicBezTo>
                  <a:cubicBezTo>
                    <a:pt x="158" y="56"/>
                    <a:pt x="121" y="65"/>
                    <a:pt x="84" y="74"/>
                  </a:cubicBezTo>
                  <a:cubicBezTo>
                    <a:pt x="66" y="79"/>
                    <a:pt x="49" y="84"/>
                    <a:pt x="32" y="88"/>
                  </a:cubicBezTo>
                  <a:cubicBezTo>
                    <a:pt x="21" y="91"/>
                    <a:pt x="13" y="93"/>
                    <a:pt x="4" y="99"/>
                  </a:cubicBezTo>
                  <a:cubicBezTo>
                    <a:pt x="0" y="102"/>
                    <a:pt x="8" y="102"/>
                    <a:pt x="10" y="100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1" name="Freeform 97"/>
            <p:cNvSpPr/>
            <p:nvPr/>
          </p:nvSpPr>
          <p:spPr bwMode="auto">
            <a:xfrm>
              <a:off x="4863" y="969"/>
              <a:ext cx="124" cy="116"/>
            </a:xfrm>
            <a:custGeom>
              <a:avLst/>
              <a:gdLst>
                <a:gd name="T0" fmla="*/ 13 w 52"/>
                <a:gd name="T1" fmla="*/ 4 h 49"/>
                <a:gd name="T2" fmla="*/ 40 w 52"/>
                <a:gd name="T3" fmla="*/ 28 h 49"/>
                <a:gd name="T4" fmla="*/ 5 w 52"/>
                <a:gd name="T5" fmla="*/ 47 h 49"/>
                <a:gd name="T6" fmla="*/ 11 w 52"/>
                <a:gd name="T7" fmla="*/ 48 h 49"/>
                <a:gd name="T8" fmla="*/ 48 w 52"/>
                <a:gd name="T9" fmla="*/ 25 h 49"/>
                <a:gd name="T10" fmla="*/ 19 w 52"/>
                <a:gd name="T11" fmla="*/ 0 h 49"/>
                <a:gd name="T12" fmla="*/ 13 w 52"/>
                <a:gd name="T13" fmla="*/ 4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49">
                  <a:moveTo>
                    <a:pt x="13" y="4"/>
                  </a:moveTo>
                  <a:cubicBezTo>
                    <a:pt x="22" y="4"/>
                    <a:pt x="43" y="18"/>
                    <a:pt x="40" y="28"/>
                  </a:cubicBezTo>
                  <a:cubicBezTo>
                    <a:pt x="36" y="38"/>
                    <a:pt x="15" y="42"/>
                    <a:pt x="5" y="47"/>
                  </a:cubicBezTo>
                  <a:cubicBezTo>
                    <a:pt x="0" y="49"/>
                    <a:pt x="8" y="49"/>
                    <a:pt x="11" y="48"/>
                  </a:cubicBezTo>
                  <a:cubicBezTo>
                    <a:pt x="22" y="43"/>
                    <a:pt x="44" y="39"/>
                    <a:pt x="48" y="25"/>
                  </a:cubicBezTo>
                  <a:cubicBezTo>
                    <a:pt x="52" y="15"/>
                    <a:pt x="28" y="1"/>
                    <a:pt x="19" y="0"/>
                  </a:cubicBezTo>
                  <a:cubicBezTo>
                    <a:pt x="17" y="0"/>
                    <a:pt x="9" y="3"/>
                    <a:pt x="13" y="4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2" name="Freeform 98"/>
            <p:cNvSpPr/>
            <p:nvPr/>
          </p:nvSpPr>
          <p:spPr bwMode="auto">
            <a:xfrm>
              <a:off x="3555" y="1478"/>
              <a:ext cx="1339" cy="443"/>
            </a:xfrm>
            <a:custGeom>
              <a:avLst/>
              <a:gdLst>
                <a:gd name="T0" fmla="*/ 557 w 566"/>
                <a:gd name="T1" fmla="*/ 4 h 187"/>
                <a:gd name="T2" fmla="*/ 497 w 566"/>
                <a:gd name="T3" fmla="*/ 129 h 187"/>
                <a:gd name="T4" fmla="*/ 358 w 566"/>
                <a:gd name="T5" fmla="*/ 173 h 187"/>
                <a:gd name="T6" fmla="*/ 10 w 566"/>
                <a:gd name="T7" fmla="*/ 127 h 187"/>
                <a:gd name="T8" fmla="*/ 4 w 566"/>
                <a:gd name="T9" fmla="*/ 131 h 187"/>
                <a:gd name="T10" fmla="*/ 5 w 566"/>
                <a:gd name="T11" fmla="*/ 131 h 187"/>
                <a:gd name="T12" fmla="*/ 10 w 566"/>
                <a:gd name="T13" fmla="*/ 134 h 187"/>
                <a:gd name="T14" fmla="*/ 13 w 566"/>
                <a:gd name="T15" fmla="*/ 133 h 187"/>
                <a:gd name="T16" fmla="*/ 14 w 566"/>
                <a:gd name="T17" fmla="*/ 129 h 187"/>
                <a:gd name="T18" fmla="*/ 11 w 566"/>
                <a:gd name="T19" fmla="*/ 127 h 187"/>
                <a:gd name="T20" fmla="*/ 5 w 566"/>
                <a:gd name="T21" fmla="*/ 132 h 187"/>
                <a:gd name="T22" fmla="*/ 381 w 566"/>
                <a:gd name="T23" fmla="*/ 176 h 187"/>
                <a:gd name="T24" fmla="*/ 500 w 566"/>
                <a:gd name="T25" fmla="*/ 135 h 187"/>
                <a:gd name="T26" fmla="*/ 565 w 566"/>
                <a:gd name="T27" fmla="*/ 3 h 187"/>
                <a:gd name="T28" fmla="*/ 557 w 566"/>
                <a:gd name="T29" fmla="*/ 4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66" h="187">
                  <a:moveTo>
                    <a:pt x="557" y="4"/>
                  </a:moveTo>
                  <a:cubicBezTo>
                    <a:pt x="547" y="50"/>
                    <a:pt x="533" y="95"/>
                    <a:pt x="497" y="129"/>
                  </a:cubicBezTo>
                  <a:cubicBezTo>
                    <a:pt x="461" y="163"/>
                    <a:pt x="406" y="171"/>
                    <a:pt x="358" y="173"/>
                  </a:cubicBezTo>
                  <a:cubicBezTo>
                    <a:pt x="242" y="178"/>
                    <a:pt x="121" y="157"/>
                    <a:pt x="10" y="127"/>
                  </a:cubicBezTo>
                  <a:cubicBezTo>
                    <a:pt x="8" y="126"/>
                    <a:pt x="0" y="129"/>
                    <a:pt x="4" y="131"/>
                  </a:cubicBezTo>
                  <a:cubicBezTo>
                    <a:pt x="4" y="131"/>
                    <a:pt x="5" y="131"/>
                    <a:pt x="5" y="131"/>
                  </a:cubicBezTo>
                  <a:cubicBezTo>
                    <a:pt x="0" y="135"/>
                    <a:pt x="7" y="136"/>
                    <a:pt x="10" y="134"/>
                  </a:cubicBezTo>
                  <a:cubicBezTo>
                    <a:pt x="11" y="134"/>
                    <a:pt x="12" y="133"/>
                    <a:pt x="13" y="133"/>
                  </a:cubicBezTo>
                  <a:cubicBezTo>
                    <a:pt x="15" y="132"/>
                    <a:pt x="16" y="130"/>
                    <a:pt x="14" y="129"/>
                  </a:cubicBezTo>
                  <a:cubicBezTo>
                    <a:pt x="13" y="128"/>
                    <a:pt x="12" y="128"/>
                    <a:pt x="11" y="127"/>
                  </a:cubicBezTo>
                  <a:cubicBezTo>
                    <a:pt x="9" y="129"/>
                    <a:pt x="7" y="130"/>
                    <a:pt x="5" y="132"/>
                  </a:cubicBezTo>
                  <a:cubicBezTo>
                    <a:pt x="124" y="164"/>
                    <a:pt x="256" y="187"/>
                    <a:pt x="381" y="176"/>
                  </a:cubicBezTo>
                  <a:cubicBezTo>
                    <a:pt x="424" y="173"/>
                    <a:pt x="466" y="161"/>
                    <a:pt x="500" y="135"/>
                  </a:cubicBezTo>
                  <a:cubicBezTo>
                    <a:pt x="541" y="102"/>
                    <a:pt x="555" y="50"/>
                    <a:pt x="565" y="3"/>
                  </a:cubicBezTo>
                  <a:cubicBezTo>
                    <a:pt x="566" y="0"/>
                    <a:pt x="557" y="1"/>
                    <a:pt x="557" y="4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3" name="Freeform 99"/>
            <p:cNvSpPr/>
            <p:nvPr/>
          </p:nvSpPr>
          <p:spPr bwMode="auto">
            <a:xfrm>
              <a:off x="3496" y="1679"/>
              <a:ext cx="142" cy="185"/>
            </a:xfrm>
            <a:custGeom>
              <a:avLst/>
              <a:gdLst>
                <a:gd name="T0" fmla="*/ 0 w 60"/>
                <a:gd name="T1" fmla="*/ 30 h 78"/>
                <a:gd name="T2" fmla="*/ 20 w 60"/>
                <a:gd name="T3" fmla="*/ 76 h 78"/>
                <a:gd name="T4" fmla="*/ 29 w 60"/>
                <a:gd name="T5" fmla="*/ 74 h 78"/>
                <a:gd name="T6" fmla="*/ 54 w 60"/>
                <a:gd name="T7" fmla="*/ 3 h 78"/>
                <a:gd name="T8" fmla="*/ 51 w 60"/>
                <a:gd name="T9" fmla="*/ 1 h 78"/>
                <a:gd name="T10" fmla="*/ 16 w 60"/>
                <a:gd name="T11" fmla="*/ 25 h 78"/>
                <a:gd name="T12" fmla="*/ 20 w 60"/>
                <a:gd name="T13" fmla="*/ 76 h 78"/>
                <a:gd name="T14" fmla="*/ 29 w 60"/>
                <a:gd name="T15" fmla="*/ 74 h 78"/>
                <a:gd name="T16" fmla="*/ 8 w 60"/>
                <a:gd name="T17" fmla="*/ 28 h 78"/>
                <a:gd name="T18" fmla="*/ 0 w 60"/>
                <a:gd name="T19" fmla="*/ 3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0" h="78">
                  <a:moveTo>
                    <a:pt x="0" y="30"/>
                  </a:moveTo>
                  <a:cubicBezTo>
                    <a:pt x="5" y="46"/>
                    <a:pt x="12" y="61"/>
                    <a:pt x="20" y="76"/>
                  </a:cubicBezTo>
                  <a:cubicBezTo>
                    <a:pt x="23" y="75"/>
                    <a:pt x="26" y="74"/>
                    <a:pt x="29" y="74"/>
                  </a:cubicBezTo>
                  <a:cubicBezTo>
                    <a:pt x="12" y="44"/>
                    <a:pt x="18" y="15"/>
                    <a:pt x="54" y="3"/>
                  </a:cubicBezTo>
                  <a:cubicBezTo>
                    <a:pt x="60" y="1"/>
                    <a:pt x="54" y="0"/>
                    <a:pt x="51" y="1"/>
                  </a:cubicBezTo>
                  <a:cubicBezTo>
                    <a:pt x="37" y="6"/>
                    <a:pt x="24" y="13"/>
                    <a:pt x="16" y="25"/>
                  </a:cubicBezTo>
                  <a:cubicBezTo>
                    <a:pt x="5" y="41"/>
                    <a:pt x="12" y="61"/>
                    <a:pt x="20" y="76"/>
                  </a:cubicBezTo>
                  <a:cubicBezTo>
                    <a:pt x="21" y="78"/>
                    <a:pt x="29" y="75"/>
                    <a:pt x="29" y="74"/>
                  </a:cubicBezTo>
                  <a:cubicBezTo>
                    <a:pt x="21" y="59"/>
                    <a:pt x="13" y="44"/>
                    <a:pt x="8" y="28"/>
                  </a:cubicBezTo>
                  <a:cubicBezTo>
                    <a:pt x="8" y="26"/>
                    <a:pt x="0" y="28"/>
                    <a:pt x="0" y="30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4" name="Freeform 100"/>
            <p:cNvSpPr/>
            <p:nvPr/>
          </p:nvSpPr>
          <p:spPr bwMode="auto">
            <a:xfrm>
              <a:off x="5313" y="1899"/>
              <a:ext cx="55" cy="74"/>
            </a:xfrm>
            <a:custGeom>
              <a:avLst/>
              <a:gdLst>
                <a:gd name="T0" fmla="*/ 2 w 23"/>
                <a:gd name="T1" fmla="*/ 7 h 31"/>
                <a:gd name="T2" fmla="*/ 13 w 23"/>
                <a:gd name="T3" fmla="*/ 28 h 31"/>
                <a:gd name="T4" fmla="*/ 21 w 23"/>
                <a:gd name="T5" fmla="*/ 24 h 31"/>
                <a:gd name="T6" fmla="*/ 9 w 23"/>
                <a:gd name="T7" fmla="*/ 3 h 31"/>
                <a:gd name="T8" fmla="*/ 2 w 23"/>
                <a:gd name="T9" fmla="*/ 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31">
                  <a:moveTo>
                    <a:pt x="2" y="7"/>
                  </a:moveTo>
                  <a:cubicBezTo>
                    <a:pt x="5" y="14"/>
                    <a:pt x="9" y="21"/>
                    <a:pt x="13" y="28"/>
                  </a:cubicBezTo>
                  <a:cubicBezTo>
                    <a:pt x="15" y="31"/>
                    <a:pt x="23" y="28"/>
                    <a:pt x="21" y="24"/>
                  </a:cubicBezTo>
                  <a:cubicBezTo>
                    <a:pt x="17" y="17"/>
                    <a:pt x="13" y="10"/>
                    <a:pt x="9" y="3"/>
                  </a:cubicBezTo>
                  <a:cubicBezTo>
                    <a:pt x="8" y="0"/>
                    <a:pt x="0" y="3"/>
                    <a:pt x="2" y="7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5" name="Freeform 101"/>
            <p:cNvSpPr/>
            <p:nvPr/>
          </p:nvSpPr>
          <p:spPr bwMode="auto">
            <a:xfrm>
              <a:off x="5183" y="1573"/>
              <a:ext cx="213" cy="125"/>
            </a:xfrm>
            <a:custGeom>
              <a:avLst/>
              <a:gdLst>
                <a:gd name="T0" fmla="*/ 9 w 90"/>
                <a:gd name="T1" fmla="*/ 49 h 53"/>
                <a:gd name="T2" fmla="*/ 57 w 90"/>
                <a:gd name="T3" fmla="*/ 6 h 53"/>
                <a:gd name="T4" fmla="*/ 74 w 90"/>
                <a:gd name="T5" fmla="*/ 25 h 53"/>
                <a:gd name="T6" fmla="*/ 51 w 90"/>
                <a:gd name="T7" fmla="*/ 45 h 53"/>
                <a:gd name="T8" fmla="*/ 56 w 90"/>
                <a:gd name="T9" fmla="*/ 47 h 53"/>
                <a:gd name="T10" fmla="*/ 84 w 90"/>
                <a:gd name="T11" fmla="*/ 20 h 53"/>
                <a:gd name="T12" fmla="*/ 69 w 90"/>
                <a:gd name="T13" fmla="*/ 1 h 53"/>
                <a:gd name="T14" fmla="*/ 1 w 90"/>
                <a:gd name="T15" fmla="*/ 50 h 53"/>
                <a:gd name="T16" fmla="*/ 9 w 90"/>
                <a:gd name="T17" fmla="*/ 49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" h="53">
                  <a:moveTo>
                    <a:pt x="9" y="49"/>
                  </a:moveTo>
                  <a:cubicBezTo>
                    <a:pt x="14" y="29"/>
                    <a:pt x="37" y="11"/>
                    <a:pt x="57" y="6"/>
                  </a:cubicBezTo>
                  <a:cubicBezTo>
                    <a:pt x="73" y="2"/>
                    <a:pt x="82" y="13"/>
                    <a:pt x="74" y="25"/>
                  </a:cubicBezTo>
                  <a:cubicBezTo>
                    <a:pt x="69" y="33"/>
                    <a:pt x="60" y="40"/>
                    <a:pt x="51" y="45"/>
                  </a:cubicBezTo>
                  <a:cubicBezTo>
                    <a:pt x="46" y="47"/>
                    <a:pt x="53" y="48"/>
                    <a:pt x="56" y="47"/>
                  </a:cubicBezTo>
                  <a:cubicBezTo>
                    <a:pt x="68" y="41"/>
                    <a:pt x="78" y="31"/>
                    <a:pt x="84" y="20"/>
                  </a:cubicBezTo>
                  <a:cubicBezTo>
                    <a:pt x="90" y="9"/>
                    <a:pt x="80" y="1"/>
                    <a:pt x="69" y="1"/>
                  </a:cubicBezTo>
                  <a:cubicBezTo>
                    <a:pt x="42" y="0"/>
                    <a:pt x="7" y="25"/>
                    <a:pt x="1" y="50"/>
                  </a:cubicBezTo>
                  <a:cubicBezTo>
                    <a:pt x="0" y="53"/>
                    <a:pt x="9" y="51"/>
                    <a:pt x="9" y="49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6" name="Freeform 102"/>
            <p:cNvSpPr/>
            <p:nvPr/>
          </p:nvSpPr>
          <p:spPr bwMode="auto">
            <a:xfrm>
              <a:off x="5218" y="1708"/>
              <a:ext cx="138" cy="267"/>
            </a:xfrm>
            <a:custGeom>
              <a:avLst/>
              <a:gdLst>
                <a:gd name="T0" fmla="*/ 1 w 58"/>
                <a:gd name="T1" fmla="*/ 4 h 113"/>
                <a:gd name="T2" fmla="*/ 49 w 58"/>
                <a:gd name="T3" fmla="*/ 112 h 113"/>
                <a:gd name="T4" fmla="*/ 57 w 58"/>
                <a:gd name="T5" fmla="*/ 109 h 113"/>
                <a:gd name="T6" fmla="*/ 9 w 58"/>
                <a:gd name="T7" fmla="*/ 2 h 113"/>
                <a:gd name="T8" fmla="*/ 1 w 58"/>
                <a:gd name="T9" fmla="*/ 4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113">
                  <a:moveTo>
                    <a:pt x="1" y="4"/>
                  </a:moveTo>
                  <a:cubicBezTo>
                    <a:pt x="20" y="38"/>
                    <a:pt x="31" y="76"/>
                    <a:pt x="49" y="112"/>
                  </a:cubicBezTo>
                  <a:cubicBezTo>
                    <a:pt x="50" y="113"/>
                    <a:pt x="58" y="111"/>
                    <a:pt x="57" y="109"/>
                  </a:cubicBezTo>
                  <a:cubicBezTo>
                    <a:pt x="39" y="74"/>
                    <a:pt x="29" y="36"/>
                    <a:pt x="9" y="2"/>
                  </a:cubicBezTo>
                  <a:cubicBezTo>
                    <a:pt x="8" y="0"/>
                    <a:pt x="0" y="2"/>
                    <a:pt x="1" y="4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7" name="Freeform 103"/>
            <p:cNvSpPr/>
            <p:nvPr/>
          </p:nvSpPr>
          <p:spPr bwMode="auto">
            <a:xfrm>
              <a:off x="5465" y="1608"/>
              <a:ext cx="156" cy="126"/>
            </a:xfrm>
            <a:custGeom>
              <a:avLst/>
              <a:gdLst>
                <a:gd name="T0" fmla="*/ 9 w 66"/>
                <a:gd name="T1" fmla="*/ 48 h 53"/>
                <a:gd name="T2" fmla="*/ 31 w 66"/>
                <a:gd name="T3" fmla="*/ 22 h 53"/>
                <a:gd name="T4" fmla="*/ 59 w 66"/>
                <a:gd name="T5" fmla="*/ 6 h 53"/>
                <a:gd name="T6" fmla="*/ 60 w 66"/>
                <a:gd name="T7" fmla="*/ 0 h 53"/>
                <a:gd name="T8" fmla="*/ 25 w 66"/>
                <a:gd name="T9" fmla="*/ 18 h 53"/>
                <a:gd name="T10" fmla="*/ 0 w 66"/>
                <a:gd name="T11" fmla="*/ 48 h 53"/>
                <a:gd name="T12" fmla="*/ 9 w 66"/>
                <a:gd name="T13" fmla="*/ 48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6" h="53">
                  <a:moveTo>
                    <a:pt x="9" y="48"/>
                  </a:moveTo>
                  <a:cubicBezTo>
                    <a:pt x="10" y="38"/>
                    <a:pt x="23" y="28"/>
                    <a:pt x="31" y="22"/>
                  </a:cubicBezTo>
                  <a:cubicBezTo>
                    <a:pt x="38" y="16"/>
                    <a:pt x="50" y="6"/>
                    <a:pt x="59" y="6"/>
                  </a:cubicBezTo>
                  <a:cubicBezTo>
                    <a:pt x="64" y="5"/>
                    <a:pt x="66" y="0"/>
                    <a:pt x="60" y="0"/>
                  </a:cubicBezTo>
                  <a:cubicBezTo>
                    <a:pt x="47" y="1"/>
                    <a:pt x="35" y="11"/>
                    <a:pt x="25" y="18"/>
                  </a:cubicBezTo>
                  <a:cubicBezTo>
                    <a:pt x="16" y="25"/>
                    <a:pt x="1" y="36"/>
                    <a:pt x="0" y="48"/>
                  </a:cubicBezTo>
                  <a:cubicBezTo>
                    <a:pt x="0" y="53"/>
                    <a:pt x="8" y="51"/>
                    <a:pt x="9" y="48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8" name="Freeform 104"/>
            <p:cNvSpPr/>
            <p:nvPr/>
          </p:nvSpPr>
          <p:spPr bwMode="auto">
            <a:xfrm>
              <a:off x="5467" y="1599"/>
              <a:ext cx="270" cy="189"/>
            </a:xfrm>
            <a:custGeom>
              <a:avLst/>
              <a:gdLst>
                <a:gd name="T0" fmla="*/ 11 w 114"/>
                <a:gd name="T1" fmla="*/ 77 h 80"/>
                <a:gd name="T2" fmla="*/ 110 w 114"/>
                <a:gd name="T3" fmla="*/ 5 h 80"/>
                <a:gd name="T4" fmla="*/ 104 w 114"/>
                <a:gd name="T5" fmla="*/ 2 h 80"/>
                <a:gd name="T6" fmla="*/ 4 w 114"/>
                <a:gd name="T7" fmla="*/ 75 h 80"/>
                <a:gd name="T8" fmla="*/ 11 w 114"/>
                <a:gd name="T9" fmla="*/ 77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80">
                  <a:moveTo>
                    <a:pt x="11" y="77"/>
                  </a:moveTo>
                  <a:cubicBezTo>
                    <a:pt x="41" y="50"/>
                    <a:pt x="75" y="27"/>
                    <a:pt x="110" y="5"/>
                  </a:cubicBezTo>
                  <a:cubicBezTo>
                    <a:pt x="114" y="2"/>
                    <a:pt x="107" y="0"/>
                    <a:pt x="104" y="2"/>
                  </a:cubicBezTo>
                  <a:cubicBezTo>
                    <a:pt x="69" y="24"/>
                    <a:pt x="34" y="47"/>
                    <a:pt x="4" y="75"/>
                  </a:cubicBezTo>
                  <a:cubicBezTo>
                    <a:pt x="0" y="79"/>
                    <a:pt x="8" y="80"/>
                    <a:pt x="11" y="77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9" name="Freeform 105"/>
            <p:cNvSpPr/>
            <p:nvPr/>
          </p:nvSpPr>
          <p:spPr bwMode="auto">
            <a:xfrm>
              <a:off x="5751" y="1374"/>
              <a:ext cx="113" cy="227"/>
            </a:xfrm>
            <a:custGeom>
              <a:avLst/>
              <a:gdLst>
                <a:gd name="T0" fmla="*/ 1 w 48"/>
                <a:gd name="T1" fmla="*/ 6 h 96"/>
                <a:gd name="T2" fmla="*/ 38 w 48"/>
                <a:gd name="T3" fmla="*/ 93 h 96"/>
                <a:gd name="T4" fmla="*/ 46 w 48"/>
                <a:gd name="T5" fmla="*/ 90 h 96"/>
                <a:gd name="T6" fmla="*/ 10 w 48"/>
                <a:gd name="T7" fmla="*/ 3 h 96"/>
                <a:gd name="T8" fmla="*/ 1 w 48"/>
                <a:gd name="T9" fmla="*/ 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96">
                  <a:moveTo>
                    <a:pt x="1" y="6"/>
                  </a:moveTo>
                  <a:cubicBezTo>
                    <a:pt x="9" y="36"/>
                    <a:pt x="26" y="63"/>
                    <a:pt x="38" y="93"/>
                  </a:cubicBezTo>
                  <a:cubicBezTo>
                    <a:pt x="39" y="96"/>
                    <a:pt x="48" y="93"/>
                    <a:pt x="46" y="90"/>
                  </a:cubicBezTo>
                  <a:cubicBezTo>
                    <a:pt x="34" y="61"/>
                    <a:pt x="17" y="34"/>
                    <a:pt x="10" y="3"/>
                  </a:cubicBezTo>
                  <a:cubicBezTo>
                    <a:pt x="9" y="0"/>
                    <a:pt x="0" y="2"/>
                    <a:pt x="1" y="6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0" name="Freeform 106"/>
            <p:cNvSpPr/>
            <p:nvPr/>
          </p:nvSpPr>
          <p:spPr bwMode="auto">
            <a:xfrm>
              <a:off x="5737" y="1260"/>
              <a:ext cx="260" cy="346"/>
            </a:xfrm>
            <a:custGeom>
              <a:avLst/>
              <a:gdLst>
                <a:gd name="T0" fmla="*/ 12 w 110"/>
                <a:gd name="T1" fmla="*/ 44 h 146"/>
                <a:gd name="T2" fmla="*/ 16 w 110"/>
                <a:gd name="T3" fmla="*/ 19 h 146"/>
                <a:gd name="T4" fmla="*/ 39 w 110"/>
                <a:gd name="T5" fmla="*/ 14 h 146"/>
                <a:gd name="T6" fmla="*/ 39 w 110"/>
                <a:gd name="T7" fmla="*/ 31 h 146"/>
                <a:gd name="T8" fmla="*/ 38 w 110"/>
                <a:gd name="T9" fmla="*/ 81 h 146"/>
                <a:gd name="T10" fmla="*/ 77 w 110"/>
                <a:gd name="T11" fmla="*/ 104 h 146"/>
                <a:gd name="T12" fmla="*/ 51 w 110"/>
                <a:gd name="T13" fmla="*/ 143 h 146"/>
                <a:gd name="T14" fmla="*/ 60 w 110"/>
                <a:gd name="T15" fmla="*/ 142 h 146"/>
                <a:gd name="T16" fmla="*/ 82 w 110"/>
                <a:gd name="T17" fmla="*/ 100 h 146"/>
                <a:gd name="T18" fmla="*/ 51 w 110"/>
                <a:gd name="T19" fmla="*/ 83 h 146"/>
                <a:gd name="T20" fmla="*/ 45 w 110"/>
                <a:gd name="T21" fmla="*/ 43 h 146"/>
                <a:gd name="T22" fmla="*/ 30 w 110"/>
                <a:gd name="T23" fmla="*/ 3 h 146"/>
                <a:gd name="T24" fmla="*/ 3 w 110"/>
                <a:gd name="T25" fmla="*/ 47 h 146"/>
                <a:gd name="T26" fmla="*/ 12 w 110"/>
                <a:gd name="T27" fmla="*/ 44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0" h="146">
                  <a:moveTo>
                    <a:pt x="12" y="44"/>
                  </a:moveTo>
                  <a:cubicBezTo>
                    <a:pt x="10" y="35"/>
                    <a:pt x="12" y="27"/>
                    <a:pt x="16" y="19"/>
                  </a:cubicBezTo>
                  <a:cubicBezTo>
                    <a:pt x="20" y="10"/>
                    <a:pt x="33" y="3"/>
                    <a:pt x="39" y="14"/>
                  </a:cubicBezTo>
                  <a:cubicBezTo>
                    <a:pt x="41" y="19"/>
                    <a:pt x="40" y="26"/>
                    <a:pt x="39" y="31"/>
                  </a:cubicBezTo>
                  <a:cubicBezTo>
                    <a:pt x="37" y="48"/>
                    <a:pt x="29" y="65"/>
                    <a:pt x="38" y="81"/>
                  </a:cubicBezTo>
                  <a:cubicBezTo>
                    <a:pt x="45" y="93"/>
                    <a:pt x="66" y="97"/>
                    <a:pt x="77" y="104"/>
                  </a:cubicBezTo>
                  <a:cubicBezTo>
                    <a:pt x="97" y="118"/>
                    <a:pt x="54" y="129"/>
                    <a:pt x="51" y="143"/>
                  </a:cubicBezTo>
                  <a:cubicBezTo>
                    <a:pt x="51" y="146"/>
                    <a:pt x="59" y="145"/>
                    <a:pt x="60" y="142"/>
                  </a:cubicBezTo>
                  <a:cubicBezTo>
                    <a:pt x="62" y="127"/>
                    <a:pt x="110" y="120"/>
                    <a:pt x="82" y="100"/>
                  </a:cubicBezTo>
                  <a:cubicBezTo>
                    <a:pt x="73" y="93"/>
                    <a:pt x="61" y="89"/>
                    <a:pt x="51" y="83"/>
                  </a:cubicBezTo>
                  <a:cubicBezTo>
                    <a:pt x="38" y="73"/>
                    <a:pt x="43" y="56"/>
                    <a:pt x="45" y="43"/>
                  </a:cubicBezTo>
                  <a:cubicBezTo>
                    <a:pt x="48" y="31"/>
                    <a:pt x="55" y="0"/>
                    <a:pt x="30" y="3"/>
                  </a:cubicBezTo>
                  <a:cubicBezTo>
                    <a:pt x="9" y="6"/>
                    <a:pt x="0" y="29"/>
                    <a:pt x="3" y="47"/>
                  </a:cubicBezTo>
                  <a:cubicBezTo>
                    <a:pt x="4" y="49"/>
                    <a:pt x="12" y="47"/>
                    <a:pt x="12" y="44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1" name="Freeform 107"/>
            <p:cNvSpPr/>
            <p:nvPr/>
          </p:nvSpPr>
          <p:spPr bwMode="auto">
            <a:xfrm>
              <a:off x="1688" y="2056"/>
              <a:ext cx="331" cy="158"/>
            </a:xfrm>
            <a:custGeom>
              <a:avLst/>
              <a:gdLst>
                <a:gd name="T0" fmla="*/ 45 w 140"/>
                <a:gd name="T1" fmla="*/ 2 h 67"/>
                <a:gd name="T2" fmla="*/ 30 w 140"/>
                <a:gd name="T3" fmla="*/ 52 h 67"/>
                <a:gd name="T4" fmla="*/ 103 w 140"/>
                <a:gd name="T5" fmla="*/ 34 h 67"/>
                <a:gd name="T6" fmla="*/ 96 w 140"/>
                <a:gd name="T7" fmla="*/ 35 h 67"/>
                <a:gd name="T8" fmla="*/ 137 w 140"/>
                <a:gd name="T9" fmla="*/ 29 h 67"/>
                <a:gd name="T10" fmla="*/ 99 w 140"/>
                <a:gd name="T11" fmla="*/ 34 h 67"/>
                <a:gd name="T12" fmla="*/ 108 w 140"/>
                <a:gd name="T13" fmla="*/ 33 h 67"/>
                <a:gd name="T14" fmla="*/ 129 w 140"/>
                <a:gd name="T15" fmla="*/ 27 h 67"/>
                <a:gd name="T16" fmla="*/ 104 w 140"/>
                <a:gd name="T17" fmla="*/ 32 h 67"/>
                <a:gd name="T18" fmla="*/ 97 w 140"/>
                <a:gd name="T19" fmla="*/ 33 h 67"/>
                <a:gd name="T20" fmla="*/ 27 w 140"/>
                <a:gd name="T21" fmla="*/ 37 h 67"/>
                <a:gd name="T22" fmla="*/ 51 w 140"/>
                <a:gd name="T23" fmla="*/ 2 h 67"/>
                <a:gd name="T24" fmla="*/ 45 w 140"/>
                <a:gd name="T25" fmla="*/ 2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0" h="67">
                  <a:moveTo>
                    <a:pt x="45" y="2"/>
                  </a:moveTo>
                  <a:cubicBezTo>
                    <a:pt x="30" y="11"/>
                    <a:pt x="0" y="39"/>
                    <a:pt x="30" y="52"/>
                  </a:cubicBezTo>
                  <a:cubicBezTo>
                    <a:pt x="58" y="65"/>
                    <a:pt x="81" y="50"/>
                    <a:pt x="103" y="34"/>
                  </a:cubicBezTo>
                  <a:cubicBezTo>
                    <a:pt x="101" y="34"/>
                    <a:pt x="98" y="34"/>
                    <a:pt x="96" y="35"/>
                  </a:cubicBezTo>
                  <a:cubicBezTo>
                    <a:pt x="107" y="47"/>
                    <a:pt x="136" y="51"/>
                    <a:pt x="137" y="29"/>
                  </a:cubicBezTo>
                  <a:cubicBezTo>
                    <a:pt x="140" y="3"/>
                    <a:pt x="106" y="24"/>
                    <a:pt x="99" y="34"/>
                  </a:cubicBezTo>
                  <a:cubicBezTo>
                    <a:pt x="99" y="35"/>
                    <a:pt x="106" y="35"/>
                    <a:pt x="108" y="33"/>
                  </a:cubicBezTo>
                  <a:cubicBezTo>
                    <a:pt x="111" y="28"/>
                    <a:pt x="127" y="13"/>
                    <a:pt x="129" y="27"/>
                  </a:cubicBezTo>
                  <a:cubicBezTo>
                    <a:pt x="132" y="43"/>
                    <a:pt x="111" y="41"/>
                    <a:pt x="104" y="32"/>
                  </a:cubicBezTo>
                  <a:cubicBezTo>
                    <a:pt x="103" y="31"/>
                    <a:pt x="98" y="32"/>
                    <a:pt x="97" y="33"/>
                  </a:cubicBezTo>
                  <a:cubicBezTo>
                    <a:pt x="77" y="48"/>
                    <a:pt x="42" y="67"/>
                    <a:pt x="27" y="37"/>
                  </a:cubicBezTo>
                  <a:cubicBezTo>
                    <a:pt x="19" y="23"/>
                    <a:pt x="41" y="9"/>
                    <a:pt x="51" y="2"/>
                  </a:cubicBezTo>
                  <a:cubicBezTo>
                    <a:pt x="55" y="0"/>
                    <a:pt x="47" y="1"/>
                    <a:pt x="45" y="2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2" name="Freeform 108"/>
            <p:cNvSpPr/>
            <p:nvPr/>
          </p:nvSpPr>
          <p:spPr bwMode="auto">
            <a:xfrm>
              <a:off x="2005" y="2058"/>
              <a:ext cx="142" cy="90"/>
            </a:xfrm>
            <a:custGeom>
              <a:avLst/>
              <a:gdLst>
                <a:gd name="T0" fmla="*/ 17 w 60"/>
                <a:gd name="T1" fmla="*/ 2 h 38"/>
                <a:gd name="T2" fmla="*/ 19 w 60"/>
                <a:gd name="T3" fmla="*/ 27 h 38"/>
                <a:gd name="T4" fmla="*/ 38 w 60"/>
                <a:gd name="T5" fmla="*/ 23 h 38"/>
                <a:gd name="T6" fmla="*/ 45 w 60"/>
                <a:gd name="T7" fmla="*/ 31 h 38"/>
                <a:gd name="T8" fmla="*/ 51 w 60"/>
                <a:gd name="T9" fmla="*/ 37 h 38"/>
                <a:gd name="T10" fmla="*/ 58 w 60"/>
                <a:gd name="T11" fmla="*/ 34 h 38"/>
                <a:gd name="T12" fmla="*/ 51 w 60"/>
                <a:gd name="T13" fmla="*/ 21 h 38"/>
                <a:gd name="T14" fmla="*/ 51 w 60"/>
                <a:gd name="T15" fmla="*/ 21 h 38"/>
                <a:gd name="T16" fmla="*/ 26 w 60"/>
                <a:gd name="T17" fmla="*/ 24 h 38"/>
                <a:gd name="T18" fmla="*/ 26 w 60"/>
                <a:gd name="T19" fmla="*/ 0 h 38"/>
                <a:gd name="T20" fmla="*/ 17 w 60"/>
                <a:gd name="T21" fmla="*/ 2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0" h="38">
                  <a:moveTo>
                    <a:pt x="17" y="2"/>
                  </a:moveTo>
                  <a:cubicBezTo>
                    <a:pt x="11" y="9"/>
                    <a:pt x="0" y="29"/>
                    <a:pt x="19" y="27"/>
                  </a:cubicBezTo>
                  <a:cubicBezTo>
                    <a:pt x="26" y="27"/>
                    <a:pt x="32" y="26"/>
                    <a:pt x="38" y="23"/>
                  </a:cubicBezTo>
                  <a:cubicBezTo>
                    <a:pt x="44" y="20"/>
                    <a:pt x="44" y="28"/>
                    <a:pt x="45" y="31"/>
                  </a:cubicBezTo>
                  <a:cubicBezTo>
                    <a:pt x="46" y="34"/>
                    <a:pt x="48" y="37"/>
                    <a:pt x="51" y="37"/>
                  </a:cubicBezTo>
                  <a:cubicBezTo>
                    <a:pt x="53" y="38"/>
                    <a:pt x="60" y="35"/>
                    <a:pt x="58" y="34"/>
                  </a:cubicBezTo>
                  <a:cubicBezTo>
                    <a:pt x="54" y="33"/>
                    <a:pt x="52" y="25"/>
                    <a:pt x="51" y="21"/>
                  </a:cubicBezTo>
                  <a:cubicBezTo>
                    <a:pt x="51" y="21"/>
                    <a:pt x="51" y="21"/>
                    <a:pt x="51" y="21"/>
                  </a:cubicBezTo>
                  <a:cubicBezTo>
                    <a:pt x="41" y="18"/>
                    <a:pt x="35" y="23"/>
                    <a:pt x="26" y="24"/>
                  </a:cubicBezTo>
                  <a:cubicBezTo>
                    <a:pt x="8" y="27"/>
                    <a:pt x="21" y="6"/>
                    <a:pt x="26" y="0"/>
                  </a:cubicBezTo>
                  <a:cubicBezTo>
                    <a:pt x="26" y="0"/>
                    <a:pt x="19" y="0"/>
                    <a:pt x="17" y="2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3" name="Freeform 109"/>
            <p:cNvSpPr/>
            <p:nvPr/>
          </p:nvSpPr>
          <p:spPr bwMode="auto">
            <a:xfrm>
              <a:off x="2152" y="2056"/>
              <a:ext cx="144" cy="125"/>
            </a:xfrm>
            <a:custGeom>
              <a:avLst/>
              <a:gdLst>
                <a:gd name="T0" fmla="*/ 55 w 61"/>
                <a:gd name="T1" fmla="*/ 1 h 53"/>
                <a:gd name="T2" fmla="*/ 29 w 61"/>
                <a:gd name="T3" fmla="*/ 24 h 53"/>
                <a:gd name="T4" fmla="*/ 31 w 61"/>
                <a:gd name="T5" fmla="*/ 37 h 53"/>
                <a:gd name="T6" fmla="*/ 9 w 61"/>
                <a:gd name="T7" fmla="*/ 49 h 53"/>
                <a:gd name="T8" fmla="*/ 6 w 61"/>
                <a:gd name="T9" fmla="*/ 52 h 53"/>
                <a:gd name="T10" fmla="*/ 38 w 61"/>
                <a:gd name="T11" fmla="*/ 39 h 53"/>
                <a:gd name="T12" fmla="*/ 38 w 61"/>
                <a:gd name="T13" fmla="*/ 29 h 53"/>
                <a:gd name="T14" fmla="*/ 56 w 61"/>
                <a:gd name="T15" fmla="*/ 3 h 53"/>
                <a:gd name="T16" fmla="*/ 55 w 61"/>
                <a:gd name="T17" fmla="*/ 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1" h="53">
                  <a:moveTo>
                    <a:pt x="55" y="1"/>
                  </a:moveTo>
                  <a:cubicBezTo>
                    <a:pt x="41" y="5"/>
                    <a:pt x="34" y="11"/>
                    <a:pt x="29" y="24"/>
                  </a:cubicBezTo>
                  <a:cubicBezTo>
                    <a:pt x="28" y="28"/>
                    <a:pt x="31" y="33"/>
                    <a:pt x="31" y="37"/>
                  </a:cubicBezTo>
                  <a:cubicBezTo>
                    <a:pt x="32" y="45"/>
                    <a:pt x="15" y="49"/>
                    <a:pt x="9" y="49"/>
                  </a:cubicBezTo>
                  <a:cubicBezTo>
                    <a:pt x="7" y="49"/>
                    <a:pt x="0" y="53"/>
                    <a:pt x="6" y="52"/>
                  </a:cubicBezTo>
                  <a:cubicBezTo>
                    <a:pt x="18" y="52"/>
                    <a:pt x="31" y="48"/>
                    <a:pt x="38" y="39"/>
                  </a:cubicBezTo>
                  <a:cubicBezTo>
                    <a:pt x="41" y="35"/>
                    <a:pt x="39" y="32"/>
                    <a:pt x="38" y="29"/>
                  </a:cubicBezTo>
                  <a:cubicBezTo>
                    <a:pt x="35" y="17"/>
                    <a:pt x="45" y="6"/>
                    <a:pt x="56" y="3"/>
                  </a:cubicBezTo>
                  <a:cubicBezTo>
                    <a:pt x="61" y="2"/>
                    <a:pt x="60" y="0"/>
                    <a:pt x="55" y="1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4" name="Freeform 110"/>
            <p:cNvSpPr/>
            <p:nvPr/>
          </p:nvSpPr>
          <p:spPr bwMode="auto">
            <a:xfrm>
              <a:off x="2348" y="1954"/>
              <a:ext cx="135" cy="225"/>
            </a:xfrm>
            <a:custGeom>
              <a:avLst/>
              <a:gdLst>
                <a:gd name="T0" fmla="*/ 9 w 57"/>
                <a:gd name="T1" fmla="*/ 3 h 95"/>
                <a:gd name="T2" fmla="*/ 0 w 57"/>
                <a:gd name="T3" fmla="*/ 45 h 95"/>
                <a:gd name="T4" fmla="*/ 10 w 57"/>
                <a:gd name="T5" fmla="*/ 83 h 95"/>
                <a:gd name="T6" fmla="*/ 51 w 57"/>
                <a:gd name="T7" fmla="*/ 65 h 95"/>
                <a:gd name="T8" fmla="*/ 42 w 57"/>
                <a:gd name="T9" fmla="*/ 67 h 95"/>
                <a:gd name="T10" fmla="*/ 15 w 57"/>
                <a:gd name="T11" fmla="*/ 77 h 95"/>
                <a:gd name="T12" fmla="*/ 9 w 57"/>
                <a:gd name="T13" fmla="*/ 54 h 95"/>
                <a:gd name="T14" fmla="*/ 17 w 57"/>
                <a:gd name="T15" fmla="*/ 4 h 95"/>
                <a:gd name="T16" fmla="*/ 9 w 57"/>
                <a:gd name="T17" fmla="*/ 3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" h="95">
                  <a:moveTo>
                    <a:pt x="9" y="3"/>
                  </a:moveTo>
                  <a:cubicBezTo>
                    <a:pt x="1" y="15"/>
                    <a:pt x="0" y="31"/>
                    <a:pt x="0" y="45"/>
                  </a:cubicBezTo>
                  <a:cubicBezTo>
                    <a:pt x="0" y="57"/>
                    <a:pt x="0" y="74"/>
                    <a:pt x="10" y="83"/>
                  </a:cubicBezTo>
                  <a:cubicBezTo>
                    <a:pt x="23" y="95"/>
                    <a:pt x="57" y="85"/>
                    <a:pt x="51" y="65"/>
                  </a:cubicBezTo>
                  <a:cubicBezTo>
                    <a:pt x="49" y="61"/>
                    <a:pt x="41" y="64"/>
                    <a:pt x="42" y="67"/>
                  </a:cubicBezTo>
                  <a:cubicBezTo>
                    <a:pt x="47" y="83"/>
                    <a:pt x="25" y="86"/>
                    <a:pt x="15" y="77"/>
                  </a:cubicBezTo>
                  <a:cubicBezTo>
                    <a:pt x="10" y="72"/>
                    <a:pt x="10" y="61"/>
                    <a:pt x="9" y="54"/>
                  </a:cubicBezTo>
                  <a:cubicBezTo>
                    <a:pt x="7" y="38"/>
                    <a:pt x="7" y="17"/>
                    <a:pt x="17" y="4"/>
                  </a:cubicBezTo>
                  <a:cubicBezTo>
                    <a:pt x="20" y="0"/>
                    <a:pt x="11" y="0"/>
                    <a:pt x="9" y="3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5" name="Freeform 111"/>
            <p:cNvSpPr/>
            <p:nvPr/>
          </p:nvSpPr>
          <p:spPr bwMode="auto">
            <a:xfrm>
              <a:off x="2282" y="2023"/>
              <a:ext cx="154" cy="33"/>
            </a:xfrm>
            <a:custGeom>
              <a:avLst/>
              <a:gdLst>
                <a:gd name="T0" fmla="*/ 10 w 65"/>
                <a:gd name="T1" fmla="*/ 13 h 14"/>
                <a:gd name="T2" fmla="*/ 60 w 65"/>
                <a:gd name="T3" fmla="*/ 4 h 14"/>
                <a:gd name="T4" fmla="*/ 59 w 65"/>
                <a:gd name="T5" fmla="*/ 1 h 14"/>
                <a:gd name="T6" fmla="*/ 5 w 65"/>
                <a:gd name="T7" fmla="*/ 12 h 14"/>
                <a:gd name="T8" fmla="*/ 10 w 65"/>
                <a:gd name="T9" fmla="*/ 1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14">
                  <a:moveTo>
                    <a:pt x="10" y="13"/>
                  </a:moveTo>
                  <a:cubicBezTo>
                    <a:pt x="26" y="7"/>
                    <a:pt x="44" y="7"/>
                    <a:pt x="60" y="4"/>
                  </a:cubicBezTo>
                  <a:cubicBezTo>
                    <a:pt x="65" y="3"/>
                    <a:pt x="64" y="0"/>
                    <a:pt x="59" y="1"/>
                  </a:cubicBezTo>
                  <a:cubicBezTo>
                    <a:pt x="41" y="5"/>
                    <a:pt x="22" y="5"/>
                    <a:pt x="5" y="12"/>
                  </a:cubicBezTo>
                  <a:cubicBezTo>
                    <a:pt x="0" y="14"/>
                    <a:pt x="8" y="14"/>
                    <a:pt x="10" y="13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6" name="Freeform 112"/>
            <p:cNvSpPr/>
            <p:nvPr/>
          </p:nvSpPr>
          <p:spPr bwMode="auto">
            <a:xfrm>
              <a:off x="2481" y="2151"/>
              <a:ext cx="30" cy="30"/>
            </a:xfrm>
            <a:custGeom>
              <a:avLst/>
              <a:gdLst>
                <a:gd name="T0" fmla="*/ 8 w 13"/>
                <a:gd name="T1" fmla="*/ 12 h 13"/>
                <a:gd name="T2" fmla="*/ 12 w 13"/>
                <a:gd name="T3" fmla="*/ 7 h 13"/>
                <a:gd name="T4" fmla="*/ 13 w 13"/>
                <a:gd name="T5" fmla="*/ 3 h 13"/>
                <a:gd name="T6" fmla="*/ 5 w 13"/>
                <a:gd name="T7" fmla="*/ 4 h 13"/>
                <a:gd name="T8" fmla="*/ 4 w 13"/>
                <a:gd name="T9" fmla="*/ 7 h 13"/>
                <a:gd name="T10" fmla="*/ 2 w 13"/>
                <a:gd name="T11" fmla="*/ 10 h 13"/>
                <a:gd name="T12" fmla="*/ 2 w 13"/>
                <a:gd name="T13" fmla="*/ 13 h 13"/>
                <a:gd name="T14" fmla="*/ 8 w 13"/>
                <a:gd name="T15" fmla="*/ 1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" h="13">
                  <a:moveTo>
                    <a:pt x="8" y="12"/>
                  </a:moveTo>
                  <a:cubicBezTo>
                    <a:pt x="10" y="10"/>
                    <a:pt x="11" y="9"/>
                    <a:pt x="12" y="7"/>
                  </a:cubicBezTo>
                  <a:cubicBezTo>
                    <a:pt x="13" y="6"/>
                    <a:pt x="13" y="5"/>
                    <a:pt x="13" y="3"/>
                  </a:cubicBezTo>
                  <a:cubicBezTo>
                    <a:pt x="13" y="0"/>
                    <a:pt x="5" y="2"/>
                    <a:pt x="5" y="4"/>
                  </a:cubicBezTo>
                  <a:cubicBezTo>
                    <a:pt x="5" y="5"/>
                    <a:pt x="5" y="7"/>
                    <a:pt x="4" y="7"/>
                  </a:cubicBezTo>
                  <a:cubicBezTo>
                    <a:pt x="4" y="8"/>
                    <a:pt x="3" y="9"/>
                    <a:pt x="2" y="10"/>
                  </a:cubicBezTo>
                  <a:cubicBezTo>
                    <a:pt x="0" y="11"/>
                    <a:pt x="1" y="13"/>
                    <a:pt x="2" y="13"/>
                  </a:cubicBezTo>
                  <a:cubicBezTo>
                    <a:pt x="4" y="13"/>
                    <a:pt x="7" y="13"/>
                    <a:pt x="8" y="12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aphicFrame>
        <p:nvGraphicFramePr>
          <p:cNvPr id="17" name="对象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5514576"/>
              </p:ext>
            </p:extLst>
          </p:nvPr>
        </p:nvGraphicFramePr>
        <p:xfrm>
          <a:off x="2730686" y="2823800"/>
          <a:ext cx="3371850" cy="1236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88" name="Equation" r:id="rId15" imgW="2781000" imgH="1015920" progId="Equation.DSMT4">
                  <p:embed/>
                </p:oleObj>
              </mc:Choice>
              <mc:Fallback>
                <p:oleObj name="Equation" r:id="rId15" imgW="2781000" imgH="1015920" progId="Equation.DSMT4">
                  <p:embed/>
                  <p:pic>
                    <p:nvPicPr>
                      <p:cNvPr id="0" name="对象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0686" y="2823800"/>
                        <a:ext cx="3371850" cy="1236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8" name="对象 10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8599354"/>
              </p:ext>
            </p:extLst>
          </p:nvPr>
        </p:nvGraphicFramePr>
        <p:xfrm>
          <a:off x="6822110" y="3056113"/>
          <a:ext cx="3449506" cy="8615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89" name="Equation" r:id="rId17" imgW="3073320" imgH="761760" progId="Equation.DSMT4">
                  <p:embed/>
                </p:oleObj>
              </mc:Choice>
              <mc:Fallback>
                <p:oleObj name="Equation" r:id="rId17" imgW="3073320" imgH="761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2110" y="3056113"/>
                        <a:ext cx="3449506" cy="86154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28575">
                        <a:solidFill>
                          <a:srgbClr val="00B0F0"/>
                        </a:solidFill>
                        <a:prstDash val="solid"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7" name="图片 106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91624" y="136048"/>
            <a:ext cx="3552825" cy="63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238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00800"/>
            <a:ext cx="12205072" cy="4572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453" y="5722027"/>
            <a:ext cx="1766090" cy="963089"/>
          </a:xfrm>
          <a:prstGeom prst="rect">
            <a:avLst/>
          </a:prstGeom>
        </p:spPr>
      </p:pic>
      <p:grpSp>
        <p:nvGrpSpPr>
          <p:cNvPr id="3" name="组合 133"/>
          <p:cNvGrpSpPr/>
          <p:nvPr/>
        </p:nvGrpSpPr>
        <p:grpSpPr>
          <a:xfrm>
            <a:off x="8255102" y="5341975"/>
            <a:ext cx="3834230" cy="1338199"/>
            <a:chOff x="9039353" y="5621961"/>
            <a:chExt cx="2986742" cy="1042414"/>
          </a:xfrm>
        </p:grpSpPr>
        <p:grpSp>
          <p:nvGrpSpPr>
            <p:cNvPr id="10" name="组合 9"/>
            <p:cNvGrpSpPr/>
            <p:nvPr/>
          </p:nvGrpSpPr>
          <p:grpSpPr>
            <a:xfrm>
              <a:off x="9696717" y="5621961"/>
              <a:ext cx="2329378" cy="1042414"/>
              <a:chOff x="9595413" y="5666311"/>
              <a:chExt cx="2407533" cy="1077389"/>
            </a:xfrm>
          </p:grpSpPr>
          <p:pic>
            <p:nvPicPr>
              <p:cNvPr id="7" name="图片 6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595413" y="5666311"/>
                <a:ext cx="2407533" cy="963089"/>
              </a:xfrm>
              <a:prstGeom prst="rect">
                <a:avLst/>
              </a:prstGeom>
            </p:spPr>
          </p:pic>
          <p:pic>
            <p:nvPicPr>
              <p:cNvPr id="8" name="图片 7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486662" y="6094767"/>
                <a:ext cx="1516284" cy="648933"/>
              </a:xfrm>
              <a:prstGeom prst="rect">
                <a:avLst/>
              </a:prstGeom>
            </p:spPr>
          </p:pic>
        </p:grpSp>
        <p:pic>
          <p:nvPicPr>
            <p:cNvPr id="37" name="图片 36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39353" y="6350441"/>
              <a:ext cx="657364" cy="116674"/>
            </a:xfrm>
            <a:prstGeom prst="rect">
              <a:avLst/>
            </a:prstGeom>
          </p:spPr>
        </p:pic>
      </p:grpSp>
      <p:pic>
        <p:nvPicPr>
          <p:cNvPr id="126" name="图片 12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336" y="1086150"/>
            <a:ext cx="976686" cy="1603426"/>
          </a:xfrm>
          <a:prstGeom prst="rect">
            <a:avLst/>
          </a:prstGeom>
        </p:spPr>
      </p:pic>
      <p:sp>
        <p:nvSpPr>
          <p:cNvPr id="133" name="Freeform 117"/>
          <p:cNvSpPr>
            <a:spLocks noEditPoints="1"/>
          </p:cNvSpPr>
          <p:nvPr/>
        </p:nvSpPr>
        <p:spPr bwMode="auto">
          <a:xfrm>
            <a:off x="5929971" y="243585"/>
            <a:ext cx="332057" cy="772552"/>
          </a:xfrm>
          <a:custGeom>
            <a:avLst/>
            <a:gdLst>
              <a:gd name="T0" fmla="*/ 166 w 250"/>
              <a:gd name="T1" fmla="*/ 11 h 580"/>
              <a:gd name="T2" fmla="*/ 79 w 250"/>
              <a:gd name="T3" fmla="*/ 12 h 580"/>
              <a:gd name="T4" fmla="*/ 18 w 250"/>
              <a:gd name="T5" fmla="*/ 87 h 580"/>
              <a:gd name="T6" fmla="*/ 66 w 250"/>
              <a:gd name="T7" fmla="*/ 276 h 580"/>
              <a:gd name="T8" fmla="*/ 54 w 250"/>
              <a:gd name="T9" fmla="*/ 300 h 580"/>
              <a:gd name="T10" fmla="*/ 41 w 250"/>
              <a:gd name="T11" fmla="*/ 314 h 580"/>
              <a:gd name="T12" fmla="*/ 67 w 250"/>
              <a:gd name="T13" fmla="*/ 334 h 580"/>
              <a:gd name="T14" fmla="*/ 66 w 250"/>
              <a:gd name="T15" fmla="*/ 335 h 580"/>
              <a:gd name="T16" fmla="*/ 65 w 250"/>
              <a:gd name="T17" fmla="*/ 374 h 580"/>
              <a:gd name="T18" fmla="*/ 36 w 250"/>
              <a:gd name="T19" fmla="*/ 407 h 580"/>
              <a:gd name="T20" fmla="*/ 10 w 250"/>
              <a:gd name="T21" fmla="*/ 449 h 580"/>
              <a:gd name="T22" fmla="*/ 25 w 250"/>
              <a:gd name="T23" fmla="*/ 576 h 580"/>
              <a:gd name="T24" fmla="*/ 32 w 250"/>
              <a:gd name="T25" fmla="*/ 575 h 580"/>
              <a:gd name="T26" fmla="*/ 45 w 250"/>
              <a:gd name="T27" fmla="*/ 416 h 580"/>
              <a:gd name="T28" fmla="*/ 74 w 250"/>
              <a:gd name="T29" fmla="*/ 336 h 580"/>
              <a:gd name="T30" fmla="*/ 75 w 250"/>
              <a:gd name="T31" fmla="*/ 336 h 580"/>
              <a:gd name="T32" fmla="*/ 110 w 250"/>
              <a:gd name="T33" fmla="*/ 330 h 580"/>
              <a:gd name="T34" fmla="*/ 102 w 250"/>
              <a:gd name="T35" fmla="*/ 291 h 580"/>
              <a:gd name="T36" fmla="*/ 232 w 250"/>
              <a:gd name="T37" fmla="*/ 191 h 580"/>
              <a:gd name="T38" fmla="*/ 166 w 250"/>
              <a:gd name="T39" fmla="*/ 11 h 580"/>
              <a:gd name="T40" fmla="*/ 89 w 250"/>
              <a:gd name="T41" fmla="*/ 325 h 580"/>
              <a:gd name="T42" fmla="*/ 69 w 250"/>
              <a:gd name="T43" fmla="*/ 323 h 580"/>
              <a:gd name="T44" fmla="*/ 56 w 250"/>
              <a:gd name="T45" fmla="*/ 313 h 580"/>
              <a:gd name="T46" fmla="*/ 67 w 250"/>
              <a:gd name="T47" fmla="*/ 303 h 580"/>
              <a:gd name="T48" fmla="*/ 76 w 250"/>
              <a:gd name="T49" fmla="*/ 281 h 580"/>
              <a:gd name="T50" fmla="*/ 80 w 250"/>
              <a:gd name="T51" fmla="*/ 284 h 580"/>
              <a:gd name="T52" fmla="*/ 95 w 250"/>
              <a:gd name="T53" fmla="*/ 289 h 580"/>
              <a:gd name="T54" fmla="*/ 95 w 250"/>
              <a:gd name="T55" fmla="*/ 290 h 580"/>
              <a:gd name="T56" fmla="*/ 96 w 250"/>
              <a:gd name="T57" fmla="*/ 299 h 580"/>
              <a:gd name="T58" fmla="*/ 101 w 250"/>
              <a:gd name="T59" fmla="*/ 321 h 580"/>
              <a:gd name="T60" fmla="*/ 89 w 250"/>
              <a:gd name="T61" fmla="*/ 325 h 580"/>
              <a:gd name="T62" fmla="*/ 221 w 250"/>
              <a:gd name="T63" fmla="*/ 154 h 580"/>
              <a:gd name="T64" fmla="*/ 84 w 250"/>
              <a:gd name="T65" fmla="*/ 269 h 580"/>
              <a:gd name="T66" fmla="*/ 77 w 250"/>
              <a:gd name="T67" fmla="*/ 270 h 580"/>
              <a:gd name="T68" fmla="*/ 41 w 250"/>
              <a:gd name="T69" fmla="*/ 225 h 580"/>
              <a:gd name="T70" fmla="*/ 27 w 250"/>
              <a:gd name="T71" fmla="*/ 131 h 580"/>
              <a:gd name="T72" fmla="*/ 49 w 250"/>
              <a:gd name="T73" fmla="*/ 55 h 580"/>
              <a:gd name="T74" fmla="*/ 138 w 250"/>
              <a:gd name="T75" fmla="*/ 16 h 580"/>
              <a:gd name="T76" fmla="*/ 221 w 250"/>
              <a:gd name="T77" fmla="*/ 154 h 5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250" h="580">
                <a:moveTo>
                  <a:pt x="166" y="11"/>
                </a:moveTo>
                <a:cubicBezTo>
                  <a:pt x="138" y="1"/>
                  <a:pt x="107" y="0"/>
                  <a:pt x="79" y="12"/>
                </a:cubicBezTo>
                <a:cubicBezTo>
                  <a:pt x="45" y="26"/>
                  <a:pt x="29" y="53"/>
                  <a:pt x="18" y="87"/>
                </a:cubicBezTo>
                <a:cubicBezTo>
                  <a:pt x="0" y="144"/>
                  <a:pt x="5" y="245"/>
                  <a:pt x="66" y="276"/>
                </a:cubicBezTo>
                <a:cubicBezTo>
                  <a:pt x="63" y="285"/>
                  <a:pt x="61" y="293"/>
                  <a:pt x="54" y="300"/>
                </a:cubicBezTo>
                <a:cubicBezTo>
                  <a:pt x="49" y="304"/>
                  <a:pt x="41" y="306"/>
                  <a:pt x="41" y="314"/>
                </a:cubicBezTo>
                <a:cubicBezTo>
                  <a:pt x="41" y="326"/>
                  <a:pt x="55" y="332"/>
                  <a:pt x="67" y="334"/>
                </a:cubicBezTo>
                <a:cubicBezTo>
                  <a:pt x="66" y="335"/>
                  <a:pt x="66" y="335"/>
                  <a:pt x="66" y="335"/>
                </a:cubicBezTo>
                <a:cubicBezTo>
                  <a:pt x="66" y="348"/>
                  <a:pt x="67" y="361"/>
                  <a:pt x="65" y="374"/>
                </a:cubicBezTo>
                <a:cubicBezTo>
                  <a:pt x="63" y="388"/>
                  <a:pt x="47" y="399"/>
                  <a:pt x="36" y="407"/>
                </a:cubicBezTo>
                <a:cubicBezTo>
                  <a:pt x="22" y="418"/>
                  <a:pt x="14" y="431"/>
                  <a:pt x="10" y="449"/>
                </a:cubicBezTo>
                <a:cubicBezTo>
                  <a:pt x="0" y="486"/>
                  <a:pt x="8" y="542"/>
                  <a:pt x="25" y="576"/>
                </a:cubicBezTo>
                <a:cubicBezTo>
                  <a:pt x="27" y="580"/>
                  <a:pt x="32" y="578"/>
                  <a:pt x="32" y="575"/>
                </a:cubicBezTo>
                <a:cubicBezTo>
                  <a:pt x="30" y="524"/>
                  <a:pt x="1" y="457"/>
                  <a:pt x="45" y="416"/>
                </a:cubicBezTo>
                <a:cubicBezTo>
                  <a:pt x="71" y="393"/>
                  <a:pt x="86" y="372"/>
                  <a:pt x="74" y="336"/>
                </a:cubicBezTo>
                <a:cubicBezTo>
                  <a:pt x="74" y="336"/>
                  <a:pt x="74" y="336"/>
                  <a:pt x="75" y="336"/>
                </a:cubicBezTo>
                <a:cubicBezTo>
                  <a:pt x="84" y="337"/>
                  <a:pt x="107" y="343"/>
                  <a:pt x="110" y="330"/>
                </a:cubicBezTo>
                <a:cubicBezTo>
                  <a:pt x="113" y="319"/>
                  <a:pt x="112" y="299"/>
                  <a:pt x="102" y="291"/>
                </a:cubicBezTo>
                <a:cubicBezTo>
                  <a:pt x="163" y="300"/>
                  <a:pt x="214" y="249"/>
                  <a:pt x="232" y="191"/>
                </a:cubicBezTo>
                <a:cubicBezTo>
                  <a:pt x="250" y="131"/>
                  <a:pt x="234" y="33"/>
                  <a:pt x="166" y="11"/>
                </a:cubicBezTo>
                <a:close/>
                <a:moveTo>
                  <a:pt x="89" y="325"/>
                </a:moveTo>
                <a:cubicBezTo>
                  <a:pt x="82" y="325"/>
                  <a:pt x="76" y="325"/>
                  <a:pt x="69" y="323"/>
                </a:cubicBezTo>
                <a:cubicBezTo>
                  <a:pt x="69" y="323"/>
                  <a:pt x="50" y="316"/>
                  <a:pt x="56" y="313"/>
                </a:cubicBezTo>
                <a:cubicBezTo>
                  <a:pt x="60" y="310"/>
                  <a:pt x="64" y="307"/>
                  <a:pt x="67" y="303"/>
                </a:cubicBezTo>
                <a:cubicBezTo>
                  <a:pt x="72" y="297"/>
                  <a:pt x="76" y="289"/>
                  <a:pt x="76" y="281"/>
                </a:cubicBezTo>
                <a:cubicBezTo>
                  <a:pt x="77" y="283"/>
                  <a:pt x="78" y="284"/>
                  <a:pt x="80" y="284"/>
                </a:cubicBezTo>
                <a:cubicBezTo>
                  <a:pt x="85" y="286"/>
                  <a:pt x="90" y="288"/>
                  <a:pt x="95" y="289"/>
                </a:cubicBezTo>
                <a:cubicBezTo>
                  <a:pt x="95" y="289"/>
                  <a:pt x="95" y="290"/>
                  <a:pt x="95" y="290"/>
                </a:cubicBezTo>
                <a:cubicBezTo>
                  <a:pt x="94" y="294"/>
                  <a:pt x="94" y="295"/>
                  <a:pt x="96" y="299"/>
                </a:cubicBezTo>
                <a:cubicBezTo>
                  <a:pt x="99" y="306"/>
                  <a:pt x="101" y="313"/>
                  <a:pt x="101" y="321"/>
                </a:cubicBezTo>
                <a:cubicBezTo>
                  <a:pt x="101" y="329"/>
                  <a:pt x="95" y="326"/>
                  <a:pt x="89" y="325"/>
                </a:cubicBezTo>
                <a:close/>
                <a:moveTo>
                  <a:pt x="221" y="154"/>
                </a:moveTo>
                <a:cubicBezTo>
                  <a:pt x="217" y="230"/>
                  <a:pt x="164" y="290"/>
                  <a:pt x="84" y="269"/>
                </a:cubicBezTo>
                <a:cubicBezTo>
                  <a:pt x="81" y="268"/>
                  <a:pt x="78" y="268"/>
                  <a:pt x="77" y="270"/>
                </a:cubicBezTo>
                <a:cubicBezTo>
                  <a:pt x="65" y="255"/>
                  <a:pt x="51" y="242"/>
                  <a:pt x="41" y="225"/>
                </a:cubicBezTo>
                <a:cubicBezTo>
                  <a:pt x="25" y="198"/>
                  <a:pt x="26" y="161"/>
                  <a:pt x="27" y="131"/>
                </a:cubicBezTo>
                <a:cubicBezTo>
                  <a:pt x="28" y="104"/>
                  <a:pt x="36" y="78"/>
                  <a:pt x="49" y="55"/>
                </a:cubicBezTo>
                <a:cubicBezTo>
                  <a:pt x="67" y="24"/>
                  <a:pt x="106" y="16"/>
                  <a:pt x="138" y="16"/>
                </a:cubicBezTo>
                <a:cubicBezTo>
                  <a:pt x="214" y="17"/>
                  <a:pt x="224" y="95"/>
                  <a:pt x="221" y="154"/>
                </a:cubicBezTo>
                <a:close/>
              </a:path>
            </a:pathLst>
          </a:cu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23" name="Freeform 116"/>
          <p:cNvSpPr>
            <a:spLocks noEditPoints="1"/>
          </p:cNvSpPr>
          <p:nvPr/>
        </p:nvSpPr>
        <p:spPr bwMode="auto">
          <a:xfrm>
            <a:off x="7258710" y="313950"/>
            <a:ext cx="979488" cy="450850"/>
          </a:xfrm>
          <a:custGeom>
            <a:avLst/>
            <a:gdLst>
              <a:gd name="T0" fmla="*/ 241 w 261"/>
              <a:gd name="T1" fmla="*/ 44 h 120"/>
              <a:gd name="T2" fmla="*/ 212 w 261"/>
              <a:gd name="T3" fmla="*/ 45 h 120"/>
              <a:gd name="T4" fmla="*/ 168 w 261"/>
              <a:gd name="T5" fmla="*/ 2 h 120"/>
              <a:gd name="T6" fmla="*/ 124 w 261"/>
              <a:gd name="T7" fmla="*/ 28 h 120"/>
              <a:gd name="T8" fmla="*/ 93 w 261"/>
              <a:gd name="T9" fmla="*/ 20 h 120"/>
              <a:gd name="T10" fmla="*/ 54 w 261"/>
              <a:gd name="T11" fmla="*/ 54 h 120"/>
              <a:gd name="T12" fmla="*/ 21 w 261"/>
              <a:gd name="T13" fmla="*/ 56 h 120"/>
              <a:gd name="T14" fmla="*/ 1 w 261"/>
              <a:gd name="T15" fmla="*/ 90 h 120"/>
              <a:gd name="T16" fmla="*/ 26 w 261"/>
              <a:gd name="T17" fmla="*/ 116 h 120"/>
              <a:gd name="T18" fmla="*/ 61 w 261"/>
              <a:gd name="T19" fmla="*/ 105 h 120"/>
              <a:gd name="T20" fmla="*/ 103 w 261"/>
              <a:gd name="T21" fmla="*/ 120 h 120"/>
              <a:gd name="T22" fmla="*/ 136 w 261"/>
              <a:gd name="T23" fmla="*/ 104 h 120"/>
              <a:gd name="T24" fmla="*/ 174 w 261"/>
              <a:gd name="T25" fmla="*/ 112 h 120"/>
              <a:gd name="T26" fmla="*/ 209 w 261"/>
              <a:gd name="T27" fmla="*/ 95 h 120"/>
              <a:gd name="T28" fmla="*/ 235 w 261"/>
              <a:gd name="T29" fmla="*/ 96 h 120"/>
              <a:gd name="T30" fmla="*/ 259 w 261"/>
              <a:gd name="T31" fmla="*/ 70 h 120"/>
              <a:gd name="T32" fmla="*/ 241 w 261"/>
              <a:gd name="T33" fmla="*/ 44 h 120"/>
              <a:gd name="T34" fmla="*/ 231 w 261"/>
              <a:gd name="T35" fmla="*/ 85 h 120"/>
              <a:gd name="T36" fmla="*/ 211 w 261"/>
              <a:gd name="T37" fmla="*/ 88 h 120"/>
              <a:gd name="T38" fmla="*/ 209 w 261"/>
              <a:gd name="T39" fmla="*/ 86 h 120"/>
              <a:gd name="T40" fmla="*/ 186 w 261"/>
              <a:gd name="T41" fmla="*/ 95 h 120"/>
              <a:gd name="T42" fmla="*/ 139 w 261"/>
              <a:gd name="T43" fmla="*/ 97 h 120"/>
              <a:gd name="T44" fmla="*/ 140 w 261"/>
              <a:gd name="T45" fmla="*/ 96 h 120"/>
              <a:gd name="T46" fmla="*/ 136 w 261"/>
              <a:gd name="T47" fmla="*/ 93 h 120"/>
              <a:gd name="T48" fmla="*/ 111 w 261"/>
              <a:gd name="T49" fmla="*/ 109 h 120"/>
              <a:gd name="T50" fmla="*/ 65 w 261"/>
              <a:gd name="T51" fmla="*/ 99 h 120"/>
              <a:gd name="T52" fmla="*/ 62 w 261"/>
              <a:gd name="T53" fmla="*/ 95 h 120"/>
              <a:gd name="T54" fmla="*/ 40 w 261"/>
              <a:gd name="T55" fmla="*/ 103 h 120"/>
              <a:gd name="T56" fmla="*/ 10 w 261"/>
              <a:gd name="T57" fmla="*/ 90 h 120"/>
              <a:gd name="T58" fmla="*/ 28 w 261"/>
              <a:gd name="T59" fmla="*/ 64 h 120"/>
              <a:gd name="T60" fmla="*/ 56 w 261"/>
              <a:gd name="T61" fmla="*/ 66 h 120"/>
              <a:gd name="T62" fmla="*/ 56 w 261"/>
              <a:gd name="T63" fmla="*/ 66 h 120"/>
              <a:gd name="T64" fmla="*/ 63 w 261"/>
              <a:gd name="T65" fmla="*/ 65 h 120"/>
              <a:gd name="T66" fmla="*/ 81 w 261"/>
              <a:gd name="T67" fmla="*/ 39 h 120"/>
              <a:gd name="T68" fmla="*/ 119 w 261"/>
              <a:gd name="T69" fmla="*/ 43 h 120"/>
              <a:gd name="T70" fmla="*/ 124 w 261"/>
              <a:gd name="T71" fmla="*/ 45 h 120"/>
              <a:gd name="T72" fmla="*/ 127 w 261"/>
              <a:gd name="T73" fmla="*/ 44 h 120"/>
              <a:gd name="T74" fmla="*/ 163 w 261"/>
              <a:gd name="T75" fmla="*/ 15 h 120"/>
              <a:gd name="T76" fmla="*/ 203 w 261"/>
              <a:gd name="T77" fmla="*/ 52 h 120"/>
              <a:gd name="T78" fmla="*/ 204 w 261"/>
              <a:gd name="T79" fmla="*/ 53 h 120"/>
              <a:gd name="T80" fmla="*/ 206 w 261"/>
              <a:gd name="T81" fmla="*/ 56 h 120"/>
              <a:gd name="T82" fmla="*/ 245 w 261"/>
              <a:gd name="T83" fmla="*/ 67 h 120"/>
              <a:gd name="T84" fmla="*/ 231 w 261"/>
              <a:gd name="T85" fmla="*/ 85 h 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261" h="120">
                <a:moveTo>
                  <a:pt x="241" y="44"/>
                </a:moveTo>
                <a:cubicBezTo>
                  <a:pt x="232" y="42"/>
                  <a:pt x="220" y="41"/>
                  <a:pt x="212" y="45"/>
                </a:cubicBezTo>
                <a:cubicBezTo>
                  <a:pt x="211" y="24"/>
                  <a:pt x="187" y="4"/>
                  <a:pt x="168" y="2"/>
                </a:cubicBezTo>
                <a:cubicBezTo>
                  <a:pt x="150" y="0"/>
                  <a:pt x="130" y="12"/>
                  <a:pt x="124" y="28"/>
                </a:cubicBezTo>
                <a:cubicBezTo>
                  <a:pt x="116" y="22"/>
                  <a:pt x="100" y="20"/>
                  <a:pt x="93" y="20"/>
                </a:cubicBezTo>
                <a:cubicBezTo>
                  <a:pt x="77" y="22"/>
                  <a:pt x="56" y="37"/>
                  <a:pt x="54" y="54"/>
                </a:cubicBezTo>
                <a:cubicBezTo>
                  <a:pt x="43" y="49"/>
                  <a:pt x="31" y="51"/>
                  <a:pt x="21" y="56"/>
                </a:cubicBezTo>
                <a:cubicBezTo>
                  <a:pt x="8" y="62"/>
                  <a:pt x="2" y="77"/>
                  <a:pt x="1" y="90"/>
                </a:cubicBezTo>
                <a:cubicBezTo>
                  <a:pt x="0" y="104"/>
                  <a:pt x="14" y="114"/>
                  <a:pt x="26" y="116"/>
                </a:cubicBezTo>
                <a:cubicBezTo>
                  <a:pt x="37" y="117"/>
                  <a:pt x="53" y="113"/>
                  <a:pt x="61" y="105"/>
                </a:cubicBezTo>
                <a:cubicBezTo>
                  <a:pt x="71" y="117"/>
                  <a:pt x="89" y="119"/>
                  <a:pt x="103" y="120"/>
                </a:cubicBezTo>
                <a:cubicBezTo>
                  <a:pt x="114" y="120"/>
                  <a:pt x="129" y="114"/>
                  <a:pt x="136" y="104"/>
                </a:cubicBezTo>
                <a:cubicBezTo>
                  <a:pt x="147" y="112"/>
                  <a:pt x="160" y="115"/>
                  <a:pt x="174" y="112"/>
                </a:cubicBezTo>
                <a:cubicBezTo>
                  <a:pt x="183" y="111"/>
                  <a:pt x="204" y="106"/>
                  <a:pt x="209" y="95"/>
                </a:cubicBezTo>
                <a:cubicBezTo>
                  <a:pt x="215" y="101"/>
                  <a:pt x="228" y="99"/>
                  <a:pt x="235" y="96"/>
                </a:cubicBezTo>
                <a:cubicBezTo>
                  <a:pt x="246" y="91"/>
                  <a:pt x="257" y="83"/>
                  <a:pt x="259" y="70"/>
                </a:cubicBezTo>
                <a:cubicBezTo>
                  <a:pt x="261" y="57"/>
                  <a:pt x="253" y="48"/>
                  <a:pt x="241" y="44"/>
                </a:cubicBezTo>
                <a:close/>
                <a:moveTo>
                  <a:pt x="231" y="85"/>
                </a:moveTo>
                <a:cubicBezTo>
                  <a:pt x="224" y="89"/>
                  <a:pt x="218" y="87"/>
                  <a:pt x="211" y="88"/>
                </a:cubicBezTo>
                <a:cubicBezTo>
                  <a:pt x="210" y="87"/>
                  <a:pt x="210" y="86"/>
                  <a:pt x="209" y="86"/>
                </a:cubicBezTo>
                <a:cubicBezTo>
                  <a:pt x="200" y="83"/>
                  <a:pt x="193" y="91"/>
                  <a:pt x="186" y="95"/>
                </a:cubicBezTo>
                <a:cubicBezTo>
                  <a:pt x="171" y="104"/>
                  <a:pt x="154" y="104"/>
                  <a:pt x="139" y="97"/>
                </a:cubicBezTo>
                <a:cubicBezTo>
                  <a:pt x="140" y="97"/>
                  <a:pt x="140" y="96"/>
                  <a:pt x="140" y="96"/>
                </a:cubicBezTo>
                <a:cubicBezTo>
                  <a:pt x="140" y="94"/>
                  <a:pt x="139" y="92"/>
                  <a:pt x="136" y="93"/>
                </a:cubicBezTo>
                <a:cubicBezTo>
                  <a:pt x="126" y="95"/>
                  <a:pt x="121" y="105"/>
                  <a:pt x="111" y="109"/>
                </a:cubicBezTo>
                <a:cubicBezTo>
                  <a:pt x="97" y="114"/>
                  <a:pt x="77" y="108"/>
                  <a:pt x="65" y="99"/>
                </a:cubicBezTo>
                <a:cubicBezTo>
                  <a:pt x="65" y="97"/>
                  <a:pt x="64" y="95"/>
                  <a:pt x="62" y="95"/>
                </a:cubicBezTo>
                <a:cubicBezTo>
                  <a:pt x="54" y="96"/>
                  <a:pt x="48" y="100"/>
                  <a:pt x="40" y="103"/>
                </a:cubicBezTo>
                <a:cubicBezTo>
                  <a:pt x="28" y="108"/>
                  <a:pt x="11" y="106"/>
                  <a:pt x="10" y="90"/>
                </a:cubicBezTo>
                <a:cubicBezTo>
                  <a:pt x="10" y="79"/>
                  <a:pt x="18" y="68"/>
                  <a:pt x="28" y="64"/>
                </a:cubicBezTo>
                <a:cubicBezTo>
                  <a:pt x="37" y="60"/>
                  <a:pt x="47" y="64"/>
                  <a:pt x="56" y="66"/>
                </a:cubicBezTo>
                <a:cubicBezTo>
                  <a:pt x="56" y="66"/>
                  <a:pt x="56" y="66"/>
                  <a:pt x="56" y="66"/>
                </a:cubicBezTo>
                <a:cubicBezTo>
                  <a:pt x="58" y="68"/>
                  <a:pt x="61" y="68"/>
                  <a:pt x="63" y="65"/>
                </a:cubicBezTo>
                <a:cubicBezTo>
                  <a:pt x="69" y="55"/>
                  <a:pt x="70" y="46"/>
                  <a:pt x="81" y="39"/>
                </a:cubicBezTo>
                <a:cubicBezTo>
                  <a:pt x="89" y="33"/>
                  <a:pt x="115" y="29"/>
                  <a:pt x="119" y="43"/>
                </a:cubicBezTo>
                <a:cubicBezTo>
                  <a:pt x="119" y="45"/>
                  <a:pt x="122" y="46"/>
                  <a:pt x="124" y="45"/>
                </a:cubicBezTo>
                <a:cubicBezTo>
                  <a:pt x="125" y="45"/>
                  <a:pt x="127" y="45"/>
                  <a:pt x="127" y="44"/>
                </a:cubicBezTo>
                <a:cubicBezTo>
                  <a:pt x="140" y="33"/>
                  <a:pt x="143" y="16"/>
                  <a:pt x="163" y="15"/>
                </a:cubicBezTo>
                <a:cubicBezTo>
                  <a:pt x="180" y="14"/>
                  <a:pt x="201" y="37"/>
                  <a:pt x="203" y="52"/>
                </a:cubicBezTo>
                <a:cubicBezTo>
                  <a:pt x="203" y="52"/>
                  <a:pt x="204" y="53"/>
                  <a:pt x="204" y="53"/>
                </a:cubicBezTo>
                <a:cubicBezTo>
                  <a:pt x="204" y="54"/>
                  <a:pt x="205" y="55"/>
                  <a:pt x="206" y="56"/>
                </a:cubicBezTo>
                <a:cubicBezTo>
                  <a:pt x="217" y="60"/>
                  <a:pt x="244" y="50"/>
                  <a:pt x="245" y="67"/>
                </a:cubicBezTo>
                <a:cubicBezTo>
                  <a:pt x="245" y="75"/>
                  <a:pt x="237" y="81"/>
                  <a:pt x="231" y="85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79233" y="793762"/>
            <a:ext cx="19965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i="1" dirty="0" smtClean="0">
                <a:solidFill>
                  <a:srgbClr val="18B330"/>
                </a:solidFill>
                <a:latin typeface="华文行楷" pitchFamily="2" charset="-122"/>
                <a:ea typeface="华文行楷" pitchFamily="2" charset="-122"/>
              </a:rPr>
              <a:t>学以致用</a:t>
            </a:r>
            <a:endParaRPr lang="zh-CN" altLang="en-US" sz="2800" i="1" dirty="0">
              <a:solidFill>
                <a:srgbClr val="18B330"/>
              </a:solidFill>
              <a:latin typeface="华文行楷" pitchFamily="2" charset="-122"/>
              <a:ea typeface="华文行楷" pitchFamily="2" charset="-122"/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1232182" y="1450365"/>
            <a:ext cx="9395578" cy="553998"/>
            <a:chOff x="1232182" y="1459219"/>
            <a:chExt cx="9395578" cy="553998"/>
          </a:xfrm>
        </p:grpSpPr>
        <p:sp>
          <p:nvSpPr>
            <p:cNvPr id="16" name="矩形 15"/>
            <p:cNvSpPr/>
            <p:nvPr/>
          </p:nvSpPr>
          <p:spPr>
            <a:xfrm>
              <a:off x="1232182" y="1459219"/>
              <a:ext cx="9395578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000" b="1" dirty="0"/>
                <a:t>        </a:t>
              </a:r>
              <a:r>
                <a:rPr lang="zh-CN" altLang="en-US" sz="2000" b="1" dirty="0" smtClean="0"/>
                <a:t>例</a:t>
              </a:r>
              <a:r>
                <a:rPr lang="en-US" altLang="zh-CN" sz="2000" b="1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zh-CN" altLang="en-US" sz="2000" b="1" dirty="0" smtClean="0"/>
                <a:t>：求等比数列                                               的前</a:t>
              </a:r>
              <a:r>
                <a:rPr lang="en-US" altLang="zh-CN" sz="2000" b="1" i="1" dirty="0" smtClean="0">
                  <a:latin typeface="Times New Roman" pitchFamily="18" charset="0"/>
                  <a:cs typeface="Times New Roman" pitchFamily="18" charset="0"/>
                </a:rPr>
                <a:t>n</a:t>
              </a:r>
              <a:r>
                <a:rPr lang="zh-CN" altLang="en-US" sz="2000" b="1" dirty="0" smtClean="0"/>
                <a:t>项和。</a:t>
              </a:r>
              <a:endParaRPr lang="en-US" altLang="zh-CN" sz="2000" b="1" dirty="0"/>
            </a:p>
          </p:txBody>
        </p:sp>
        <p:graphicFrame>
          <p:nvGraphicFramePr>
            <p:cNvPr id="14" name="对象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10591205"/>
                </p:ext>
              </p:extLst>
            </p:nvPr>
          </p:nvGraphicFramePr>
          <p:xfrm>
            <a:off x="3769847" y="1590238"/>
            <a:ext cx="2581275" cy="3571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303" name="Equation" r:id="rId9" imgW="2463480" imgH="342720" progId="Equation.DSMT4">
                    <p:embed/>
                  </p:oleObj>
                </mc:Choice>
                <mc:Fallback>
                  <p:oleObj name="Equation" r:id="rId9" imgW="2463480" imgH="342720" progId="Equation.DSMT4">
                    <p:embed/>
                    <p:pic>
                      <p:nvPicPr>
                        <p:cNvPr id="0" name="对象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69847" y="1590238"/>
                          <a:ext cx="2581275" cy="3571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3" name="组合 22"/>
          <p:cNvGrpSpPr/>
          <p:nvPr/>
        </p:nvGrpSpPr>
        <p:grpSpPr>
          <a:xfrm>
            <a:off x="1324461" y="3445611"/>
            <a:ext cx="8801245" cy="553998"/>
            <a:chOff x="1232182" y="3244113"/>
            <a:chExt cx="8801245" cy="553998"/>
          </a:xfrm>
        </p:grpSpPr>
        <p:sp>
          <p:nvSpPr>
            <p:cNvPr id="26" name="矩形 25"/>
            <p:cNvSpPr/>
            <p:nvPr/>
          </p:nvSpPr>
          <p:spPr>
            <a:xfrm>
              <a:off x="1232182" y="3244113"/>
              <a:ext cx="8801245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zh-CN" altLang="en-US" sz="2000" dirty="0" smtClean="0">
                  <a:solidFill>
                    <a:prstClr val="black"/>
                  </a:solidFill>
                </a:rPr>
                <a:t>       </a:t>
              </a:r>
              <a:r>
                <a:rPr lang="zh-CN" altLang="en-US" sz="2000" b="1" dirty="0" smtClean="0"/>
                <a:t>变</a:t>
              </a:r>
              <a:r>
                <a:rPr lang="zh-CN" altLang="en-US" sz="2000" b="1" dirty="0"/>
                <a:t>式训练</a:t>
              </a:r>
              <a:r>
                <a:rPr lang="zh-CN" altLang="en-US" sz="2000" dirty="0" smtClean="0">
                  <a:solidFill>
                    <a:prstClr val="black"/>
                  </a:solidFill>
                </a:rPr>
                <a:t>：</a:t>
              </a:r>
              <a:r>
                <a:rPr lang="zh-CN" altLang="en-US" sz="2000" b="1" dirty="0"/>
                <a:t>求</a:t>
              </a:r>
              <a:r>
                <a:rPr lang="zh-CN" altLang="en-US" sz="2000" b="1" dirty="0" smtClean="0"/>
                <a:t>数列                                        的</a:t>
              </a:r>
              <a:r>
                <a:rPr lang="zh-CN" altLang="en-US" sz="2000" b="1" dirty="0"/>
                <a:t>前</a:t>
              </a:r>
              <a:r>
                <a:rPr lang="en-US" altLang="zh-CN" sz="2000" b="1" i="1" dirty="0">
                  <a:latin typeface="Times New Roman" pitchFamily="18" charset="0"/>
                  <a:cs typeface="Times New Roman" pitchFamily="18" charset="0"/>
                </a:rPr>
                <a:t>n</a:t>
              </a:r>
              <a:r>
                <a:rPr lang="zh-CN" altLang="en-US" sz="2000" b="1" dirty="0"/>
                <a:t>项和。</a:t>
              </a:r>
              <a:endParaRPr lang="en-US" altLang="zh-CN" sz="2000" b="1" dirty="0" smtClean="0"/>
            </a:p>
          </p:txBody>
        </p:sp>
        <p:graphicFrame>
          <p:nvGraphicFramePr>
            <p:cNvPr id="15" name="对象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93484041"/>
                </p:ext>
              </p:extLst>
            </p:nvPr>
          </p:nvGraphicFramePr>
          <p:xfrm>
            <a:off x="3836362" y="3359296"/>
            <a:ext cx="2168525" cy="3571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304" name="Equation" r:id="rId11" imgW="2070000" imgH="342720" progId="Equation.DSMT4">
                    <p:embed/>
                  </p:oleObj>
                </mc:Choice>
                <mc:Fallback>
                  <p:oleObj name="Equation" r:id="rId11" imgW="2070000" imgH="342720" progId="Equation.DSMT4">
                    <p:embed/>
                    <p:pic>
                      <p:nvPicPr>
                        <p:cNvPr id="0" name="对象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36362" y="3359296"/>
                          <a:ext cx="2168525" cy="3571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4" name="对象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9208706"/>
              </p:ext>
            </p:extLst>
          </p:nvPr>
        </p:nvGraphicFramePr>
        <p:xfrm>
          <a:off x="3070370" y="2198076"/>
          <a:ext cx="3216129" cy="1213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05" name="Equation" r:id="rId13" imgW="2768400" imgH="1041120" progId="Equation.DSMT4">
                  <p:embed/>
                </p:oleObj>
              </mc:Choice>
              <mc:Fallback>
                <p:oleObj name="Equation" r:id="rId13" imgW="2768400" imgH="1041120" progId="Equation.DSMT4">
                  <p:embed/>
                  <p:pic>
                    <p:nvPicPr>
                      <p:cNvPr id="0" name="对象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0370" y="2198076"/>
                        <a:ext cx="3216129" cy="1213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对象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588155"/>
              </p:ext>
            </p:extLst>
          </p:nvPr>
        </p:nvGraphicFramePr>
        <p:xfrm>
          <a:off x="3204594" y="4111733"/>
          <a:ext cx="4455094" cy="16529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06" name="Equation" r:id="rId15" imgW="3911400" imgH="1447560" progId="Equation.DSMT4">
                  <p:embed/>
                </p:oleObj>
              </mc:Choice>
              <mc:Fallback>
                <p:oleObj name="Equation" r:id="rId15" imgW="3911400" imgH="1447560" progId="Equation.DSMT4">
                  <p:embed/>
                  <p:pic>
                    <p:nvPicPr>
                      <p:cNvPr id="0" name="对象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4594" y="4111733"/>
                        <a:ext cx="4455094" cy="16529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8053431" y="3194103"/>
                <a:ext cx="2843868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sz="2000" dirty="0" smtClean="0">
                    <a:solidFill>
                      <a:srgbClr val="18B330"/>
                    </a:solidFill>
                    <a:latin typeface="华文行楷" pitchFamily="2" charset="-122"/>
                    <a:ea typeface="华文行楷" pitchFamily="2" charset="-122"/>
                  </a:rPr>
                  <a:t>       </a:t>
                </a:r>
                <a:r>
                  <a:rPr lang="zh-CN" altLang="en-US" sz="2000" dirty="0">
                    <a:solidFill>
                      <a:srgbClr val="18B330"/>
                    </a:solidFill>
                    <a:latin typeface="华文行楷" pitchFamily="2" charset="-122"/>
                    <a:ea typeface="华文行楷" pitchFamily="2" charset="-122"/>
                  </a:rPr>
                  <a:t>易错题：</a:t>
                </a:r>
                <a:r>
                  <a:rPr lang="zh-CN" altLang="en-US" sz="2000" dirty="0" smtClean="0">
                    <a:solidFill>
                      <a:srgbClr val="18B330"/>
                    </a:solidFill>
                    <a:latin typeface="华文行楷" pitchFamily="2" charset="-122"/>
                    <a:ea typeface="华文行楷" pitchFamily="2" charset="-122"/>
                  </a:rPr>
                  <a:t>注意讨论字母的特殊取值</a:t>
                </a:r>
                <a14:m>
                  <m:oMath xmlns:m="http://schemas.openxmlformats.org/officeDocument/2006/math">
                    <m:r>
                      <a:rPr lang="en-US" altLang="zh-CN" sz="2000" b="0" i="1" smtClean="0">
                        <a:solidFill>
                          <a:srgbClr val="18B330"/>
                        </a:solidFill>
                        <a:latin typeface="Cambria Math"/>
                        <a:ea typeface="华文行楷" pitchFamily="2" charset="-122"/>
                      </a:rPr>
                      <m:t>.</m:t>
                    </m:r>
                  </m:oMath>
                </a14:m>
                <a:endParaRPr lang="zh-CN" altLang="en-US" sz="2000" dirty="0">
                  <a:latin typeface="华文行楷" pitchFamily="2" charset="-122"/>
                  <a:ea typeface="华文行楷" pitchFamily="2" charset="-122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3431" y="3194103"/>
                <a:ext cx="2843868" cy="1015663"/>
              </a:xfrm>
              <a:prstGeom prst="rect">
                <a:avLst/>
              </a:prstGeom>
              <a:blipFill rotWithShape="1">
                <a:blip r:embed="rId17"/>
                <a:stretch>
                  <a:fillRect l="-2141" b="-658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9" name="图片 28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91624" y="136048"/>
            <a:ext cx="3552825" cy="63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176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17"/>
          <p:cNvSpPr>
            <a:spLocks noEditPoints="1"/>
          </p:cNvSpPr>
          <p:nvPr/>
        </p:nvSpPr>
        <p:spPr bwMode="auto">
          <a:xfrm>
            <a:off x="5929971" y="243585"/>
            <a:ext cx="332057" cy="772552"/>
          </a:xfrm>
          <a:custGeom>
            <a:avLst/>
            <a:gdLst>
              <a:gd name="T0" fmla="*/ 166 w 250"/>
              <a:gd name="T1" fmla="*/ 11 h 580"/>
              <a:gd name="T2" fmla="*/ 79 w 250"/>
              <a:gd name="T3" fmla="*/ 12 h 580"/>
              <a:gd name="T4" fmla="*/ 18 w 250"/>
              <a:gd name="T5" fmla="*/ 87 h 580"/>
              <a:gd name="T6" fmla="*/ 66 w 250"/>
              <a:gd name="T7" fmla="*/ 276 h 580"/>
              <a:gd name="T8" fmla="*/ 54 w 250"/>
              <a:gd name="T9" fmla="*/ 300 h 580"/>
              <a:gd name="T10" fmla="*/ 41 w 250"/>
              <a:gd name="T11" fmla="*/ 314 h 580"/>
              <a:gd name="T12" fmla="*/ 67 w 250"/>
              <a:gd name="T13" fmla="*/ 334 h 580"/>
              <a:gd name="T14" fmla="*/ 66 w 250"/>
              <a:gd name="T15" fmla="*/ 335 h 580"/>
              <a:gd name="T16" fmla="*/ 65 w 250"/>
              <a:gd name="T17" fmla="*/ 374 h 580"/>
              <a:gd name="T18" fmla="*/ 36 w 250"/>
              <a:gd name="T19" fmla="*/ 407 h 580"/>
              <a:gd name="T20" fmla="*/ 10 w 250"/>
              <a:gd name="T21" fmla="*/ 449 h 580"/>
              <a:gd name="T22" fmla="*/ 25 w 250"/>
              <a:gd name="T23" fmla="*/ 576 h 580"/>
              <a:gd name="T24" fmla="*/ 32 w 250"/>
              <a:gd name="T25" fmla="*/ 575 h 580"/>
              <a:gd name="T26" fmla="*/ 45 w 250"/>
              <a:gd name="T27" fmla="*/ 416 h 580"/>
              <a:gd name="T28" fmla="*/ 74 w 250"/>
              <a:gd name="T29" fmla="*/ 336 h 580"/>
              <a:gd name="T30" fmla="*/ 75 w 250"/>
              <a:gd name="T31" fmla="*/ 336 h 580"/>
              <a:gd name="T32" fmla="*/ 110 w 250"/>
              <a:gd name="T33" fmla="*/ 330 h 580"/>
              <a:gd name="T34" fmla="*/ 102 w 250"/>
              <a:gd name="T35" fmla="*/ 291 h 580"/>
              <a:gd name="T36" fmla="*/ 232 w 250"/>
              <a:gd name="T37" fmla="*/ 191 h 580"/>
              <a:gd name="T38" fmla="*/ 166 w 250"/>
              <a:gd name="T39" fmla="*/ 11 h 580"/>
              <a:gd name="T40" fmla="*/ 89 w 250"/>
              <a:gd name="T41" fmla="*/ 325 h 580"/>
              <a:gd name="T42" fmla="*/ 69 w 250"/>
              <a:gd name="T43" fmla="*/ 323 h 580"/>
              <a:gd name="T44" fmla="*/ 56 w 250"/>
              <a:gd name="T45" fmla="*/ 313 h 580"/>
              <a:gd name="T46" fmla="*/ 67 w 250"/>
              <a:gd name="T47" fmla="*/ 303 h 580"/>
              <a:gd name="T48" fmla="*/ 76 w 250"/>
              <a:gd name="T49" fmla="*/ 281 h 580"/>
              <a:gd name="T50" fmla="*/ 80 w 250"/>
              <a:gd name="T51" fmla="*/ 284 h 580"/>
              <a:gd name="T52" fmla="*/ 95 w 250"/>
              <a:gd name="T53" fmla="*/ 289 h 580"/>
              <a:gd name="T54" fmla="*/ 95 w 250"/>
              <a:gd name="T55" fmla="*/ 290 h 580"/>
              <a:gd name="T56" fmla="*/ 96 w 250"/>
              <a:gd name="T57" fmla="*/ 299 h 580"/>
              <a:gd name="T58" fmla="*/ 101 w 250"/>
              <a:gd name="T59" fmla="*/ 321 h 580"/>
              <a:gd name="T60" fmla="*/ 89 w 250"/>
              <a:gd name="T61" fmla="*/ 325 h 580"/>
              <a:gd name="T62" fmla="*/ 221 w 250"/>
              <a:gd name="T63" fmla="*/ 154 h 580"/>
              <a:gd name="T64" fmla="*/ 84 w 250"/>
              <a:gd name="T65" fmla="*/ 269 h 580"/>
              <a:gd name="T66" fmla="*/ 77 w 250"/>
              <a:gd name="T67" fmla="*/ 270 h 580"/>
              <a:gd name="T68" fmla="*/ 41 w 250"/>
              <a:gd name="T69" fmla="*/ 225 h 580"/>
              <a:gd name="T70" fmla="*/ 27 w 250"/>
              <a:gd name="T71" fmla="*/ 131 h 580"/>
              <a:gd name="T72" fmla="*/ 49 w 250"/>
              <a:gd name="T73" fmla="*/ 55 h 580"/>
              <a:gd name="T74" fmla="*/ 138 w 250"/>
              <a:gd name="T75" fmla="*/ 16 h 580"/>
              <a:gd name="T76" fmla="*/ 221 w 250"/>
              <a:gd name="T77" fmla="*/ 154 h 5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250" h="580">
                <a:moveTo>
                  <a:pt x="166" y="11"/>
                </a:moveTo>
                <a:cubicBezTo>
                  <a:pt x="138" y="1"/>
                  <a:pt x="107" y="0"/>
                  <a:pt x="79" y="12"/>
                </a:cubicBezTo>
                <a:cubicBezTo>
                  <a:pt x="45" y="26"/>
                  <a:pt x="29" y="53"/>
                  <a:pt x="18" y="87"/>
                </a:cubicBezTo>
                <a:cubicBezTo>
                  <a:pt x="0" y="144"/>
                  <a:pt x="5" y="245"/>
                  <a:pt x="66" y="276"/>
                </a:cubicBezTo>
                <a:cubicBezTo>
                  <a:pt x="63" y="285"/>
                  <a:pt x="61" y="293"/>
                  <a:pt x="54" y="300"/>
                </a:cubicBezTo>
                <a:cubicBezTo>
                  <a:pt x="49" y="304"/>
                  <a:pt x="41" y="306"/>
                  <a:pt x="41" y="314"/>
                </a:cubicBezTo>
                <a:cubicBezTo>
                  <a:pt x="41" y="326"/>
                  <a:pt x="55" y="332"/>
                  <a:pt x="67" y="334"/>
                </a:cubicBezTo>
                <a:cubicBezTo>
                  <a:pt x="66" y="335"/>
                  <a:pt x="66" y="335"/>
                  <a:pt x="66" y="335"/>
                </a:cubicBezTo>
                <a:cubicBezTo>
                  <a:pt x="66" y="348"/>
                  <a:pt x="67" y="361"/>
                  <a:pt x="65" y="374"/>
                </a:cubicBezTo>
                <a:cubicBezTo>
                  <a:pt x="63" y="388"/>
                  <a:pt x="47" y="399"/>
                  <a:pt x="36" y="407"/>
                </a:cubicBezTo>
                <a:cubicBezTo>
                  <a:pt x="22" y="418"/>
                  <a:pt x="14" y="431"/>
                  <a:pt x="10" y="449"/>
                </a:cubicBezTo>
                <a:cubicBezTo>
                  <a:pt x="0" y="486"/>
                  <a:pt x="8" y="542"/>
                  <a:pt x="25" y="576"/>
                </a:cubicBezTo>
                <a:cubicBezTo>
                  <a:pt x="27" y="580"/>
                  <a:pt x="32" y="578"/>
                  <a:pt x="32" y="575"/>
                </a:cubicBezTo>
                <a:cubicBezTo>
                  <a:pt x="30" y="524"/>
                  <a:pt x="1" y="457"/>
                  <a:pt x="45" y="416"/>
                </a:cubicBezTo>
                <a:cubicBezTo>
                  <a:pt x="71" y="393"/>
                  <a:pt x="86" y="372"/>
                  <a:pt x="74" y="336"/>
                </a:cubicBezTo>
                <a:cubicBezTo>
                  <a:pt x="74" y="336"/>
                  <a:pt x="74" y="336"/>
                  <a:pt x="75" y="336"/>
                </a:cubicBezTo>
                <a:cubicBezTo>
                  <a:pt x="84" y="337"/>
                  <a:pt x="107" y="343"/>
                  <a:pt x="110" y="330"/>
                </a:cubicBezTo>
                <a:cubicBezTo>
                  <a:pt x="113" y="319"/>
                  <a:pt x="112" y="299"/>
                  <a:pt x="102" y="291"/>
                </a:cubicBezTo>
                <a:cubicBezTo>
                  <a:pt x="163" y="300"/>
                  <a:pt x="214" y="249"/>
                  <a:pt x="232" y="191"/>
                </a:cubicBezTo>
                <a:cubicBezTo>
                  <a:pt x="250" y="131"/>
                  <a:pt x="234" y="33"/>
                  <a:pt x="166" y="11"/>
                </a:cubicBezTo>
                <a:close/>
                <a:moveTo>
                  <a:pt x="89" y="325"/>
                </a:moveTo>
                <a:cubicBezTo>
                  <a:pt x="82" y="325"/>
                  <a:pt x="76" y="325"/>
                  <a:pt x="69" y="323"/>
                </a:cubicBezTo>
                <a:cubicBezTo>
                  <a:pt x="69" y="323"/>
                  <a:pt x="50" y="316"/>
                  <a:pt x="56" y="313"/>
                </a:cubicBezTo>
                <a:cubicBezTo>
                  <a:pt x="60" y="310"/>
                  <a:pt x="64" y="307"/>
                  <a:pt x="67" y="303"/>
                </a:cubicBezTo>
                <a:cubicBezTo>
                  <a:pt x="72" y="297"/>
                  <a:pt x="76" y="289"/>
                  <a:pt x="76" y="281"/>
                </a:cubicBezTo>
                <a:cubicBezTo>
                  <a:pt x="77" y="283"/>
                  <a:pt x="78" y="284"/>
                  <a:pt x="80" y="284"/>
                </a:cubicBezTo>
                <a:cubicBezTo>
                  <a:pt x="85" y="286"/>
                  <a:pt x="90" y="288"/>
                  <a:pt x="95" y="289"/>
                </a:cubicBezTo>
                <a:cubicBezTo>
                  <a:pt x="95" y="289"/>
                  <a:pt x="95" y="290"/>
                  <a:pt x="95" y="290"/>
                </a:cubicBezTo>
                <a:cubicBezTo>
                  <a:pt x="94" y="294"/>
                  <a:pt x="94" y="295"/>
                  <a:pt x="96" y="299"/>
                </a:cubicBezTo>
                <a:cubicBezTo>
                  <a:pt x="99" y="306"/>
                  <a:pt x="101" y="313"/>
                  <a:pt x="101" y="321"/>
                </a:cubicBezTo>
                <a:cubicBezTo>
                  <a:pt x="101" y="329"/>
                  <a:pt x="95" y="326"/>
                  <a:pt x="89" y="325"/>
                </a:cubicBezTo>
                <a:close/>
                <a:moveTo>
                  <a:pt x="221" y="154"/>
                </a:moveTo>
                <a:cubicBezTo>
                  <a:pt x="217" y="230"/>
                  <a:pt x="164" y="290"/>
                  <a:pt x="84" y="269"/>
                </a:cubicBezTo>
                <a:cubicBezTo>
                  <a:pt x="81" y="268"/>
                  <a:pt x="78" y="268"/>
                  <a:pt x="77" y="270"/>
                </a:cubicBezTo>
                <a:cubicBezTo>
                  <a:pt x="65" y="255"/>
                  <a:pt x="51" y="242"/>
                  <a:pt x="41" y="225"/>
                </a:cubicBezTo>
                <a:cubicBezTo>
                  <a:pt x="25" y="198"/>
                  <a:pt x="26" y="161"/>
                  <a:pt x="27" y="131"/>
                </a:cubicBezTo>
                <a:cubicBezTo>
                  <a:pt x="28" y="104"/>
                  <a:pt x="36" y="78"/>
                  <a:pt x="49" y="55"/>
                </a:cubicBezTo>
                <a:cubicBezTo>
                  <a:pt x="67" y="24"/>
                  <a:pt x="106" y="16"/>
                  <a:pt x="138" y="16"/>
                </a:cubicBezTo>
                <a:cubicBezTo>
                  <a:pt x="214" y="17"/>
                  <a:pt x="224" y="95"/>
                  <a:pt x="221" y="154"/>
                </a:cubicBezTo>
                <a:close/>
              </a:path>
            </a:pathLst>
          </a:cu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336" y="1086150"/>
            <a:ext cx="976686" cy="1603426"/>
          </a:xfrm>
          <a:prstGeom prst="rect">
            <a:avLst/>
          </a:prstGeom>
        </p:spPr>
      </p:pic>
      <p:sp>
        <p:nvSpPr>
          <p:cNvPr id="8" name="Freeform 116"/>
          <p:cNvSpPr>
            <a:spLocks noEditPoints="1"/>
          </p:cNvSpPr>
          <p:nvPr/>
        </p:nvSpPr>
        <p:spPr bwMode="auto">
          <a:xfrm>
            <a:off x="7258710" y="313950"/>
            <a:ext cx="979488" cy="450850"/>
          </a:xfrm>
          <a:custGeom>
            <a:avLst/>
            <a:gdLst>
              <a:gd name="T0" fmla="*/ 241 w 261"/>
              <a:gd name="T1" fmla="*/ 44 h 120"/>
              <a:gd name="T2" fmla="*/ 212 w 261"/>
              <a:gd name="T3" fmla="*/ 45 h 120"/>
              <a:gd name="T4" fmla="*/ 168 w 261"/>
              <a:gd name="T5" fmla="*/ 2 h 120"/>
              <a:gd name="T6" fmla="*/ 124 w 261"/>
              <a:gd name="T7" fmla="*/ 28 h 120"/>
              <a:gd name="T8" fmla="*/ 93 w 261"/>
              <a:gd name="T9" fmla="*/ 20 h 120"/>
              <a:gd name="T10" fmla="*/ 54 w 261"/>
              <a:gd name="T11" fmla="*/ 54 h 120"/>
              <a:gd name="T12" fmla="*/ 21 w 261"/>
              <a:gd name="T13" fmla="*/ 56 h 120"/>
              <a:gd name="T14" fmla="*/ 1 w 261"/>
              <a:gd name="T15" fmla="*/ 90 h 120"/>
              <a:gd name="T16" fmla="*/ 26 w 261"/>
              <a:gd name="T17" fmla="*/ 116 h 120"/>
              <a:gd name="T18" fmla="*/ 61 w 261"/>
              <a:gd name="T19" fmla="*/ 105 h 120"/>
              <a:gd name="T20" fmla="*/ 103 w 261"/>
              <a:gd name="T21" fmla="*/ 120 h 120"/>
              <a:gd name="T22" fmla="*/ 136 w 261"/>
              <a:gd name="T23" fmla="*/ 104 h 120"/>
              <a:gd name="T24" fmla="*/ 174 w 261"/>
              <a:gd name="T25" fmla="*/ 112 h 120"/>
              <a:gd name="T26" fmla="*/ 209 w 261"/>
              <a:gd name="T27" fmla="*/ 95 h 120"/>
              <a:gd name="T28" fmla="*/ 235 w 261"/>
              <a:gd name="T29" fmla="*/ 96 h 120"/>
              <a:gd name="T30" fmla="*/ 259 w 261"/>
              <a:gd name="T31" fmla="*/ 70 h 120"/>
              <a:gd name="T32" fmla="*/ 241 w 261"/>
              <a:gd name="T33" fmla="*/ 44 h 120"/>
              <a:gd name="T34" fmla="*/ 231 w 261"/>
              <a:gd name="T35" fmla="*/ 85 h 120"/>
              <a:gd name="T36" fmla="*/ 211 w 261"/>
              <a:gd name="T37" fmla="*/ 88 h 120"/>
              <a:gd name="T38" fmla="*/ 209 w 261"/>
              <a:gd name="T39" fmla="*/ 86 h 120"/>
              <a:gd name="T40" fmla="*/ 186 w 261"/>
              <a:gd name="T41" fmla="*/ 95 h 120"/>
              <a:gd name="T42" fmla="*/ 139 w 261"/>
              <a:gd name="T43" fmla="*/ 97 h 120"/>
              <a:gd name="T44" fmla="*/ 140 w 261"/>
              <a:gd name="T45" fmla="*/ 96 h 120"/>
              <a:gd name="T46" fmla="*/ 136 w 261"/>
              <a:gd name="T47" fmla="*/ 93 h 120"/>
              <a:gd name="T48" fmla="*/ 111 w 261"/>
              <a:gd name="T49" fmla="*/ 109 h 120"/>
              <a:gd name="T50" fmla="*/ 65 w 261"/>
              <a:gd name="T51" fmla="*/ 99 h 120"/>
              <a:gd name="T52" fmla="*/ 62 w 261"/>
              <a:gd name="T53" fmla="*/ 95 h 120"/>
              <a:gd name="T54" fmla="*/ 40 w 261"/>
              <a:gd name="T55" fmla="*/ 103 h 120"/>
              <a:gd name="T56" fmla="*/ 10 w 261"/>
              <a:gd name="T57" fmla="*/ 90 h 120"/>
              <a:gd name="T58" fmla="*/ 28 w 261"/>
              <a:gd name="T59" fmla="*/ 64 h 120"/>
              <a:gd name="T60" fmla="*/ 56 w 261"/>
              <a:gd name="T61" fmla="*/ 66 h 120"/>
              <a:gd name="T62" fmla="*/ 56 w 261"/>
              <a:gd name="T63" fmla="*/ 66 h 120"/>
              <a:gd name="T64" fmla="*/ 63 w 261"/>
              <a:gd name="T65" fmla="*/ 65 h 120"/>
              <a:gd name="T66" fmla="*/ 81 w 261"/>
              <a:gd name="T67" fmla="*/ 39 h 120"/>
              <a:gd name="T68" fmla="*/ 119 w 261"/>
              <a:gd name="T69" fmla="*/ 43 h 120"/>
              <a:gd name="T70" fmla="*/ 124 w 261"/>
              <a:gd name="T71" fmla="*/ 45 h 120"/>
              <a:gd name="T72" fmla="*/ 127 w 261"/>
              <a:gd name="T73" fmla="*/ 44 h 120"/>
              <a:gd name="T74" fmla="*/ 163 w 261"/>
              <a:gd name="T75" fmla="*/ 15 h 120"/>
              <a:gd name="T76" fmla="*/ 203 w 261"/>
              <a:gd name="T77" fmla="*/ 52 h 120"/>
              <a:gd name="T78" fmla="*/ 204 w 261"/>
              <a:gd name="T79" fmla="*/ 53 h 120"/>
              <a:gd name="T80" fmla="*/ 206 w 261"/>
              <a:gd name="T81" fmla="*/ 56 h 120"/>
              <a:gd name="T82" fmla="*/ 245 w 261"/>
              <a:gd name="T83" fmla="*/ 67 h 120"/>
              <a:gd name="T84" fmla="*/ 231 w 261"/>
              <a:gd name="T85" fmla="*/ 85 h 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261" h="120">
                <a:moveTo>
                  <a:pt x="241" y="44"/>
                </a:moveTo>
                <a:cubicBezTo>
                  <a:pt x="232" y="42"/>
                  <a:pt x="220" y="41"/>
                  <a:pt x="212" y="45"/>
                </a:cubicBezTo>
                <a:cubicBezTo>
                  <a:pt x="211" y="24"/>
                  <a:pt x="187" y="4"/>
                  <a:pt x="168" y="2"/>
                </a:cubicBezTo>
                <a:cubicBezTo>
                  <a:pt x="150" y="0"/>
                  <a:pt x="130" y="12"/>
                  <a:pt x="124" y="28"/>
                </a:cubicBezTo>
                <a:cubicBezTo>
                  <a:pt x="116" y="22"/>
                  <a:pt x="100" y="20"/>
                  <a:pt x="93" y="20"/>
                </a:cubicBezTo>
                <a:cubicBezTo>
                  <a:pt x="77" y="22"/>
                  <a:pt x="56" y="37"/>
                  <a:pt x="54" y="54"/>
                </a:cubicBezTo>
                <a:cubicBezTo>
                  <a:pt x="43" y="49"/>
                  <a:pt x="31" y="51"/>
                  <a:pt x="21" y="56"/>
                </a:cubicBezTo>
                <a:cubicBezTo>
                  <a:pt x="8" y="62"/>
                  <a:pt x="2" y="77"/>
                  <a:pt x="1" y="90"/>
                </a:cubicBezTo>
                <a:cubicBezTo>
                  <a:pt x="0" y="104"/>
                  <a:pt x="14" y="114"/>
                  <a:pt x="26" y="116"/>
                </a:cubicBezTo>
                <a:cubicBezTo>
                  <a:pt x="37" y="117"/>
                  <a:pt x="53" y="113"/>
                  <a:pt x="61" y="105"/>
                </a:cubicBezTo>
                <a:cubicBezTo>
                  <a:pt x="71" y="117"/>
                  <a:pt x="89" y="119"/>
                  <a:pt x="103" y="120"/>
                </a:cubicBezTo>
                <a:cubicBezTo>
                  <a:pt x="114" y="120"/>
                  <a:pt x="129" y="114"/>
                  <a:pt x="136" y="104"/>
                </a:cubicBezTo>
                <a:cubicBezTo>
                  <a:pt x="147" y="112"/>
                  <a:pt x="160" y="115"/>
                  <a:pt x="174" y="112"/>
                </a:cubicBezTo>
                <a:cubicBezTo>
                  <a:pt x="183" y="111"/>
                  <a:pt x="204" y="106"/>
                  <a:pt x="209" y="95"/>
                </a:cubicBezTo>
                <a:cubicBezTo>
                  <a:pt x="215" y="101"/>
                  <a:pt x="228" y="99"/>
                  <a:pt x="235" y="96"/>
                </a:cubicBezTo>
                <a:cubicBezTo>
                  <a:pt x="246" y="91"/>
                  <a:pt x="257" y="83"/>
                  <a:pt x="259" y="70"/>
                </a:cubicBezTo>
                <a:cubicBezTo>
                  <a:pt x="261" y="57"/>
                  <a:pt x="253" y="48"/>
                  <a:pt x="241" y="44"/>
                </a:cubicBezTo>
                <a:close/>
                <a:moveTo>
                  <a:pt x="231" y="85"/>
                </a:moveTo>
                <a:cubicBezTo>
                  <a:pt x="224" y="89"/>
                  <a:pt x="218" y="87"/>
                  <a:pt x="211" y="88"/>
                </a:cubicBezTo>
                <a:cubicBezTo>
                  <a:pt x="210" y="87"/>
                  <a:pt x="210" y="86"/>
                  <a:pt x="209" y="86"/>
                </a:cubicBezTo>
                <a:cubicBezTo>
                  <a:pt x="200" y="83"/>
                  <a:pt x="193" y="91"/>
                  <a:pt x="186" y="95"/>
                </a:cubicBezTo>
                <a:cubicBezTo>
                  <a:pt x="171" y="104"/>
                  <a:pt x="154" y="104"/>
                  <a:pt x="139" y="97"/>
                </a:cubicBezTo>
                <a:cubicBezTo>
                  <a:pt x="140" y="97"/>
                  <a:pt x="140" y="96"/>
                  <a:pt x="140" y="96"/>
                </a:cubicBezTo>
                <a:cubicBezTo>
                  <a:pt x="140" y="94"/>
                  <a:pt x="139" y="92"/>
                  <a:pt x="136" y="93"/>
                </a:cubicBezTo>
                <a:cubicBezTo>
                  <a:pt x="126" y="95"/>
                  <a:pt x="121" y="105"/>
                  <a:pt x="111" y="109"/>
                </a:cubicBezTo>
                <a:cubicBezTo>
                  <a:pt x="97" y="114"/>
                  <a:pt x="77" y="108"/>
                  <a:pt x="65" y="99"/>
                </a:cubicBezTo>
                <a:cubicBezTo>
                  <a:pt x="65" y="97"/>
                  <a:pt x="64" y="95"/>
                  <a:pt x="62" y="95"/>
                </a:cubicBezTo>
                <a:cubicBezTo>
                  <a:pt x="54" y="96"/>
                  <a:pt x="48" y="100"/>
                  <a:pt x="40" y="103"/>
                </a:cubicBezTo>
                <a:cubicBezTo>
                  <a:pt x="28" y="108"/>
                  <a:pt x="11" y="106"/>
                  <a:pt x="10" y="90"/>
                </a:cubicBezTo>
                <a:cubicBezTo>
                  <a:pt x="10" y="79"/>
                  <a:pt x="18" y="68"/>
                  <a:pt x="28" y="64"/>
                </a:cubicBezTo>
                <a:cubicBezTo>
                  <a:pt x="37" y="60"/>
                  <a:pt x="47" y="64"/>
                  <a:pt x="56" y="66"/>
                </a:cubicBezTo>
                <a:cubicBezTo>
                  <a:pt x="56" y="66"/>
                  <a:pt x="56" y="66"/>
                  <a:pt x="56" y="66"/>
                </a:cubicBezTo>
                <a:cubicBezTo>
                  <a:pt x="58" y="68"/>
                  <a:pt x="61" y="68"/>
                  <a:pt x="63" y="65"/>
                </a:cubicBezTo>
                <a:cubicBezTo>
                  <a:pt x="69" y="55"/>
                  <a:pt x="70" y="46"/>
                  <a:pt x="81" y="39"/>
                </a:cubicBezTo>
                <a:cubicBezTo>
                  <a:pt x="89" y="33"/>
                  <a:pt x="115" y="29"/>
                  <a:pt x="119" y="43"/>
                </a:cubicBezTo>
                <a:cubicBezTo>
                  <a:pt x="119" y="45"/>
                  <a:pt x="122" y="46"/>
                  <a:pt x="124" y="45"/>
                </a:cubicBezTo>
                <a:cubicBezTo>
                  <a:pt x="125" y="45"/>
                  <a:pt x="127" y="45"/>
                  <a:pt x="127" y="44"/>
                </a:cubicBezTo>
                <a:cubicBezTo>
                  <a:pt x="140" y="33"/>
                  <a:pt x="143" y="16"/>
                  <a:pt x="163" y="15"/>
                </a:cubicBezTo>
                <a:cubicBezTo>
                  <a:pt x="180" y="14"/>
                  <a:pt x="201" y="37"/>
                  <a:pt x="203" y="52"/>
                </a:cubicBezTo>
                <a:cubicBezTo>
                  <a:pt x="203" y="52"/>
                  <a:pt x="204" y="53"/>
                  <a:pt x="204" y="53"/>
                </a:cubicBezTo>
                <a:cubicBezTo>
                  <a:pt x="204" y="54"/>
                  <a:pt x="205" y="55"/>
                  <a:pt x="206" y="56"/>
                </a:cubicBezTo>
                <a:cubicBezTo>
                  <a:pt x="217" y="60"/>
                  <a:pt x="244" y="50"/>
                  <a:pt x="245" y="67"/>
                </a:cubicBezTo>
                <a:cubicBezTo>
                  <a:pt x="245" y="75"/>
                  <a:pt x="237" y="81"/>
                  <a:pt x="231" y="85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grpSp>
        <p:nvGrpSpPr>
          <p:cNvPr id="9" name="组合 133"/>
          <p:cNvGrpSpPr/>
          <p:nvPr/>
        </p:nvGrpSpPr>
        <p:grpSpPr>
          <a:xfrm>
            <a:off x="8255102" y="5341975"/>
            <a:ext cx="3834230" cy="1338199"/>
            <a:chOff x="9039353" y="5621961"/>
            <a:chExt cx="2986742" cy="1042414"/>
          </a:xfrm>
        </p:grpSpPr>
        <p:grpSp>
          <p:nvGrpSpPr>
            <p:cNvPr id="10" name="组合 9"/>
            <p:cNvGrpSpPr/>
            <p:nvPr/>
          </p:nvGrpSpPr>
          <p:grpSpPr>
            <a:xfrm>
              <a:off x="9696717" y="5621961"/>
              <a:ext cx="2329378" cy="1042414"/>
              <a:chOff x="9595413" y="5666311"/>
              <a:chExt cx="2407533" cy="1077389"/>
            </a:xfrm>
          </p:grpSpPr>
          <p:pic>
            <p:nvPicPr>
              <p:cNvPr id="12" name="图片 11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595413" y="5666311"/>
                <a:ext cx="2407533" cy="963089"/>
              </a:xfrm>
              <a:prstGeom prst="rect">
                <a:avLst/>
              </a:prstGeom>
            </p:spPr>
          </p:pic>
          <p:pic>
            <p:nvPicPr>
              <p:cNvPr id="13" name="图片 12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486662" y="6094767"/>
                <a:ext cx="1516284" cy="648933"/>
              </a:xfrm>
              <a:prstGeom prst="rect">
                <a:avLst/>
              </a:prstGeom>
            </p:spPr>
          </p:pic>
        </p:grpSp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39353" y="6350441"/>
              <a:ext cx="657364" cy="116674"/>
            </a:xfrm>
            <a:prstGeom prst="rect">
              <a:avLst/>
            </a:prstGeom>
          </p:spPr>
        </p:pic>
      </p:grpSp>
      <p:pic>
        <p:nvPicPr>
          <p:cNvPr id="14" name="图片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00800"/>
            <a:ext cx="12205072" cy="457200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453" y="5722027"/>
            <a:ext cx="1766090" cy="963089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053600" y="991890"/>
            <a:ext cx="19965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i="1" dirty="0" smtClean="0">
                <a:solidFill>
                  <a:srgbClr val="00B050"/>
                </a:solidFill>
                <a:latin typeface="华文行楷" pitchFamily="2" charset="-122"/>
                <a:ea typeface="华文行楷" pitchFamily="2" charset="-122"/>
              </a:rPr>
              <a:t>课堂小结：</a:t>
            </a:r>
            <a:endParaRPr lang="zh-CN" altLang="en-US" sz="2800" i="1" dirty="0">
              <a:solidFill>
                <a:srgbClr val="00B050"/>
              </a:solidFill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1800695" y="3600481"/>
            <a:ext cx="584097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200000"/>
              </a:lnSpc>
            </a:pPr>
            <a:r>
              <a:rPr lang="en-US" altLang="zh-CN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(2) </a:t>
            </a:r>
            <a:r>
              <a:rPr lang="zh-CN" altLang="en-US" sz="2000" b="1" dirty="0">
                <a:solidFill>
                  <a:prstClr val="black"/>
                </a:solidFill>
              </a:rPr>
              <a:t>利用</a:t>
            </a:r>
            <a:r>
              <a:rPr lang="zh-CN" altLang="en-US" sz="2000" b="1" dirty="0" smtClean="0">
                <a:solidFill>
                  <a:prstClr val="black"/>
                </a:solidFill>
              </a:rPr>
              <a:t>错位</a:t>
            </a:r>
            <a:r>
              <a:rPr lang="zh-CN" altLang="en-US" sz="2000" b="1" dirty="0">
                <a:solidFill>
                  <a:prstClr val="black"/>
                </a:solidFill>
              </a:rPr>
              <a:t>相减</a:t>
            </a:r>
            <a:r>
              <a:rPr lang="zh-CN" altLang="en-US" sz="2000" b="1" dirty="0" smtClean="0">
                <a:solidFill>
                  <a:prstClr val="black"/>
                </a:solidFill>
              </a:rPr>
              <a:t>法推导等比数列前</a:t>
            </a:r>
            <a:r>
              <a:rPr lang="en-US" altLang="zh-CN" sz="20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zh-CN" altLang="en-US" sz="2000" b="1" dirty="0" smtClean="0">
                <a:solidFill>
                  <a:prstClr val="black"/>
                </a:solidFill>
              </a:rPr>
              <a:t>项和</a:t>
            </a:r>
            <a:endParaRPr lang="en-US" altLang="zh-CN" sz="2000" b="1" dirty="0">
              <a:solidFill>
                <a:prstClr val="black"/>
              </a:solidFill>
            </a:endParaRPr>
          </a:p>
        </p:txBody>
      </p:sp>
      <p:grpSp>
        <p:nvGrpSpPr>
          <p:cNvPr id="20" name="组合 19"/>
          <p:cNvGrpSpPr/>
          <p:nvPr/>
        </p:nvGrpSpPr>
        <p:grpSpPr>
          <a:xfrm>
            <a:off x="1800695" y="1505456"/>
            <a:ext cx="9420746" cy="2098861"/>
            <a:chOff x="1800695" y="1505456"/>
            <a:chExt cx="9420746" cy="2098861"/>
          </a:xfrm>
        </p:grpSpPr>
        <p:sp>
          <p:nvSpPr>
            <p:cNvPr id="17" name="矩形 16"/>
            <p:cNvSpPr/>
            <p:nvPr/>
          </p:nvSpPr>
          <p:spPr>
            <a:xfrm>
              <a:off x="1800695" y="1505456"/>
              <a:ext cx="9420746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just">
                <a:lnSpc>
                  <a:spcPct val="200000"/>
                </a:lnSpc>
              </a:pPr>
              <a:r>
                <a:rPr lang="en-US" altLang="zh-CN" sz="200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(1) </a:t>
              </a:r>
              <a:r>
                <a:rPr lang="zh-CN" altLang="en-US" sz="2000" b="1" dirty="0" smtClean="0">
                  <a:solidFill>
                    <a:prstClr val="black"/>
                  </a:solidFill>
                </a:rPr>
                <a:t>等比数列的前</a:t>
              </a:r>
              <a:r>
                <a:rPr lang="en-US" altLang="zh-CN" sz="2000" b="1" i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n</a:t>
              </a:r>
              <a:r>
                <a:rPr lang="zh-CN" altLang="en-US" sz="2000" b="1" dirty="0" smtClean="0">
                  <a:solidFill>
                    <a:prstClr val="black"/>
                  </a:solidFill>
                </a:rPr>
                <a:t>项和公式</a:t>
              </a:r>
              <a:endParaRPr lang="en-US" altLang="zh-CN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18" name="对象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29282838"/>
                </p:ext>
              </p:extLst>
            </p:nvPr>
          </p:nvGraphicFramePr>
          <p:xfrm>
            <a:off x="4170548" y="2308917"/>
            <a:ext cx="3863975" cy="1295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28" name="Equation" r:id="rId9" imgW="3429000" imgH="1143000" progId="Equation.DSMT4">
                    <p:embed/>
                  </p:oleObj>
                </mc:Choice>
                <mc:Fallback>
                  <p:oleObj name="Equation" r:id="rId9" imgW="3429000" imgH="1143000" progId="Equation.DSMT4">
                    <p:embed/>
                    <p:pic>
                      <p:nvPicPr>
                        <p:cNvPr id="0" name="对象 5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70548" y="2308917"/>
                          <a:ext cx="3863975" cy="12954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21" name="图片 20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1624" y="136048"/>
            <a:ext cx="3552825" cy="638175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2239717" y="4458434"/>
            <a:ext cx="638402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 smtClean="0">
                <a:solidFill>
                  <a:srgbClr val="18B330"/>
                </a:solidFill>
                <a:latin typeface="华文行楷" pitchFamily="2" charset="-122"/>
                <a:ea typeface="华文行楷" pitchFamily="2" charset="-122"/>
              </a:rPr>
              <a:t>学</a:t>
            </a:r>
            <a:r>
              <a:rPr lang="zh-CN" altLang="en-US" sz="2000" b="1" dirty="0">
                <a:solidFill>
                  <a:srgbClr val="18B330"/>
                </a:solidFill>
                <a:latin typeface="华文行楷" pitchFamily="2" charset="-122"/>
                <a:ea typeface="华文行楷" pitchFamily="2" charset="-122"/>
              </a:rPr>
              <a:t>完了这节课，国王要</a:t>
            </a:r>
            <a:r>
              <a:rPr lang="zh-CN" altLang="en-US" sz="2000" b="1" dirty="0" smtClean="0">
                <a:solidFill>
                  <a:srgbClr val="18B330"/>
                </a:solidFill>
                <a:latin typeface="华文行楷" pitchFamily="2" charset="-122"/>
                <a:ea typeface="华文行楷" pitchFamily="2" charset="-122"/>
              </a:rPr>
              <a:t>付</a:t>
            </a:r>
            <a:r>
              <a:rPr lang="zh-CN" altLang="en-US" sz="2000" b="1" dirty="0">
                <a:solidFill>
                  <a:srgbClr val="18B330"/>
                </a:solidFill>
                <a:latin typeface="华文行楷" pitchFamily="2" charset="-122"/>
                <a:ea typeface="华文行楷" pitchFamily="2" charset="-122"/>
              </a:rPr>
              <a:t>的麦粒数</a:t>
            </a:r>
            <a:r>
              <a:rPr lang="zh-CN" altLang="en-US" sz="2000" b="1" dirty="0" smtClean="0">
                <a:solidFill>
                  <a:srgbClr val="18B330"/>
                </a:solidFill>
                <a:latin typeface="华文行楷" pitchFamily="2" charset="-122"/>
                <a:ea typeface="华文行楷" pitchFamily="2" charset="-122"/>
              </a:rPr>
              <a:t>你会算了</a:t>
            </a:r>
            <a:r>
              <a:rPr lang="zh-CN" altLang="en-US" sz="2000" b="1" dirty="0">
                <a:solidFill>
                  <a:srgbClr val="18B330"/>
                </a:solidFill>
                <a:latin typeface="华文行楷" pitchFamily="2" charset="-122"/>
                <a:ea typeface="华文行楷" pitchFamily="2" charset="-122"/>
              </a:rPr>
              <a:t>吗？</a:t>
            </a:r>
          </a:p>
        </p:txBody>
      </p:sp>
    </p:spTree>
    <p:extLst>
      <p:ext uri="{BB962C8B-B14F-4D97-AF65-F5344CB8AC3E}">
        <p14:creationId xmlns:p14="http://schemas.microsoft.com/office/powerpoint/2010/main" val="948236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9" grpId="0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00800"/>
            <a:ext cx="12205072" cy="4572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453" y="5722027"/>
            <a:ext cx="1766090" cy="963089"/>
          </a:xfrm>
          <a:prstGeom prst="rect">
            <a:avLst/>
          </a:prstGeom>
        </p:spPr>
      </p:pic>
      <p:grpSp>
        <p:nvGrpSpPr>
          <p:cNvPr id="3" name="组合 133"/>
          <p:cNvGrpSpPr/>
          <p:nvPr/>
        </p:nvGrpSpPr>
        <p:grpSpPr>
          <a:xfrm>
            <a:off x="8255102" y="5341975"/>
            <a:ext cx="3834230" cy="1338199"/>
            <a:chOff x="9039353" y="5621961"/>
            <a:chExt cx="2986742" cy="1042414"/>
          </a:xfrm>
        </p:grpSpPr>
        <p:grpSp>
          <p:nvGrpSpPr>
            <p:cNvPr id="10" name="组合 9"/>
            <p:cNvGrpSpPr/>
            <p:nvPr/>
          </p:nvGrpSpPr>
          <p:grpSpPr>
            <a:xfrm>
              <a:off x="9696717" y="5621961"/>
              <a:ext cx="2329378" cy="1042414"/>
              <a:chOff x="9595413" y="5666311"/>
              <a:chExt cx="2407533" cy="1077389"/>
            </a:xfrm>
          </p:grpSpPr>
          <p:pic>
            <p:nvPicPr>
              <p:cNvPr id="7" name="图片 6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595413" y="5666311"/>
                <a:ext cx="2407533" cy="963089"/>
              </a:xfrm>
              <a:prstGeom prst="rect">
                <a:avLst/>
              </a:prstGeom>
            </p:spPr>
          </p:pic>
          <p:pic>
            <p:nvPicPr>
              <p:cNvPr id="8" name="图片 7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486662" y="6094767"/>
                <a:ext cx="1516284" cy="648933"/>
              </a:xfrm>
              <a:prstGeom prst="rect">
                <a:avLst/>
              </a:prstGeom>
            </p:spPr>
          </p:pic>
        </p:grpSp>
        <p:pic>
          <p:nvPicPr>
            <p:cNvPr id="37" name="图片 36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39353" y="6350441"/>
              <a:ext cx="657364" cy="116674"/>
            </a:xfrm>
            <a:prstGeom prst="rect">
              <a:avLst/>
            </a:prstGeom>
          </p:spPr>
        </p:pic>
      </p:grpSp>
      <p:pic>
        <p:nvPicPr>
          <p:cNvPr id="126" name="图片 12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336" y="1086150"/>
            <a:ext cx="976686" cy="1603426"/>
          </a:xfrm>
          <a:prstGeom prst="rect">
            <a:avLst/>
          </a:prstGeom>
        </p:spPr>
      </p:pic>
      <p:sp>
        <p:nvSpPr>
          <p:cNvPr id="133" name="Freeform 117"/>
          <p:cNvSpPr>
            <a:spLocks noEditPoints="1"/>
          </p:cNvSpPr>
          <p:nvPr/>
        </p:nvSpPr>
        <p:spPr bwMode="auto">
          <a:xfrm>
            <a:off x="5929971" y="243585"/>
            <a:ext cx="332057" cy="772552"/>
          </a:xfrm>
          <a:custGeom>
            <a:avLst/>
            <a:gdLst>
              <a:gd name="T0" fmla="*/ 166 w 250"/>
              <a:gd name="T1" fmla="*/ 11 h 580"/>
              <a:gd name="T2" fmla="*/ 79 w 250"/>
              <a:gd name="T3" fmla="*/ 12 h 580"/>
              <a:gd name="T4" fmla="*/ 18 w 250"/>
              <a:gd name="T5" fmla="*/ 87 h 580"/>
              <a:gd name="T6" fmla="*/ 66 w 250"/>
              <a:gd name="T7" fmla="*/ 276 h 580"/>
              <a:gd name="T8" fmla="*/ 54 w 250"/>
              <a:gd name="T9" fmla="*/ 300 h 580"/>
              <a:gd name="T10" fmla="*/ 41 w 250"/>
              <a:gd name="T11" fmla="*/ 314 h 580"/>
              <a:gd name="T12" fmla="*/ 67 w 250"/>
              <a:gd name="T13" fmla="*/ 334 h 580"/>
              <a:gd name="T14" fmla="*/ 66 w 250"/>
              <a:gd name="T15" fmla="*/ 335 h 580"/>
              <a:gd name="T16" fmla="*/ 65 w 250"/>
              <a:gd name="T17" fmla="*/ 374 h 580"/>
              <a:gd name="T18" fmla="*/ 36 w 250"/>
              <a:gd name="T19" fmla="*/ 407 h 580"/>
              <a:gd name="T20" fmla="*/ 10 w 250"/>
              <a:gd name="T21" fmla="*/ 449 h 580"/>
              <a:gd name="T22" fmla="*/ 25 w 250"/>
              <a:gd name="T23" fmla="*/ 576 h 580"/>
              <a:gd name="T24" fmla="*/ 32 w 250"/>
              <a:gd name="T25" fmla="*/ 575 h 580"/>
              <a:gd name="T26" fmla="*/ 45 w 250"/>
              <a:gd name="T27" fmla="*/ 416 h 580"/>
              <a:gd name="T28" fmla="*/ 74 w 250"/>
              <a:gd name="T29" fmla="*/ 336 h 580"/>
              <a:gd name="T30" fmla="*/ 75 w 250"/>
              <a:gd name="T31" fmla="*/ 336 h 580"/>
              <a:gd name="T32" fmla="*/ 110 w 250"/>
              <a:gd name="T33" fmla="*/ 330 h 580"/>
              <a:gd name="T34" fmla="*/ 102 w 250"/>
              <a:gd name="T35" fmla="*/ 291 h 580"/>
              <a:gd name="T36" fmla="*/ 232 w 250"/>
              <a:gd name="T37" fmla="*/ 191 h 580"/>
              <a:gd name="T38" fmla="*/ 166 w 250"/>
              <a:gd name="T39" fmla="*/ 11 h 580"/>
              <a:gd name="T40" fmla="*/ 89 w 250"/>
              <a:gd name="T41" fmla="*/ 325 h 580"/>
              <a:gd name="T42" fmla="*/ 69 w 250"/>
              <a:gd name="T43" fmla="*/ 323 h 580"/>
              <a:gd name="T44" fmla="*/ 56 w 250"/>
              <a:gd name="T45" fmla="*/ 313 h 580"/>
              <a:gd name="T46" fmla="*/ 67 w 250"/>
              <a:gd name="T47" fmla="*/ 303 h 580"/>
              <a:gd name="T48" fmla="*/ 76 w 250"/>
              <a:gd name="T49" fmla="*/ 281 h 580"/>
              <a:gd name="T50" fmla="*/ 80 w 250"/>
              <a:gd name="T51" fmla="*/ 284 h 580"/>
              <a:gd name="T52" fmla="*/ 95 w 250"/>
              <a:gd name="T53" fmla="*/ 289 h 580"/>
              <a:gd name="T54" fmla="*/ 95 w 250"/>
              <a:gd name="T55" fmla="*/ 290 h 580"/>
              <a:gd name="T56" fmla="*/ 96 w 250"/>
              <a:gd name="T57" fmla="*/ 299 h 580"/>
              <a:gd name="T58" fmla="*/ 101 w 250"/>
              <a:gd name="T59" fmla="*/ 321 h 580"/>
              <a:gd name="T60" fmla="*/ 89 w 250"/>
              <a:gd name="T61" fmla="*/ 325 h 580"/>
              <a:gd name="T62" fmla="*/ 221 w 250"/>
              <a:gd name="T63" fmla="*/ 154 h 580"/>
              <a:gd name="T64" fmla="*/ 84 w 250"/>
              <a:gd name="T65" fmla="*/ 269 h 580"/>
              <a:gd name="T66" fmla="*/ 77 w 250"/>
              <a:gd name="T67" fmla="*/ 270 h 580"/>
              <a:gd name="T68" fmla="*/ 41 w 250"/>
              <a:gd name="T69" fmla="*/ 225 h 580"/>
              <a:gd name="T70" fmla="*/ 27 w 250"/>
              <a:gd name="T71" fmla="*/ 131 h 580"/>
              <a:gd name="T72" fmla="*/ 49 w 250"/>
              <a:gd name="T73" fmla="*/ 55 h 580"/>
              <a:gd name="T74" fmla="*/ 138 w 250"/>
              <a:gd name="T75" fmla="*/ 16 h 580"/>
              <a:gd name="T76" fmla="*/ 221 w 250"/>
              <a:gd name="T77" fmla="*/ 154 h 5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250" h="580">
                <a:moveTo>
                  <a:pt x="166" y="11"/>
                </a:moveTo>
                <a:cubicBezTo>
                  <a:pt x="138" y="1"/>
                  <a:pt x="107" y="0"/>
                  <a:pt x="79" y="12"/>
                </a:cubicBezTo>
                <a:cubicBezTo>
                  <a:pt x="45" y="26"/>
                  <a:pt x="29" y="53"/>
                  <a:pt x="18" y="87"/>
                </a:cubicBezTo>
                <a:cubicBezTo>
                  <a:pt x="0" y="144"/>
                  <a:pt x="5" y="245"/>
                  <a:pt x="66" y="276"/>
                </a:cubicBezTo>
                <a:cubicBezTo>
                  <a:pt x="63" y="285"/>
                  <a:pt x="61" y="293"/>
                  <a:pt x="54" y="300"/>
                </a:cubicBezTo>
                <a:cubicBezTo>
                  <a:pt x="49" y="304"/>
                  <a:pt x="41" y="306"/>
                  <a:pt x="41" y="314"/>
                </a:cubicBezTo>
                <a:cubicBezTo>
                  <a:pt x="41" y="326"/>
                  <a:pt x="55" y="332"/>
                  <a:pt x="67" y="334"/>
                </a:cubicBezTo>
                <a:cubicBezTo>
                  <a:pt x="66" y="335"/>
                  <a:pt x="66" y="335"/>
                  <a:pt x="66" y="335"/>
                </a:cubicBezTo>
                <a:cubicBezTo>
                  <a:pt x="66" y="348"/>
                  <a:pt x="67" y="361"/>
                  <a:pt x="65" y="374"/>
                </a:cubicBezTo>
                <a:cubicBezTo>
                  <a:pt x="63" y="388"/>
                  <a:pt x="47" y="399"/>
                  <a:pt x="36" y="407"/>
                </a:cubicBezTo>
                <a:cubicBezTo>
                  <a:pt x="22" y="418"/>
                  <a:pt x="14" y="431"/>
                  <a:pt x="10" y="449"/>
                </a:cubicBezTo>
                <a:cubicBezTo>
                  <a:pt x="0" y="486"/>
                  <a:pt x="8" y="542"/>
                  <a:pt x="25" y="576"/>
                </a:cubicBezTo>
                <a:cubicBezTo>
                  <a:pt x="27" y="580"/>
                  <a:pt x="32" y="578"/>
                  <a:pt x="32" y="575"/>
                </a:cubicBezTo>
                <a:cubicBezTo>
                  <a:pt x="30" y="524"/>
                  <a:pt x="1" y="457"/>
                  <a:pt x="45" y="416"/>
                </a:cubicBezTo>
                <a:cubicBezTo>
                  <a:pt x="71" y="393"/>
                  <a:pt x="86" y="372"/>
                  <a:pt x="74" y="336"/>
                </a:cubicBezTo>
                <a:cubicBezTo>
                  <a:pt x="74" y="336"/>
                  <a:pt x="74" y="336"/>
                  <a:pt x="75" y="336"/>
                </a:cubicBezTo>
                <a:cubicBezTo>
                  <a:pt x="84" y="337"/>
                  <a:pt x="107" y="343"/>
                  <a:pt x="110" y="330"/>
                </a:cubicBezTo>
                <a:cubicBezTo>
                  <a:pt x="113" y="319"/>
                  <a:pt x="112" y="299"/>
                  <a:pt x="102" y="291"/>
                </a:cubicBezTo>
                <a:cubicBezTo>
                  <a:pt x="163" y="300"/>
                  <a:pt x="214" y="249"/>
                  <a:pt x="232" y="191"/>
                </a:cubicBezTo>
                <a:cubicBezTo>
                  <a:pt x="250" y="131"/>
                  <a:pt x="234" y="33"/>
                  <a:pt x="166" y="11"/>
                </a:cubicBezTo>
                <a:close/>
                <a:moveTo>
                  <a:pt x="89" y="325"/>
                </a:moveTo>
                <a:cubicBezTo>
                  <a:pt x="82" y="325"/>
                  <a:pt x="76" y="325"/>
                  <a:pt x="69" y="323"/>
                </a:cubicBezTo>
                <a:cubicBezTo>
                  <a:pt x="69" y="323"/>
                  <a:pt x="50" y="316"/>
                  <a:pt x="56" y="313"/>
                </a:cubicBezTo>
                <a:cubicBezTo>
                  <a:pt x="60" y="310"/>
                  <a:pt x="64" y="307"/>
                  <a:pt x="67" y="303"/>
                </a:cubicBezTo>
                <a:cubicBezTo>
                  <a:pt x="72" y="297"/>
                  <a:pt x="76" y="289"/>
                  <a:pt x="76" y="281"/>
                </a:cubicBezTo>
                <a:cubicBezTo>
                  <a:pt x="77" y="283"/>
                  <a:pt x="78" y="284"/>
                  <a:pt x="80" y="284"/>
                </a:cubicBezTo>
                <a:cubicBezTo>
                  <a:pt x="85" y="286"/>
                  <a:pt x="90" y="288"/>
                  <a:pt x="95" y="289"/>
                </a:cubicBezTo>
                <a:cubicBezTo>
                  <a:pt x="95" y="289"/>
                  <a:pt x="95" y="290"/>
                  <a:pt x="95" y="290"/>
                </a:cubicBezTo>
                <a:cubicBezTo>
                  <a:pt x="94" y="294"/>
                  <a:pt x="94" y="295"/>
                  <a:pt x="96" y="299"/>
                </a:cubicBezTo>
                <a:cubicBezTo>
                  <a:pt x="99" y="306"/>
                  <a:pt x="101" y="313"/>
                  <a:pt x="101" y="321"/>
                </a:cubicBezTo>
                <a:cubicBezTo>
                  <a:pt x="101" y="329"/>
                  <a:pt x="95" y="326"/>
                  <a:pt x="89" y="325"/>
                </a:cubicBezTo>
                <a:close/>
                <a:moveTo>
                  <a:pt x="221" y="154"/>
                </a:moveTo>
                <a:cubicBezTo>
                  <a:pt x="217" y="230"/>
                  <a:pt x="164" y="290"/>
                  <a:pt x="84" y="269"/>
                </a:cubicBezTo>
                <a:cubicBezTo>
                  <a:pt x="81" y="268"/>
                  <a:pt x="78" y="268"/>
                  <a:pt x="77" y="270"/>
                </a:cubicBezTo>
                <a:cubicBezTo>
                  <a:pt x="65" y="255"/>
                  <a:pt x="51" y="242"/>
                  <a:pt x="41" y="225"/>
                </a:cubicBezTo>
                <a:cubicBezTo>
                  <a:pt x="25" y="198"/>
                  <a:pt x="26" y="161"/>
                  <a:pt x="27" y="131"/>
                </a:cubicBezTo>
                <a:cubicBezTo>
                  <a:pt x="28" y="104"/>
                  <a:pt x="36" y="78"/>
                  <a:pt x="49" y="55"/>
                </a:cubicBezTo>
                <a:cubicBezTo>
                  <a:pt x="67" y="24"/>
                  <a:pt x="106" y="16"/>
                  <a:pt x="138" y="16"/>
                </a:cubicBezTo>
                <a:cubicBezTo>
                  <a:pt x="214" y="17"/>
                  <a:pt x="224" y="95"/>
                  <a:pt x="221" y="154"/>
                </a:cubicBezTo>
                <a:close/>
              </a:path>
            </a:pathLst>
          </a:cu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23" name="Freeform 116"/>
          <p:cNvSpPr>
            <a:spLocks noEditPoints="1"/>
          </p:cNvSpPr>
          <p:nvPr/>
        </p:nvSpPr>
        <p:spPr bwMode="auto">
          <a:xfrm>
            <a:off x="7258710" y="313950"/>
            <a:ext cx="979488" cy="450850"/>
          </a:xfrm>
          <a:custGeom>
            <a:avLst/>
            <a:gdLst>
              <a:gd name="T0" fmla="*/ 241 w 261"/>
              <a:gd name="T1" fmla="*/ 44 h 120"/>
              <a:gd name="T2" fmla="*/ 212 w 261"/>
              <a:gd name="T3" fmla="*/ 45 h 120"/>
              <a:gd name="T4" fmla="*/ 168 w 261"/>
              <a:gd name="T5" fmla="*/ 2 h 120"/>
              <a:gd name="T6" fmla="*/ 124 w 261"/>
              <a:gd name="T7" fmla="*/ 28 h 120"/>
              <a:gd name="T8" fmla="*/ 93 w 261"/>
              <a:gd name="T9" fmla="*/ 20 h 120"/>
              <a:gd name="T10" fmla="*/ 54 w 261"/>
              <a:gd name="T11" fmla="*/ 54 h 120"/>
              <a:gd name="T12" fmla="*/ 21 w 261"/>
              <a:gd name="T13" fmla="*/ 56 h 120"/>
              <a:gd name="T14" fmla="*/ 1 w 261"/>
              <a:gd name="T15" fmla="*/ 90 h 120"/>
              <a:gd name="T16" fmla="*/ 26 w 261"/>
              <a:gd name="T17" fmla="*/ 116 h 120"/>
              <a:gd name="T18" fmla="*/ 61 w 261"/>
              <a:gd name="T19" fmla="*/ 105 h 120"/>
              <a:gd name="T20" fmla="*/ 103 w 261"/>
              <a:gd name="T21" fmla="*/ 120 h 120"/>
              <a:gd name="T22" fmla="*/ 136 w 261"/>
              <a:gd name="T23" fmla="*/ 104 h 120"/>
              <a:gd name="T24" fmla="*/ 174 w 261"/>
              <a:gd name="T25" fmla="*/ 112 h 120"/>
              <a:gd name="T26" fmla="*/ 209 w 261"/>
              <a:gd name="T27" fmla="*/ 95 h 120"/>
              <a:gd name="T28" fmla="*/ 235 w 261"/>
              <a:gd name="T29" fmla="*/ 96 h 120"/>
              <a:gd name="T30" fmla="*/ 259 w 261"/>
              <a:gd name="T31" fmla="*/ 70 h 120"/>
              <a:gd name="T32" fmla="*/ 241 w 261"/>
              <a:gd name="T33" fmla="*/ 44 h 120"/>
              <a:gd name="T34" fmla="*/ 231 w 261"/>
              <a:gd name="T35" fmla="*/ 85 h 120"/>
              <a:gd name="T36" fmla="*/ 211 w 261"/>
              <a:gd name="T37" fmla="*/ 88 h 120"/>
              <a:gd name="T38" fmla="*/ 209 w 261"/>
              <a:gd name="T39" fmla="*/ 86 h 120"/>
              <a:gd name="T40" fmla="*/ 186 w 261"/>
              <a:gd name="T41" fmla="*/ 95 h 120"/>
              <a:gd name="T42" fmla="*/ 139 w 261"/>
              <a:gd name="T43" fmla="*/ 97 h 120"/>
              <a:gd name="T44" fmla="*/ 140 w 261"/>
              <a:gd name="T45" fmla="*/ 96 h 120"/>
              <a:gd name="T46" fmla="*/ 136 w 261"/>
              <a:gd name="T47" fmla="*/ 93 h 120"/>
              <a:gd name="T48" fmla="*/ 111 w 261"/>
              <a:gd name="T49" fmla="*/ 109 h 120"/>
              <a:gd name="T50" fmla="*/ 65 w 261"/>
              <a:gd name="T51" fmla="*/ 99 h 120"/>
              <a:gd name="T52" fmla="*/ 62 w 261"/>
              <a:gd name="T53" fmla="*/ 95 h 120"/>
              <a:gd name="T54" fmla="*/ 40 w 261"/>
              <a:gd name="T55" fmla="*/ 103 h 120"/>
              <a:gd name="T56" fmla="*/ 10 w 261"/>
              <a:gd name="T57" fmla="*/ 90 h 120"/>
              <a:gd name="T58" fmla="*/ 28 w 261"/>
              <a:gd name="T59" fmla="*/ 64 h 120"/>
              <a:gd name="T60" fmla="*/ 56 w 261"/>
              <a:gd name="T61" fmla="*/ 66 h 120"/>
              <a:gd name="T62" fmla="*/ 56 w 261"/>
              <a:gd name="T63" fmla="*/ 66 h 120"/>
              <a:gd name="T64" fmla="*/ 63 w 261"/>
              <a:gd name="T65" fmla="*/ 65 h 120"/>
              <a:gd name="T66" fmla="*/ 81 w 261"/>
              <a:gd name="T67" fmla="*/ 39 h 120"/>
              <a:gd name="T68" fmla="*/ 119 w 261"/>
              <a:gd name="T69" fmla="*/ 43 h 120"/>
              <a:gd name="T70" fmla="*/ 124 w 261"/>
              <a:gd name="T71" fmla="*/ 45 h 120"/>
              <a:gd name="T72" fmla="*/ 127 w 261"/>
              <a:gd name="T73" fmla="*/ 44 h 120"/>
              <a:gd name="T74" fmla="*/ 163 w 261"/>
              <a:gd name="T75" fmla="*/ 15 h 120"/>
              <a:gd name="T76" fmla="*/ 203 w 261"/>
              <a:gd name="T77" fmla="*/ 52 h 120"/>
              <a:gd name="T78" fmla="*/ 204 w 261"/>
              <a:gd name="T79" fmla="*/ 53 h 120"/>
              <a:gd name="T80" fmla="*/ 206 w 261"/>
              <a:gd name="T81" fmla="*/ 56 h 120"/>
              <a:gd name="T82" fmla="*/ 245 w 261"/>
              <a:gd name="T83" fmla="*/ 67 h 120"/>
              <a:gd name="T84" fmla="*/ 231 w 261"/>
              <a:gd name="T85" fmla="*/ 85 h 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261" h="120">
                <a:moveTo>
                  <a:pt x="241" y="44"/>
                </a:moveTo>
                <a:cubicBezTo>
                  <a:pt x="232" y="42"/>
                  <a:pt x="220" y="41"/>
                  <a:pt x="212" y="45"/>
                </a:cubicBezTo>
                <a:cubicBezTo>
                  <a:pt x="211" y="24"/>
                  <a:pt x="187" y="4"/>
                  <a:pt x="168" y="2"/>
                </a:cubicBezTo>
                <a:cubicBezTo>
                  <a:pt x="150" y="0"/>
                  <a:pt x="130" y="12"/>
                  <a:pt x="124" y="28"/>
                </a:cubicBezTo>
                <a:cubicBezTo>
                  <a:pt x="116" y="22"/>
                  <a:pt x="100" y="20"/>
                  <a:pt x="93" y="20"/>
                </a:cubicBezTo>
                <a:cubicBezTo>
                  <a:pt x="77" y="22"/>
                  <a:pt x="56" y="37"/>
                  <a:pt x="54" y="54"/>
                </a:cubicBezTo>
                <a:cubicBezTo>
                  <a:pt x="43" y="49"/>
                  <a:pt x="31" y="51"/>
                  <a:pt x="21" y="56"/>
                </a:cubicBezTo>
                <a:cubicBezTo>
                  <a:pt x="8" y="62"/>
                  <a:pt x="2" y="77"/>
                  <a:pt x="1" y="90"/>
                </a:cubicBezTo>
                <a:cubicBezTo>
                  <a:pt x="0" y="104"/>
                  <a:pt x="14" y="114"/>
                  <a:pt x="26" y="116"/>
                </a:cubicBezTo>
                <a:cubicBezTo>
                  <a:pt x="37" y="117"/>
                  <a:pt x="53" y="113"/>
                  <a:pt x="61" y="105"/>
                </a:cubicBezTo>
                <a:cubicBezTo>
                  <a:pt x="71" y="117"/>
                  <a:pt x="89" y="119"/>
                  <a:pt x="103" y="120"/>
                </a:cubicBezTo>
                <a:cubicBezTo>
                  <a:pt x="114" y="120"/>
                  <a:pt x="129" y="114"/>
                  <a:pt x="136" y="104"/>
                </a:cubicBezTo>
                <a:cubicBezTo>
                  <a:pt x="147" y="112"/>
                  <a:pt x="160" y="115"/>
                  <a:pt x="174" y="112"/>
                </a:cubicBezTo>
                <a:cubicBezTo>
                  <a:pt x="183" y="111"/>
                  <a:pt x="204" y="106"/>
                  <a:pt x="209" y="95"/>
                </a:cubicBezTo>
                <a:cubicBezTo>
                  <a:pt x="215" y="101"/>
                  <a:pt x="228" y="99"/>
                  <a:pt x="235" y="96"/>
                </a:cubicBezTo>
                <a:cubicBezTo>
                  <a:pt x="246" y="91"/>
                  <a:pt x="257" y="83"/>
                  <a:pt x="259" y="70"/>
                </a:cubicBezTo>
                <a:cubicBezTo>
                  <a:pt x="261" y="57"/>
                  <a:pt x="253" y="48"/>
                  <a:pt x="241" y="44"/>
                </a:cubicBezTo>
                <a:close/>
                <a:moveTo>
                  <a:pt x="231" y="85"/>
                </a:moveTo>
                <a:cubicBezTo>
                  <a:pt x="224" y="89"/>
                  <a:pt x="218" y="87"/>
                  <a:pt x="211" y="88"/>
                </a:cubicBezTo>
                <a:cubicBezTo>
                  <a:pt x="210" y="87"/>
                  <a:pt x="210" y="86"/>
                  <a:pt x="209" y="86"/>
                </a:cubicBezTo>
                <a:cubicBezTo>
                  <a:pt x="200" y="83"/>
                  <a:pt x="193" y="91"/>
                  <a:pt x="186" y="95"/>
                </a:cubicBezTo>
                <a:cubicBezTo>
                  <a:pt x="171" y="104"/>
                  <a:pt x="154" y="104"/>
                  <a:pt x="139" y="97"/>
                </a:cubicBezTo>
                <a:cubicBezTo>
                  <a:pt x="140" y="97"/>
                  <a:pt x="140" y="96"/>
                  <a:pt x="140" y="96"/>
                </a:cubicBezTo>
                <a:cubicBezTo>
                  <a:pt x="140" y="94"/>
                  <a:pt x="139" y="92"/>
                  <a:pt x="136" y="93"/>
                </a:cubicBezTo>
                <a:cubicBezTo>
                  <a:pt x="126" y="95"/>
                  <a:pt x="121" y="105"/>
                  <a:pt x="111" y="109"/>
                </a:cubicBezTo>
                <a:cubicBezTo>
                  <a:pt x="97" y="114"/>
                  <a:pt x="77" y="108"/>
                  <a:pt x="65" y="99"/>
                </a:cubicBezTo>
                <a:cubicBezTo>
                  <a:pt x="65" y="97"/>
                  <a:pt x="64" y="95"/>
                  <a:pt x="62" y="95"/>
                </a:cubicBezTo>
                <a:cubicBezTo>
                  <a:pt x="54" y="96"/>
                  <a:pt x="48" y="100"/>
                  <a:pt x="40" y="103"/>
                </a:cubicBezTo>
                <a:cubicBezTo>
                  <a:pt x="28" y="108"/>
                  <a:pt x="11" y="106"/>
                  <a:pt x="10" y="90"/>
                </a:cubicBezTo>
                <a:cubicBezTo>
                  <a:pt x="10" y="79"/>
                  <a:pt x="18" y="68"/>
                  <a:pt x="28" y="64"/>
                </a:cubicBezTo>
                <a:cubicBezTo>
                  <a:pt x="37" y="60"/>
                  <a:pt x="47" y="64"/>
                  <a:pt x="56" y="66"/>
                </a:cubicBezTo>
                <a:cubicBezTo>
                  <a:pt x="56" y="66"/>
                  <a:pt x="56" y="66"/>
                  <a:pt x="56" y="66"/>
                </a:cubicBezTo>
                <a:cubicBezTo>
                  <a:pt x="58" y="68"/>
                  <a:pt x="61" y="68"/>
                  <a:pt x="63" y="65"/>
                </a:cubicBezTo>
                <a:cubicBezTo>
                  <a:pt x="69" y="55"/>
                  <a:pt x="70" y="46"/>
                  <a:pt x="81" y="39"/>
                </a:cubicBezTo>
                <a:cubicBezTo>
                  <a:pt x="89" y="33"/>
                  <a:pt x="115" y="29"/>
                  <a:pt x="119" y="43"/>
                </a:cubicBezTo>
                <a:cubicBezTo>
                  <a:pt x="119" y="45"/>
                  <a:pt x="122" y="46"/>
                  <a:pt x="124" y="45"/>
                </a:cubicBezTo>
                <a:cubicBezTo>
                  <a:pt x="125" y="45"/>
                  <a:pt x="127" y="45"/>
                  <a:pt x="127" y="44"/>
                </a:cubicBezTo>
                <a:cubicBezTo>
                  <a:pt x="140" y="33"/>
                  <a:pt x="143" y="16"/>
                  <a:pt x="163" y="15"/>
                </a:cubicBezTo>
                <a:cubicBezTo>
                  <a:pt x="180" y="14"/>
                  <a:pt x="201" y="37"/>
                  <a:pt x="203" y="52"/>
                </a:cubicBezTo>
                <a:cubicBezTo>
                  <a:pt x="203" y="52"/>
                  <a:pt x="204" y="53"/>
                  <a:pt x="204" y="53"/>
                </a:cubicBezTo>
                <a:cubicBezTo>
                  <a:pt x="204" y="54"/>
                  <a:pt x="205" y="55"/>
                  <a:pt x="206" y="56"/>
                </a:cubicBezTo>
                <a:cubicBezTo>
                  <a:pt x="217" y="60"/>
                  <a:pt x="244" y="50"/>
                  <a:pt x="245" y="67"/>
                </a:cubicBezTo>
                <a:cubicBezTo>
                  <a:pt x="245" y="75"/>
                  <a:pt x="237" y="81"/>
                  <a:pt x="231" y="85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94209" y="899611"/>
            <a:ext cx="19965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i="1" dirty="0" smtClean="0">
                <a:solidFill>
                  <a:srgbClr val="18B330"/>
                </a:solidFill>
                <a:latin typeface="华文行楷" pitchFamily="2" charset="-122"/>
                <a:ea typeface="华文行楷" pitchFamily="2" charset="-122"/>
              </a:rPr>
              <a:t>练习巩固：</a:t>
            </a:r>
            <a:endParaRPr lang="en-US" altLang="zh-CN" sz="2800" i="1" dirty="0" smtClean="0">
              <a:solidFill>
                <a:srgbClr val="18B330"/>
              </a:solidFill>
              <a:latin typeface="华文行楷" pitchFamily="2" charset="-122"/>
              <a:ea typeface="华文行楷" pitchFamily="2" charset="-122"/>
            </a:endParaRPr>
          </a:p>
        </p:txBody>
      </p:sp>
      <p:grpSp>
        <p:nvGrpSpPr>
          <p:cNvPr id="18" name="组合 17"/>
          <p:cNvGrpSpPr/>
          <p:nvPr/>
        </p:nvGrpSpPr>
        <p:grpSpPr>
          <a:xfrm>
            <a:off x="1551655" y="1562152"/>
            <a:ext cx="9420746" cy="3170099"/>
            <a:chOff x="1551655" y="1562152"/>
            <a:chExt cx="9420746" cy="3170099"/>
          </a:xfrm>
        </p:grpSpPr>
        <p:grpSp>
          <p:nvGrpSpPr>
            <p:cNvPr id="30" name="组合 29"/>
            <p:cNvGrpSpPr/>
            <p:nvPr/>
          </p:nvGrpSpPr>
          <p:grpSpPr>
            <a:xfrm>
              <a:off x="1551655" y="1562152"/>
              <a:ext cx="9420746" cy="3170099"/>
              <a:chOff x="1551655" y="1629264"/>
              <a:chExt cx="9420746" cy="3170099"/>
            </a:xfrm>
          </p:grpSpPr>
          <p:sp>
            <p:nvSpPr>
              <p:cNvPr id="17" name="矩形 16"/>
              <p:cNvSpPr/>
              <p:nvPr/>
            </p:nvSpPr>
            <p:spPr>
              <a:xfrm>
                <a:off x="1551655" y="1629264"/>
                <a:ext cx="9420746" cy="31700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200000"/>
                  </a:lnSpc>
                </a:pPr>
                <a:r>
                  <a:rPr lang="en-US" altLang="zh-CN" sz="2000" b="1" dirty="0" smtClean="0">
                    <a:latin typeface="Times New Roman" pitchFamily="18" charset="0"/>
                    <a:cs typeface="Times New Roman" pitchFamily="18" charset="0"/>
                  </a:rPr>
                  <a:t>1. </a:t>
                </a:r>
                <a:r>
                  <a:rPr lang="zh-CN" altLang="en-US" sz="2000" b="1" dirty="0" smtClean="0"/>
                  <a:t>已知</a:t>
                </a:r>
                <a:r>
                  <a:rPr lang="zh-CN" altLang="en-US" sz="2000" b="1" dirty="0"/>
                  <a:t>等比数列         的通项</a:t>
                </a:r>
                <a:r>
                  <a:rPr lang="zh-CN" altLang="en-US" sz="2000" b="1" dirty="0" smtClean="0"/>
                  <a:t>公式为                     其前</a:t>
                </a:r>
                <a:r>
                  <a:rPr lang="en-US" altLang="zh-CN" sz="2000" b="1" i="1" dirty="0" smtClean="0">
                    <a:latin typeface="Times New Roman" pitchFamily="18" charset="0"/>
                    <a:cs typeface="Times New Roman" pitchFamily="18" charset="0"/>
                  </a:rPr>
                  <a:t>n</a:t>
                </a:r>
                <a:r>
                  <a:rPr lang="zh-CN" altLang="en-US" sz="2000" b="1" dirty="0" smtClean="0"/>
                  <a:t>项和为 </a:t>
                </a:r>
                <a:r>
                  <a:rPr lang="en-US" altLang="zh-CN" sz="2000" b="1" dirty="0"/>
                  <a:t> </a:t>
                </a:r>
                <a:r>
                  <a:rPr lang="en-US" altLang="zh-CN" sz="2000" b="1" dirty="0" smtClean="0"/>
                  <a:t>     </a:t>
                </a:r>
                <a:r>
                  <a:rPr lang="zh-CN" altLang="en-US" sz="2000" b="1" dirty="0" smtClean="0"/>
                  <a:t>。</a:t>
                </a:r>
                <a:endParaRPr lang="en-US" altLang="zh-CN" sz="2000" b="1" dirty="0" smtClean="0"/>
              </a:p>
              <a:p>
                <a:pPr>
                  <a:lnSpc>
                    <a:spcPct val="200000"/>
                  </a:lnSpc>
                </a:pPr>
                <a:r>
                  <a:rPr lang="en-US" altLang="zh-CN" sz="2000" b="1" dirty="0" smtClean="0"/>
                  <a:t>     </a:t>
                </a:r>
                <a:r>
                  <a:rPr lang="en-US" altLang="zh-CN" sz="2000" b="1" dirty="0">
                    <a:latin typeface="Times New Roman" pitchFamily="18" charset="0"/>
                    <a:cs typeface="Times New Roman" pitchFamily="18" charset="0"/>
                  </a:rPr>
                  <a:t>(1) </a:t>
                </a:r>
                <a:r>
                  <a:rPr lang="zh-CN" altLang="en-US" sz="2000" b="1" dirty="0" smtClean="0"/>
                  <a:t>求</a:t>
                </a:r>
                <a:endParaRPr lang="en-US" altLang="zh-CN" sz="2000" b="1" dirty="0" smtClean="0"/>
              </a:p>
              <a:p>
                <a:pPr>
                  <a:lnSpc>
                    <a:spcPct val="200000"/>
                  </a:lnSpc>
                </a:pPr>
                <a:r>
                  <a:rPr lang="en-US" altLang="zh-CN" sz="2000" b="1" dirty="0"/>
                  <a:t> </a:t>
                </a:r>
                <a:r>
                  <a:rPr lang="en-US" altLang="zh-CN" sz="2000" b="1" dirty="0" smtClean="0"/>
                  <a:t>   </a:t>
                </a:r>
                <a:r>
                  <a:rPr lang="en-US" altLang="zh-CN" sz="2000" b="1" dirty="0">
                    <a:latin typeface="Times New Roman" pitchFamily="18" charset="0"/>
                    <a:cs typeface="Times New Roman" pitchFamily="18" charset="0"/>
                  </a:rPr>
                  <a:t> (2) </a:t>
                </a:r>
                <a:r>
                  <a:rPr lang="zh-CN" altLang="en-US" sz="2000" b="1" dirty="0" smtClean="0"/>
                  <a:t>求数列        中第</a:t>
                </a:r>
                <a:r>
                  <a:rPr lang="en-US" altLang="zh-CN" sz="2000" b="1" dirty="0">
                    <a:latin typeface="Times New Roman" pitchFamily="18" charset="0"/>
                    <a:cs typeface="Times New Roman" pitchFamily="18" charset="0"/>
                  </a:rPr>
                  <a:t>4</a:t>
                </a:r>
                <a:r>
                  <a:rPr lang="zh-CN" altLang="en-US" sz="2000" b="1" dirty="0" smtClean="0"/>
                  <a:t>项至第</a:t>
                </a:r>
                <a:r>
                  <a:rPr lang="en-US" altLang="zh-CN" sz="2000" b="1" dirty="0">
                    <a:latin typeface="Times New Roman" pitchFamily="18" charset="0"/>
                    <a:cs typeface="Times New Roman" pitchFamily="18" charset="0"/>
                  </a:rPr>
                  <a:t>10</a:t>
                </a:r>
                <a:r>
                  <a:rPr lang="zh-CN" altLang="en-US" sz="2000" b="1" dirty="0" smtClean="0"/>
                  <a:t>项的和。</a:t>
                </a:r>
                <a:endParaRPr lang="en-US" altLang="zh-CN" sz="2000" b="1" dirty="0"/>
              </a:p>
              <a:p>
                <a:pPr lvl="0">
                  <a:lnSpc>
                    <a:spcPct val="200000"/>
                  </a:lnSpc>
                </a:pPr>
                <a:r>
                  <a:rPr lang="en-US" altLang="zh-CN" sz="2000" b="1" dirty="0">
                    <a:latin typeface="Times New Roman" pitchFamily="18" charset="0"/>
                    <a:cs typeface="Times New Roman" pitchFamily="18" charset="0"/>
                  </a:rPr>
                  <a:t>2. </a:t>
                </a:r>
                <a:r>
                  <a:rPr lang="zh-CN" altLang="en-US" sz="2000" b="1" dirty="0" smtClean="0"/>
                  <a:t>已知         为等比数列，且</a:t>
                </a:r>
                <a:r>
                  <a:rPr lang="zh-CN" altLang="en-US" sz="2000" b="1" dirty="0" smtClean="0">
                    <a:solidFill>
                      <a:prstClr val="black"/>
                    </a:solidFill>
                  </a:rPr>
                  <a:t>                                                         求数列</a:t>
                </a:r>
                <a:r>
                  <a:rPr lang="zh-CN" altLang="en-US" sz="2000" b="1" dirty="0">
                    <a:solidFill>
                      <a:prstClr val="black"/>
                    </a:solidFill>
                  </a:rPr>
                  <a:t>的前</a:t>
                </a:r>
                <a:r>
                  <a:rPr lang="en-US" altLang="zh-CN" sz="2000" b="1" i="1" dirty="0">
                    <a:latin typeface="Times New Roman" pitchFamily="18" charset="0"/>
                    <a:cs typeface="Times New Roman" pitchFamily="18" charset="0"/>
                  </a:rPr>
                  <a:t>n</a:t>
                </a:r>
                <a:r>
                  <a:rPr lang="zh-CN" altLang="en-US" sz="2000" b="1" dirty="0">
                    <a:solidFill>
                      <a:prstClr val="black"/>
                    </a:solidFill>
                  </a:rPr>
                  <a:t>项</a:t>
                </a:r>
                <a:r>
                  <a:rPr lang="zh-CN" altLang="en-US" sz="2000" b="1" dirty="0" smtClean="0">
                    <a:solidFill>
                      <a:prstClr val="black"/>
                    </a:solidFill>
                  </a:rPr>
                  <a:t>和</a:t>
                </a:r>
                <a:r>
                  <a:rPr lang="zh-CN" altLang="en-US" sz="2000" b="1" dirty="0" smtClean="0"/>
                  <a:t>。</a:t>
                </a:r>
                <a:endParaRPr lang="en-US" altLang="zh-CN" sz="2000" b="1" dirty="0" smtClean="0"/>
              </a:p>
              <a:p>
                <a:pPr>
                  <a:lnSpc>
                    <a:spcPct val="200000"/>
                  </a:lnSpc>
                </a:pPr>
                <a:r>
                  <a:rPr lang="en-US" altLang="zh-CN" sz="2000" b="1" dirty="0">
                    <a:latin typeface="Times New Roman" pitchFamily="18" charset="0"/>
                    <a:cs typeface="Times New Roman" pitchFamily="18" charset="0"/>
                  </a:rPr>
                  <a:t>3. </a:t>
                </a:r>
                <a:r>
                  <a:rPr lang="zh-CN" altLang="en-US" sz="2000" b="1" dirty="0" smtClean="0">
                    <a:latin typeface="Times New Roman" pitchFamily="18" charset="0"/>
                    <a:cs typeface="Times New Roman" pitchFamily="18" charset="0"/>
                  </a:rPr>
                  <a:t>计算</a:t>
                </a:r>
                <a:endParaRPr lang="en-US" altLang="zh-CN" sz="20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aphicFrame>
            <p:nvGraphicFramePr>
              <p:cNvPr id="25" name="对象 24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908443664"/>
                  </p:ext>
                </p:extLst>
              </p:nvPr>
            </p:nvGraphicFramePr>
            <p:xfrm>
              <a:off x="5540794" y="1854307"/>
              <a:ext cx="1073150" cy="3857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9303" name="Equation" r:id="rId9" imgW="990360" imgH="355320" progId="Equation.DSMT4">
                      <p:embed/>
                    </p:oleObj>
                  </mc:Choice>
                  <mc:Fallback>
                    <p:oleObj name="Equation" r:id="rId9" imgW="990360" imgH="355320" progId="Equation.DSMT4">
                      <p:embed/>
                      <p:pic>
                        <p:nvPicPr>
                          <p:cNvPr id="0" name="对象 1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540794" y="1854307"/>
                            <a:ext cx="1073150" cy="385763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6" name="对象 25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757677174"/>
                  </p:ext>
                </p:extLst>
              </p:nvPr>
            </p:nvGraphicFramePr>
            <p:xfrm>
              <a:off x="3458068" y="1887863"/>
              <a:ext cx="457200" cy="3302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9304" name="Equation" r:id="rId11" imgW="457200" imgH="330120" progId="Equation.DSMT4">
                      <p:embed/>
                    </p:oleObj>
                  </mc:Choice>
                  <mc:Fallback>
                    <p:oleObj name="Equation" r:id="rId11" imgW="457200" imgH="330120" progId="Equation.DSMT4">
                      <p:embed/>
                      <p:pic>
                        <p:nvPicPr>
                          <p:cNvPr id="0" name="对象 1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458068" y="1887863"/>
                            <a:ext cx="457200" cy="3302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7" name="对象 26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810407011"/>
                  </p:ext>
                </p:extLst>
              </p:nvPr>
            </p:nvGraphicFramePr>
            <p:xfrm>
              <a:off x="2408423" y="3725572"/>
              <a:ext cx="457200" cy="3302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9305" name="Equation" r:id="rId13" imgW="457200" imgH="330200" progId="Equation.DSMT4">
                      <p:embed/>
                    </p:oleObj>
                  </mc:Choice>
                  <mc:Fallback>
                    <p:oleObj name="Equation" r:id="rId13" imgW="457200" imgH="330200" progId="Equation.DSMT4">
                      <p:embed/>
                      <p:pic>
                        <p:nvPicPr>
                          <p:cNvPr id="0" name="对象 2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408423" y="3725572"/>
                            <a:ext cx="457200" cy="3302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2" name="对象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92990788"/>
                </p:ext>
              </p:extLst>
            </p:nvPr>
          </p:nvGraphicFramePr>
          <p:xfrm>
            <a:off x="8187864" y="1829140"/>
            <a:ext cx="279400" cy="3444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306" name="Equation" r:id="rId14" imgW="266584" imgH="330057" progId="Equation.DSMT4">
                    <p:embed/>
                  </p:oleObj>
                </mc:Choice>
                <mc:Fallback>
                  <p:oleObj name="Equation" r:id="rId14" imgW="266584" imgH="330057" progId="Equation.DSMT4">
                    <p:embed/>
                    <p:pic>
                      <p:nvPicPr>
                        <p:cNvPr id="0" name="对象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187864" y="1829140"/>
                          <a:ext cx="279400" cy="3444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" name="对象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43323291"/>
                </p:ext>
              </p:extLst>
            </p:nvPr>
          </p:nvGraphicFramePr>
          <p:xfrm>
            <a:off x="2601913" y="2442274"/>
            <a:ext cx="360362" cy="3444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307" name="Equation" r:id="rId16" imgW="342720" imgH="330120" progId="Equation.DSMT4">
                    <p:embed/>
                  </p:oleObj>
                </mc:Choice>
                <mc:Fallback>
                  <p:oleObj name="Equation" r:id="rId16" imgW="342720" imgH="330120" progId="Equation.DSMT4">
                    <p:embed/>
                    <p:pic>
                      <p:nvPicPr>
                        <p:cNvPr id="0" name="对象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01913" y="2442274"/>
                          <a:ext cx="360362" cy="3444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9" name="对象 2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04354036"/>
                </p:ext>
              </p:extLst>
            </p:nvPr>
          </p:nvGraphicFramePr>
          <p:xfrm>
            <a:off x="3048405" y="3038552"/>
            <a:ext cx="457200" cy="330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308" name="Equation" r:id="rId18" imgW="457200" imgH="330120" progId="Equation.DSMT4">
                    <p:embed/>
                  </p:oleObj>
                </mc:Choice>
                <mc:Fallback>
                  <p:oleObj name="Equation" r:id="rId18" imgW="457200" imgH="33012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48405" y="3038552"/>
                          <a:ext cx="457200" cy="330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2" name="对象 3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30508014"/>
                </p:ext>
              </p:extLst>
            </p:nvPr>
          </p:nvGraphicFramePr>
          <p:xfrm>
            <a:off x="4771693" y="3478912"/>
            <a:ext cx="3081337" cy="6619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309" name="Equation" r:id="rId19" imgW="2844720" imgH="609480" progId="Equation.DSMT4">
                    <p:embed/>
                  </p:oleObj>
                </mc:Choice>
                <mc:Fallback>
                  <p:oleObj name="Equation" r:id="rId19" imgW="2844720" imgH="609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71693" y="3478912"/>
                          <a:ext cx="3081337" cy="6619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" name="对象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3972656"/>
                </p:ext>
              </p:extLst>
            </p:nvPr>
          </p:nvGraphicFramePr>
          <p:xfrm>
            <a:off x="2448583" y="4250437"/>
            <a:ext cx="3481388" cy="3714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310" name="Equation" r:id="rId21" imgW="3327120" imgH="355320" progId="Equation.DSMT4">
                    <p:embed/>
                  </p:oleObj>
                </mc:Choice>
                <mc:Fallback>
                  <p:oleObj name="Equation" r:id="rId21" imgW="3327120" imgH="355320" progId="Equation.DSMT4">
                    <p:embed/>
                    <p:pic>
                      <p:nvPicPr>
                        <p:cNvPr id="0" name="对象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48583" y="4250437"/>
                          <a:ext cx="3481388" cy="3714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28" name="图片 27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91624" y="136048"/>
            <a:ext cx="3552825" cy="63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8174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6753</TotalTime>
  <Words>462</Words>
  <Application>Microsoft Office PowerPoint</Application>
  <PresentationFormat>自定义</PresentationFormat>
  <Paragraphs>48</Paragraphs>
  <Slides>9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1" baseType="lpstr">
      <vt:lpstr>Office 主题</vt:lpstr>
      <vt:lpstr>Equation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LiuYuXin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春秋广告</dc:creator>
  <cp:lastModifiedBy>pc</cp:lastModifiedBy>
  <cp:revision>308</cp:revision>
  <dcterms:created xsi:type="dcterms:W3CDTF">2016-10-10T02:55:00Z</dcterms:created>
  <dcterms:modified xsi:type="dcterms:W3CDTF">2020-10-20T01:04:25Z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2052-11.1.0.9069</vt:lpwstr>
  </property>
</Properties>
</file>