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heme/theme6.xml" ContentType="application/vnd.openxmlformats-officedocument.them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7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8" r:id="rId3"/>
    <p:sldMasterId id="2147483690" r:id="rId4"/>
    <p:sldMasterId id="2147483706" r:id="rId5"/>
  </p:sldMasterIdLst>
  <p:notesMasterIdLst>
    <p:notesMasterId r:id="rId23"/>
  </p:notesMasterIdLst>
  <p:handoutMasterIdLst>
    <p:handoutMasterId r:id="rId24"/>
  </p:handoutMasterIdLst>
  <p:sldIdLst>
    <p:sldId id="496" r:id="rId6"/>
    <p:sldId id="373" r:id="rId7"/>
    <p:sldId id="473" r:id="rId8"/>
    <p:sldId id="435" r:id="rId9"/>
    <p:sldId id="386" r:id="rId10"/>
    <p:sldId id="474" r:id="rId11"/>
    <p:sldId id="480" r:id="rId12"/>
    <p:sldId id="495" r:id="rId13"/>
    <p:sldId id="481" r:id="rId14"/>
    <p:sldId id="487" r:id="rId15"/>
    <p:sldId id="488" r:id="rId16"/>
    <p:sldId id="489" r:id="rId17"/>
    <p:sldId id="477" r:id="rId18"/>
    <p:sldId id="442" r:id="rId19"/>
    <p:sldId id="494" r:id="rId20"/>
    <p:sldId id="446" r:id="rId21"/>
    <p:sldId id="497" r:id="rId22"/>
  </p:sldIdLst>
  <p:sldSz cx="9144000" cy="5719763"/>
  <p:notesSz cx="6799263" cy="9929813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696" y="90"/>
      </p:cViewPr>
      <p:guideLst>
        <p:guide orient="horz" pos="18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A6C3-679D-43AC-AA5A-09748861B8A2}" type="datetimeFigureOut">
              <a:rPr lang="zh-CN" altLang="en-US" smtClean="0"/>
              <a:t>2020-10-17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5AE8-E3E4-4A92-8313-A6DFD0C683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9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heme" Target="../theme/theme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774" cy="49649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lvl="0" indent="0" eaLnBrk="0" hangingPunct="0"/>
            <a:endParaRPr lang="zh-CN" altLang="en-US" sz="1200"/>
          </a:p>
        </p:txBody>
      </p:sp>
      <p:sp>
        <p:nvSpPr>
          <p:cNvPr id="75779" name="日期占位符 2"/>
          <p:cNvSpPr>
            <a:spLocks noGrp="1"/>
          </p:cNvSpPr>
          <p:nvPr>
            <p:ph type="dt" idx="2"/>
            <p:custDataLst>
              <p:tags r:id="rId3"/>
            </p:custDataLst>
          </p:nvPr>
        </p:nvSpPr>
        <p:spPr>
          <a:xfrm>
            <a:off x="3849768" y="0"/>
            <a:ext cx="2947922" cy="49649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lvl="0" indent="0" algn="r"/>
            <a:endParaRPr lang="zh-CN" altLang="en-US" sz="1200"/>
          </a:p>
        </p:txBody>
      </p:sp>
      <p:sp>
        <p:nvSpPr>
          <p:cNvPr id="75780" name="幻灯片图像占位符 3"/>
          <p:cNvSpPr>
            <a:spLocks noGrp="1" noRot="1" noChangeAspec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423863" y="744538"/>
            <a:ext cx="5951537" cy="37242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5781" name="备注占位符 4"/>
          <p:cNvSpPr>
            <a:spLocks noGrp="1"/>
          </p:cNvSpPr>
          <p:nvPr>
            <p:ph type="body" sz="quarter" idx="1"/>
            <p:custDataLst>
              <p:tags r:id="rId5"/>
            </p:custDataLst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5782" name="页脚占位符 5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0" y="9431599"/>
            <a:ext cx="2944774" cy="4964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lvl="0" indent="0"/>
            <a:endParaRPr lang="zh-CN" altLang="en-US" sz="1200"/>
          </a:p>
        </p:txBody>
      </p:sp>
      <p:sp>
        <p:nvSpPr>
          <p:cNvPr id="75783" name="灯片编号占位符 6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3849768" y="9431599"/>
            <a:ext cx="2947922" cy="49649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lvl="0" indent="0" algn="r"/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322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mbria" panose="02040503050406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7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72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BT1"/>
          <p:cNvSpPr>
            <a:spLocks noGrp="1"/>
          </p:cNvSpPr>
          <p:nvPr>
            <p:ph type="ctrTitle"/>
          </p:nvPr>
        </p:nvSpPr>
        <p:spPr>
          <a:xfrm>
            <a:off x="234950" y="434327"/>
            <a:ext cx="7489825" cy="141950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  <a:lvl1pPr lvl="0" algn="ctr">
              <a:defRPr/>
            </a:lvl1pPr>
          </a:lstStyle>
          <a:p>
            <a:pPr lvl="0"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079" name="KSO_BC1"/>
          <p:cNvSpPr>
            <a:spLocks noGrp="1"/>
          </p:cNvSpPr>
          <p:nvPr>
            <p:ph type="subTitle" idx="1"/>
          </p:nvPr>
        </p:nvSpPr>
        <p:spPr>
          <a:xfrm>
            <a:off x="238125" y="1843240"/>
            <a:ext cx="7458075" cy="47405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defPPr/>
            <a:lvl1pPr marL="0" lvl="0" indent="0" algn="ctr">
              <a:buNone/>
              <a:defRPr sz="1500">
                <a:solidFill>
                  <a:schemeClr val="hlink"/>
                </a:solidFill>
              </a:defRPr>
            </a:lvl1pPr>
            <a:lvl2pPr marL="0" lvl="1" indent="0" algn="ctr">
              <a:buNone/>
              <a:defRPr sz="1500">
                <a:solidFill>
                  <a:schemeClr val="hlink"/>
                </a:solidFill>
              </a:defRPr>
            </a:lvl2pPr>
            <a:lvl3pPr marL="762635" lvl="2" indent="0" algn="ctr">
              <a:buNone/>
              <a:defRPr sz="1500">
                <a:solidFill>
                  <a:schemeClr val="hlink"/>
                </a:solidFill>
              </a:defRPr>
            </a:lvl3pPr>
            <a:lvl4pPr marL="1144270" lvl="3" indent="0" algn="ctr">
              <a:buNone/>
              <a:defRPr sz="1500">
                <a:solidFill>
                  <a:schemeClr val="hlink"/>
                </a:solidFill>
              </a:defRPr>
            </a:lvl4pPr>
            <a:lvl5pPr marL="1525270" lvl="4" indent="0" algn="ctr">
              <a:buNone/>
              <a:defRPr sz="1500">
                <a:solidFill>
                  <a:schemeClr val="hlink"/>
                </a:solidFill>
              </a:defRPr>
            </a:lvl5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15363" name="KSO_FN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>
                <a:solidFill>
                  <a:schemeClr val="bg2"/>
                </a:solidFill>
              </a:rPr>
              <a:t>‹#›</a:t>
            </a:fld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5366" name="KSO_FD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fld id="{BB962C8B-B14F-4D97-AF65-F5344CB8AC3E}" type="datetime1">
              <a:rPr lang="zh-CN" altLang="en-US">
                <a:solidFill>
                  <a:schemeClr val="bg2"/>
                </a:solidFill>
              </a:rPr>
              <a:t>2020-10-17</a:t>
            </a:fld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5367" name="KSO_FT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856736"/>
            <a:ext cx="8291513" cy="400428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3556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3559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3560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5297"/>
            <a:ext cx="2072878" cy="4855720"/>
          </a:xfrm>
        </p:spPr>
        <p:txBody>
          <a:bodyPr vert="eaVert"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5297"/>
            <a:ext cx="6098468" cy="485572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4580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4583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4584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68"/>
            <a:ext cx="8229600" cy="95334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4685"/>
            <a:ext cx="4038600" cy="377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34685"/>
            <a:ext cx="4038600" cy="1823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285074"/>
            <a:ext cx="4038600" cy="1824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  <a:t>‹#›</a:t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68"/>
            <a:ext cx="8229600" cy="953347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06"/>
            <a:ext cx="3886200" cy="3629338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2706"/>
            <a:ext cx="3886200" cy="3629338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331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5208980"/>
            <a:ext cx="2133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>
              <a:buSzPct val="100000"/>
              <a:buFont typeface="Arial" panose="020B0604020202020204" pitchFamily="34" charset="0"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331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5208980"/>
            <a:ext cx="2133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SzPct val="100000"/>
              <a:buFont typeface="Arial" panose="020B0604020202020204" pitchFamily="34" charset="0"/>
            </a:pPr>
            <a:endParaRPr lang="zh-CN" altLang="en-US"/>
          </a:p>
        </p:txBody>
      </p:sp>
      <p:sp>
        <p:nvSpPr>
          <p:cNvPr id="1331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5208980"/>
            <a:ext cx="2895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buSzPct val="100000"/>
              <a:buFont typeface="Arial" panose="020B0604020202020204" pitchFamily="34" charset="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6186"/>
            <a:ext cx="6858000" cy="1991547"/>
          </a:xfrm>
        </p:spPr>
        <p:txBody>
          <a:bodyPr anchor="b"/>
          <a:lstStyle>
            <a:defPPr/>
            <a:lvl1pPr algn="ctr"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4535"/>
            <a:ext cx="6858000" cy="1381105"/>
          </a:xfrm>
        </p:spPr>
        <p:txBody>
          <a:bodyPr/>
          <a:lstStyle>
            <a:defPPr/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2135" indent="0" algn="ctr">
              <a:buNone/>
              <a:defRPr sz="1125"/>
            </a:lvl3pPr>
            <a:lvl4pPr marL="857885" indent="0" algn="ctr">
              <a:buNone/>
              <a:defRPr sz="1000"/>
            </a:lvl4pPr>
            <a:lvl5pPr marL="1144270" indent="0" algn="ctr">
              <a:buNone/>
              <a:defRPr sz="1000"/>
            </a:lvl5pPr>
            <a:lvl6pPr marL="1430020" indent="0" algn="ctr">
              <a:buNone/>
              <a:defRPr sz="1000"/>
            </a:lvl6pPr>
            <a:lvl7pPr marL="1716405" indent="0" algn="ctr">
              <a:buNone/>
              <a:defRPr sz="1000"/>
            </a:lvl7pPr>
            <a:lvl8pPr marL="2002155" indent="0" algn="ctr">
              <a:buNone/>
              <a:defRPr sz="1000"/>
            </a:lvl8pPr>
            <a:lvl9pPr marL="2287905" indent="0" algn="ctr">
              <a:buNone/>
              <a:defRPr sz="10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2560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5605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5606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4760"/>
            <a:ext cx="8229600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662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6629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663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6128"/>
            <a:ext cx="7886700" cy="2379527"/>
          </a:xfrm>
        </p:spPr>
        <p:txBody>
          <a:bodyPr anchor="b"/>
          <a:lstStyle>
            <a:defPPr/>
            <a:lvl1pPr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8166"/>
            <a:ext cx="7886700" cy="1251337"/>
          </a:xfrm>
        </p:spPr>
        <p:txBody>
          <a:bodyPr/>
          <a:lstStyle>
            <a:defPPr/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213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8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42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300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6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21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7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765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7653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765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867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8677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867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558"/>
            <a:ext cx="7886700" cy="110568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3432"/>
            <a:ext cx="3655181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3248"/>
            <a:ext cx="3655181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3432"/>
            <a:ext cx="3673182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3248"/>
            <a:ext cx="3673182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9698" name="灯片编号占位符 43013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9701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9702" name="页脚占位符 43012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072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0725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0726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856736"/>
            <a:ext cx="8291513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6388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6391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6392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2949178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3632"/>
            <a:ext cx="4629150" cy="4065192"/>
          </a:xfrm>
        </p:spPr>
        <p:txBody>
          <a:bodyPr/>
          <a:lstStyle>
            <a:defPPr/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2949178" cy="3179325"/>
          </a:xfrm>
        </p:spPr>
        <p:txBody>
          <a:bodyPr/>
          <a:lstStyle>
            <a:defPPr/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2135" indent="0">
              <a:buNone/>
              <a:defRPr sz="750"/>
            </a:lvl3pPr>
            <a:lvl4pPr marL="857885" indent="0">
              <a:buNone/>
              <a:defRPr sz="625"/>
            </a:lvl4pPr>
            <a:lvl5pPr marL="1144270" indent="0">
              <a:buNone/>
              <a:defRPr sz="625"/>
            </a:lvl5pPr>
            <a:lvl6pPr marL="1430020" indent="0">
              <a:buNone/>
              <a:defRPr sz="625"/>
            </a:lvl6pPr>
            <a:lvl7pPr marL="1716405" indent="0">
              <a:buNone/>
              <a:defRPr sz="625"/>
            </a:lvl7pPr>
            <a:lvl8pPr marL="2002155" indent="0">
              <a:buNone/>
              <a:defRPr sz="625"/>
            </a:lvl8pPr>
            <a:lvl9pPr marL="2287905" indent="0">
              <a:buNone/>
              <a:defRPr sz="625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174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1749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175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3124012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361"/>
            <a:ext cx="4629150" cy="4507463"/>
          </a:xfrm>
        </p:spPr>
        <p:txBody>
          <a:bodyPr/>
          <a:lstStyle>
            <a:defPPr/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2135" indent="0">
              <a:buNone/>
              <a:defRPr sz="1500"/>
            </a:lvl3pPr>
            <a:lvl4pPr marL="857885" indent="0">
              <a:buNone/>
              <a:defRPr sz="1250"/>
            </a:lvl4pPr>
            <a:lvl5pPr marL="1144270" indent="0">
              <a:buNone/>
              <a:defRPr sz="1250"/>
            </a:lvl5pPr>
            <a:lvl6pPr marL="1430020" indent="0">
              <a:buNone/>
              <a:defRPr sz="1250"/>
            </a:lvl6pPr>
            <a:lvl7pPr marL="1716405" indent="0">
              <a:buNone/>
              <a:defRPr sz="1250"/>
            </a:lvl7pPr>
            <a:lvl8pPr marL="2002155" indent="0">
              <a:buNone/>
              <a:defRPr sz="1250"/>
            </a:lvl8pPr>
            <a:lvl9pPr marL="2287905" indent="0">
              <a:buNone/>
              <a:defRPr sz="125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3124012" cy="3179325"/>
          </a:xfrm>
        </p:spPr>
        <p:txBody>
          <a:bodyPr/>
          <a:lstStyle>
            <a:defPPr/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2135" indent="0">
              <a:buNone/>
              <a:defRPr sz="1000"/>
            </a:lvl3pPr>
            <a:lvl4pPr marL="857885" indent="0">
              <a:buNone/>
              <a:defRPr sz="875"/>
            </a:lvl4pPr>
            <a:lvl5pPr marL="1144270" indent="0">
              <a:buNone/>
              <a:defRPr sz="875"/>
            </a:lvl5pPr>
            <a:lvl6pPr marL="1430020" indent="0">
              <a:buNone/>
              <a:defRPr sz="875"/>
            </a:lvl6pPr>
            <a:lvl7pPr marL="1716405" indent="0">
              <a:buNone/>
              <a:defRPr sz="875"/>
            </a:lvl7pPr>
            <a:lvl8pPr marL="2002155" indent="0">
              <a:buNone/>
              <a:defRPr sz="875"/>
            </a:lvl8pPr>
            <a:lvl9pPr marL="2287905" indent="0">
              <a:buNone/>
              <a:defRPr sz="875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277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2773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277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4760"/>
            <a:ext cx="8229600" cy="377520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379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3797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379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9081"/>
            <a:ext cx="2057400" cy="4880878"/>
          </a:xfrm>
        </p:spPr>
        <p:txBody>
          <a:bodyPr vert="eaVert"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9081"/>
            <a:ext cx="6052930" cy="4880878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4818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4821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4822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522792"/>
            <a:ext cx="3886200" cy="175054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400460"/>
            <a:ext cx="3886200" cy="1751873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584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5845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5846" name="页脚占位符 43012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686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6869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687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9081"/>
            <a:ext cx="8229600" cy="48808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789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7893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789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34760"/>
            <a:ext cx="8229600" cy="3775200"/>
          </a:xfrm>
        </p:spPr>
        <p:txBody>
          <a:bodyPr/>
          <a:lstStyle>
            <a:defPPr/>
          </a:lstStyle>
          <a:p>
            <a:pPr fontAlgn="base"/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891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8917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891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6186"/>
            <a:ext cx="6858000" cy="1991547"/>
          </a:xfrm>
        </p:spPr>
        <p:txBody>
          <a:bodyPr anchor="b"/>
          <a:lstStyle>
            <a:defPPr/>
            <a:lvl1pPr algn="ctr"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4535"/>
            <a:ext cx="6858000" cy="1381105"/>
          </a:xfrm>
        </p:spPr>
        <p:txBody>
          <a:bodyPr/>
          <a:lstStyle>
            <a:defPPr/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2135" indent="0" algn="ctr">
              <a:buNone/>
              <a:defRPr sz="1125"/>
            </a:lvl3pPr>
            <a:lvl4pPr marL="857885" indent="0" algn="ctr">
              <a:buNone/>
              <a:defRPr sz="1000"/>
            </a:lvl4pPr>
            <a:lvl5pPr marL="1144270" indent="0" algn="ctr">
              <a:buNone/>
              <a:defRPr sz="1000"/>
            </a:lvl5pPr>
            <a:lvl6pPr marL="1430020" indent="0" algn="ctr">
              <a:buNone/>
              <a:defRPr sz="1000"/>
            </a:lvl6pPr>
            <a:lvl7pPr marL="1716405" indent="0" algn="ctr">
              <a:buNone/>
              <a:defRPr sz="1000"/>
            </a:lvl7pPr>
            <a:lvl8pPr marL="2002155" indent="0" algn="ctr">
              <a:buNone/>
              <a:defRPr sz="1000"/>
            </a:lvl8pPr>
            <a:lvl9pPr marL="2287905" indent="0" algn="ctr">
              <a:buNone/>
              <a:defRPr sz="10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39938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9941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9942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6128"/>
            <a:ext cx="7886700" cy="2379527"/>
          </a:xfrm>
        </p:spPr>
        <p:txBody>
          <a:bodyPr anchor="b"/>
          <a:lstStyle>
            <a:defPPr/>
            <a:lvl1pPr>
              <a:defRPr sz="3755"/>
            </a:lvl1pPr>
          </a:lstStyle>
          <a:p>
            <a:pPr fontAlgn="base"/>
            <a:r>
              <a:rPr kumimoji="0" lang="zh-CN" altLang="en-US" sz="45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8166"/>
            <a:ext cx="7886700" cy="1251337"/>
          </a:xfrm>
        </p:spPr>
        <p:txBody>
          <a:bodyPr/>
          <a:lstStyle>
            <a:defPPr/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213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8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42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300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6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21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7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7412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415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7416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4760"/>
            <a:ext cx="8229600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0962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0965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0966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6128"/>
            <a:ext cx="7886700" cy="2379527"/>
          </a:xfrm>
        </p:spPr>
        <p:txBody>
          <a:bodyPr anchor="b"/>
          <a:lstStyle>
            <a:defPPr/>
            <a:lvl1pPr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8166"/>
            <a:ext cx="7886700" cy="1251337"/>
          </a:xfrm>
        </p:spPr>
        <p:txBody>
          <a:bodyPr/>
          <a:lstStyle>
            <a:defPPr/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213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8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42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300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6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21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7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1986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1989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1990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3010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3013" name="Rectangle 4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301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558"/>
            <a:ext cx="7886700" cy="110568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3432"/>
            <a:ext cx="3655181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3248"/>
            <a:ext cx="3655181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3432"/>
            <a:ext cx="3673182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3248"/>
            <a:ext cx="3673182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4034" name="Rectangle 6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4037" name="Rectangle 4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4038" name="Rectangle 5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45058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5061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5062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2949178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3632"/>
            <a:ext cx="4629150" cy="4065192"/>
          </a:xfrm>
        </p:spPr>
        <p:txBody>
          <a:bodyPr/>
          <a:lstStyle>
            <a:defPPr/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2949178" cy="3179325"/>
          </a:xfrm>
        </p:spPr>
        <p:txBody>
          <a:bodyPr/>
          <a:lstStyle>
            <a:defPPr/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2135" indent="0">
              <a:buNone/>
              <a:defRPr sz="750"/>
            </a:lvl3pPr>
            <a:lvl4pPr marL="857885" indent="0">
              <a:buNone/>
              <a:defRPr sz="625"/>
            </a:lvl4pPr>
            <a:lvl5pPr marL="1144270" indent="0">
              <a:buNone/>
              <a:defRPr sz="625"/>
            </a:lvl5pPr>
            <a:lvl6pPr marL="1430020" indent="0">
              <a:buNone/>
              <a:defRPr sz="625"/>
            </a:lvl6pPr>
            <a:lvl7pPr marL="1716405" indent="0">
              <a:buNone/>
              <a:defRPr sz="625"/>
            </a:lvl7pPr>
            <a:lvl8pPr marL="2002155" indent="0">
              <a:buNone/>
              <a:defRPr sz="625"/>
            </a:lvl8pPr>
            <a:lvl9pPr marL="2287905" indent="0">
              <a:buNone/>
              <a:defRPr sz="625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6082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6085" name="Rectangle 4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6086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3124012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361"/>
            <a:ext cx="4629150" cy="4507463"/>
          </a:xfrm>
        </p:spPr>
        <p:txBody>
          <a:bodyPr/>
          <a:lstStyle>
            <a:defPPr/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2135" indent="0">
              <a:buNone/>
              <a:defRPr sz="1500"/>
            </a:lvl3pPr>
            <a:lvl4pPr marL="857885" indent="0">
              <a:buNone/>
              <a:defRPr sz="1250"/>
            </a:lvl4pPr>
            <a:lvl5pPr marL="1144270" indent="0">
              <a:buNone/>
              <a:defRPr sz="1250"/>
            </a:lvl5pPr>
            <a:lvl6pPr marL="1430020" indent="0">
              <a:buNone/>
              <a:defRPr sz="1250"/>
            </a:lvl6pPr>
            <a:lvl7pPr marL="1716405" indent="0">
              <a:buNone/>
              <a:defRPr sz="1250"/>
            </a:lvl7pPr>
            <a:lvl8pPr marL="2002155" indent="0">
              <a:buNone/>
              <a:defRPr sz="1250"/>
            </a:lvl8pPr>
            <a:lvl9pPr marL="2287905" indent="0">
              <a:buNone/>
              <a:defRPr sz="125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3124012" cy="3179325"/>
          </a:xfrm>
        </p:spPr>
        <p:txBody>
          <a:bodyPr/>
          <a:lstStyle>
            <a:defPPr/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2135" indent="0">
              <a:buNone/>
              <a:defRPr sz="1000"/>
            </a:lvl3pPr>
            <a:lvl4pPr marL="857885" indent="0">
              <a:buNone/>
              <a:defRPr sz="875"/>
            </a:lvl4pPr>
            <a:lvl5pPr marL="1144270" indent="0">
              <a:buNone/>
              <a:defRPr sz="875"/>
            </a:lvl5pPr>
            <a:lvl6pPr marL="1430020" indent="0">
              <a:buNone/>
              <a:defRPr sz="875"/>
            </a:lvl6pPr>
            <a:lvl7pPr marL="1716405" indent="0">
              <a:buNone/>
              <a:defRPr sz="875"/>
            </a:lvl7pPr>
            <a:lvl8pPr marL="2002155" indent="0">
              <a:buNone/>
              <a:defRPr sz="875"/>
            </a:lvl8pPr>
            <a:lvl9pPr marL="2287905" indent="0">
              <a:buNone/>
              <a:defRPr sz="875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7106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7109" name="Rectangle 4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7110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4760"/>
            <a:ext cx="8229600" cy="377520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8130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813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813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9081"/>
            <a:ext cx="2057400" cy="4880878"/>
          </a:xfrm>
        </p:spPr>
        <p:txBody>
          <a:bodyPr vert="eaVert"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9081"/>
            <a:ext cx="6052930" cy="4880878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9154" name="Rectangle 6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9157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49158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856736"/>
            <a:ext cx="4062841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856736"/>
            <a:ext cx="4062841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8436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8439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8440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6186"/>
            <a:ext cx="6858000" cy="1991547"/>
          </a:xfrm>
        </p:spPr>
        <p:txBody>
          <a:bodyPr anchor="b"/>
          <a:lstStyle>
            <a:defPPr/>
            <a:lvl1pPr algn="ctr"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4535"/>
            <a:ext cx="6858000" cy="1381105"/>
          </a:xfrm>
        </p:spPr>
        <p:txBody>
          <a:bodyPr/>
          <a:lstStyle>
            <a:defPPr/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2135" indent="0" algn="ctr">
              <a:buNone/>
              <a:defRPr sz="1125"/>
            </a:lvl3pPr>
            <a:lvl4pPr marL="857885" indent="0" algn="ctr">
              <a:buNone/>
              <a:defRPr sz="1000"/>
            </a:lvl4pPr>
            <a:lvl5pPr marL="1144270" indent="0" algn="ctr">
              <a:buNone/>
              <a:defRPr sz="1000"/>
            </a:lvl5pPr>
            <a:lvl6pPr marL="1430020" indent="0" algn="ctr">
              <a:buNone/>
              <a:defRPr sz="1000"/>
            </a:lvl6pPr>
            <a:lvl7pPr marL="1716405" indent="0" algn="ctr">
              <a:buNone/>
              <a:defRPr sz="1000"/>
            </a:lvl7pPr>
            <a:lvl8pPr marL="2002155" indent="0" algn="ctr">
              <a:buNone/>
              <a:defRPr sz="1000"/>
            </a:lvl8pPr>
            <a:lvl9pPr marL="2287905" indent="0" algn="ctr">
              <a:buNone/>
              <a:defRPr sz="1000"/>
            </a:lvl9pPr>
          </a:lstStyle>
          <a:p>
            <a:pPr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2560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5605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5606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4760"/>
            <a:ext cx="8229600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662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6629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663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6128"/>
            <a:ext cx="7886700" cy="2379527"/>
          </a:xfrm>
        </p:spPr>
        <p:txBody>
          <a:bodyPr anchor="b"/>
          <a:lstStyle>
            <a:defPPr/>
            <a:lvl1pPr>
              <a:defRPr sz="3755"/>
            </a:lvl1pPr>
          </a:lstStyle>
          <a:p>
            <a:pPr fontAlgn="base"/>
            <a:r>
              <a:rPr kumimoji="0" lang="zh-CN" altLang="en-US" sz="45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8166"/>
            <a:ext cx="7886700" cy="1251337"/>
          </a:xfrm>
        </p:spPr>
        <p:txBody>
          <a:bodyPr/>
          <a:lstStyle>
            <a:defPPr/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213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8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42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300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6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21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7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765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7653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765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34760"/>
            <a:ext cx="4032504" cy="377520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867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8677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867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558"/>
            <a:ext cx="7886700" cy="110568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3432"/>
            <a:ext cx="3655181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3248"/>
            <a:ext cx="3655181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3432"/>
            <a:ext cx="3673182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3248"/>
            <a:ext cx="3673182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9698" name="灯片编号占位符 43013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9701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29702" name="页脚占位符 43012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072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0725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0726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2949178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3632"/>
            <a:ext cx="4629150" cy="4065192"/>
          </a:xfrm>
        </p:spPr>
        <p:txBody>
          <a:bodyPr/>
          <a:lstStyle>
            <a:defPPr/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2949178" cy="3179325"/>
          </a:xfrm>
        </p:spPr>
        <p:txBody>
          <a:bodyPr/>
          <a:lstStyle>
            <a:defPPr/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2135" indent="0">
              <a:buNone/>
              <a:defRPr sz="750"/>
            </a:lvl3pPr>
            <a:lvl4pPr marL="857885" indent="0">
              <a:buNone/>
              <a:defRPr sz="625"/>
            </a:lvl4pPr>
            <a:lvl5pPr marL="1144270" indent="0">
              <a:buNone/>
              <a:defRPr sz="625"/>
            </a:lvl5pPr>
            <a:lvl6pPr marL="1430020" indent="0">
              <a:buNone/>
              <a:defRPr sz="625"/>
            </a:lvl6pPr>
            <a:lvl7pPr marL="1716405" indent="0">
              <a:buNone/>
              <a:defRPr sz="625"/>
            </a:lvl7pPr>
            <a:lvl8pPr marL="2002155" indent="0">
              <a:buNone/>
              <a:defRPr sz="625"/>
            </a:lvl8pPr>
            <a:lvl9pPr marL="2287905" indent="0">
              <a:buNone/>
              <a:defRPr sz="625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174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1749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175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3124012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361"/>
            <a:ext cx="4629150" cy="4507463"/>
          </a:xfrm>
        </p:spPr>
        <p:txBody>
          <a:bodyPr/>
          <a:lstStyle>
            <a:defPPr/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2135" indent="0">
              <a:buNone/>
              <a:defRPr sz="1500"/>
            </a:lvl3pPr>
            <a:lvl4pPr marL="857885" indent="0">
              <a:buNone/>
              <a:defRPr sz="1250"/>
            </a:lvl4pPr>
            <a:lvl5pPr marL="1144270" indent="0">
              <a:buNone/>
              <a:defRPr sz="1250"/>
            </a:lvl5pPr>
            <a:lvl6pPr marL="1430020" indent="0">
              <a:buNone/>
              <a:defRPr sz="1250"/>
            </a:lvl6pPr>
            <a:lvl7pPr marL="1716405" indent="0">
              <a:buNone/>
              <a:defRPr sz="1250"/>
            </a:lvl7pPr>
            <a:lvl8pPr marL="2002155" indent="0">
              <a:buNone/>
              <a:defRPr sz="1250"/>
            </a:lvl8pPr>
            <a:lvl9pPr marL="2287905" indent="0">
              <a:buNone/>
              <a:defRPr sz="125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3124012" cy="3179325"/>
          </a:xfrm>
        </p:spPr>
        <p:txBody>
          <a:bodyPr/>
          <a:lstStyle>
            <a:defPPr/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2135" indent="0">
              <a:buNone/>
              <a:defRPr sz="1000"/>
            </a:lvl3pPr>
            <a:lvl4pPr marL="857885" indent="0">
              <a:buNone/>
              <a:defRPr sz="875"/>
            </a:lvl4pPr>
            <a:lvl5pPr marL="1144270" indent="0">
              <a:buNone/>
              <a:defRPr sz="875"/>
            </a:lvl5pPr>
            <a:lvl6pPr marL="1430020" indent="0">
              <a:buNone/>
              <a:defRPr sz="875"/>
            </a:lvl6pPr>
            <a:lvl7pPr marL="1716405" indent="0">
              <a:buNone/>
              <a:defRPr sz="875"/>
            </a:lvl7pPr>
            <a:lvl8pPr marL="2002155" indent="0">
              <a:buNone/>
              <a:defRPr sz="875"/>
            </a:lvl8pPr>
            <a:lvl9pPr marL="2287905" indent="0">
              <a:buNone/>
              <a:defRPr sz="875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3277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2773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277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4760"/>
            <a:ext cx="8229600" cy="377520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379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3797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379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558"/>
            <a:ext cx="7886700" cy="110568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3432"/>
            <a:ext cx="3655181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3248"/>
            <a:ext cx="3655181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3432"/>
            <a:ext cx="3673182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3248"/>
            <a:ext cx="3673182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9460" name="KSO_FN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9463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9464" name="KSO_FT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9081"/>
            <a:ext cx="2057400" cy="4880878"/>
          </a:xfrm>
        </p:spPr>
        <p:txBody>
          <a:bodyPr vert="eaVert"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9081"/>
            <a:ext cx="6052930" cy="4880878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4818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4821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4822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522792"/>
            <a:ext cx="3886200" cy="175054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400460"/>
            <a:ext cx="3886200" cy="1751873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5842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5845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5846" name="页脚占位符 43012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2792"/>
            <a:ext cx="3886200" cy="3629541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6866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6869" name="日期占位符 43011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6870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29081"/>
            <a:ext cx="8229600" cy="48808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37890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7893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7894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34760"/>
            <a:ext cx="8229600" cy="3775200"/>
          </a:xfrm>
        </p:spPr>
        <p:txBody>
          <a:bodyPr/>
          <a:lstStyle>
            <a:defPPr/>
          </a:lstStyle>
          <a:p>
            <a:pPr fontAlgn="base"/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38914" name="灯片编号占位符 43013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8917" name="日期占位符 430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/>
          </a:p>
        </p:txBody>
      </p:sp>
      <p:sp>
        <p:nvSpPr>
          <p:cNvPr id="38918" name="页脚占位符 430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72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BT1"/>
          <p:cNvSpPr>
            <a:spLocks noGrp="1"/>
          </p:cNvSpPr>
          <p:nvPr>
            <p:ph type="ctrTitle"/>
          </p:nvPr>
        </p:nvSpPr>
        <p:spPr>
          <a:xfrm>
            <a:off x="234950" y="434327"/>
            <a:ext cx="7489825" cy="141950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defPPr/>
            <a:lvl1pPr lvl="0" algn="ctr">
              <a:defRPr/>
            </a:lvl1pPr>
          </a:lstStyle>
          <a:p>
            <a:pPr lvl="0"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079" name="KSO_BC1"/>
          <p:cNvSpPr>
            <a:spLocks noGrp="1"/>
          </p:cNvSpPr>
          <p:nvPr>
            <p:ph type="subTitle" idx="1"/>
          </p:nvPr>
        </p:nvSpPr>
        <p:spPr>
          <a:xfrm>
            <a:off x="238125" y="1843240"/>
            <a:ext cx="7458075" cy="47405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defPPr/>
            <a:lvl1pPr marL="0" lvl="0" indent="0" algn="ctr">
              <a:buNone/>
              <a:defRPr sz="1500">
                <a:solidFill>
                  <a:schemeClr val="hlink"/>
                </a:solidFill>
              </a:defRPr>
            </a:lvl1pPr>
            <a:lvl2pPr marL="0" lvl="1" indent="0" algn="ctr">
              <a:buNone/>
              <a:defRPr sz="1500">
                <a:solidFill>
                  <a:schemeClr val="hlink"/>
                </a:solidFill>
              </a:defRPr>
            </a:lvl2pPr>
            <a:lvl3pPr marL="762635" lvl="2" indent="0" algn="ctr">
              <a:buNone/>
              <a:defRPr sz="1500">
                <a:solidFill>
                  <a:schemeClr val="hlink"/>
                </a:solidFill>
              </a:defRPr>
            </a:lvl3pPr>
            <a:lvl4pPr marL="1144270" lvl="3" indent="0" algn="ctr">
              <a:buNone/>
              <a:defRPr sz="1500">
                <a:solidFill>
                  <a:schemeClr val="hlink"/>
                </a:solidFill>
              </a:defRPr>
            </a:lvl4pPr>
            <a:lvl5pPr marL="1525270" lvl="4" indent="0" algn="ctr">
              <a:buNone/>
              <a:defRPr sz="1500">
                <a:solidFill>
                  <a:schemeClr val="hlink"/>
                </a:solidFill>
              </a:defRPr>
            </a:lvl5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单击此处编辑母版副标题样式</a:t>
            </a:r>
          </a:p>
        </p:txBody>
      </p:sp>
      <p:sp>
        <p:nvSpPr>
          <p:cNvPr id="15363" name="KSO_FN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>
                <a:solidFill>
                  <a:schemeClr val="bg2"/>
                </a:solidFill>
              </a:rPr>
              <a:t>‹#›</a:t>
            </a:fld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5366" name="KSO_FD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fld id="{BB962C8B-B14F-4D97-AF65-F5344CB8AC3E}" type="datetime1">
              <a:rPr lang="zh-CN" altLang="en-US">
                <a:solidFill>
                  <a:schemeClr val="bg2"/>
                </a:solidFill>
              </a:rPr>
              <a:t>2020-10-17</a:t>
            </a:fld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5367" name="KSO_FT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100" y="856736"/>
            <a:ext cx="8291513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6388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6391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6392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6128"/>
            <a:ext cx="7886700" cy="2379527"/>
          </a:xfrm>
        </p:spPr>
        <p:txBody>
          <a:bodyPr anchor="b"/>
          <a:lstStyle>
            <a:defPPr/>
            <a:lvl1pPr>
              <a:defRPr sz="3755"/>
            </a:lvl1pPr>
          </a:lstStyle>
          <a:p>
            <a:pPr fontAlgn="base"/>
            <a:r>
              <a:rPr kumimoji="0" lang="zh-CN" altLang="en-US" sz="45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8166"/>
            <a:ext cx="7886700" cy="1251337"/>
          </a:xfrm>
        </p:spPr>
        <p:txBody>
          <a:bodyPr/>
          <a:lstStyle>
            <a:defPPr/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213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8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42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3002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6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215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79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17412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415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7416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856736"/>
            <a:ext cx="4062841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856736"/>
            <a:ext cx="4062841" cy="4004280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8436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8439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8440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558"/>
            <a:ext cx="7886700" cy="1105680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3432"/>
            <a:ext cx="3655181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3248"/>
            <a:ext cx="3655181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3432"/>
            <a:ext cx="3673182" cy="687242"/>
          </a:xfrm>
        </p:spPr>
        <p:txBody>
          <a:bodyPr anchor="ctr" anchorCtr="0"/>
          <a:lstStyle>
            <a:defPPr/>
            <a:lvl1pPr marL="0" indent="0">
              <a:buNone/>
              <a:defRPr sz="1750"/>
            </a:lvl1pPr>
            <a:lvl2pPr marL="285750" indent="0">
              <a:buNone/>
              <a:defRPr sz="1500"/>
            </a:lvl2pPr>
            <a:lvl3pPr marL="572135" indent="0">
              <a:buNone/>
              <a:defRPr sz="1250"/>
            </a:lvl3pPr>
            <a:lvl4pPr marL="857885" indent="0">
              <a:buNone/>
              <a:defRPr sz="1125"/>
            </a:lvl4pPr>
            <a:lvl5pPr marL="1144270" indent="0">
              <a:buNone/>
              <a:defRPr sz="1125"/>
            </a:lvl5pPr>
            <a:lvl6pPr marL="1430020" indent="0">
              <a:buNone/>
              <a:defRPr sz="1125"/>
            </a:lvl6pPr>
            <a:lvl7pPr marL="1716405" indent="0">
              <a:buNone/>
              <a:defRPr sz="1125"/>
            </a:lvl7pPr>
            <a:lvl8pPr marL="2002155" indent="0">
              <a:buNone/>
              <a:defRPr sz="1125"/>
            </a:lvl8pPr>
            <a:lvl9pPr marL="2287905" indent="0">
              <a:buNone/>
              <a:defRPr sz="1125"/>
            </a:lvl9pPr>
          </a:lstStyle>
          <a:p>
            <a:pPr lvl="0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3248"/>
            <a:ext cx="3673182" cy="2939678"/>
          </a:xfrm>
        </p:spPr>
        <p:txBody>
          <a:bodyPr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9460" name="KSO_FN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9463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9464" name="KSO_FT"/>
          <p:cNvSpPr>
            <a:spLocks noGrp="1"/>
          </p:cNvSpPr>
          <p:nvPr>
            <p:ph type="ftr" sz="quarter" idx="1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20484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487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0488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20484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487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0488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2949178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3632"/>
            <a:ext cx="4629150" cy="4065192"/>
          </a:xfrm>
        </p:spPr>
        <p:txBody>
          <a:bodyPr/>
          <a:lstStyle>
            <a:defPPr/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2949178" cy="3179325"/>
          </a:xfrm>
        </p:spPr>
        <p:txBody>
          <a:bodyPr/>
          <a:lstStyle>
            <a:defPPr/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2135" indent="0">
              <a:buNone/>
              <a:defRPr sz="750"/>
            </a:lvl3pPr>
            <a:lvl4pPr marL="857885" indent="0">
              <a:buNone/>
              <a:defRPr sz="625"/>
            </a:lvl4pPr>
            <a:lvl5pPr marL="1144270" indent="0">
              <a:buNone/>
              <a:defRPr sz="625"/>
            </a:lvl5pPr>
            <a:lvl6pPr marL="1430020" indent="0">
              <a:buNone/>
              <a:defRPr sz="625"/>
            </a:lvl6pPr>
            <a:lvl7pPr marL="1716405" indent="0">
              <a:buNone/>
              <a:defRPr sz="625"/>
            </a:lvl7pPr>
            <a:lvl8pPr marL="2002155" indent="0">
              <a:buNone/>
              <a:defRPr sz="625"/>
            </a:lvl8pPr>
            <a:lvl9pPr marL="2287905" indent="0">
              <a:buNone/>
              <a:defRPr sz="625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1508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1511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1512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3124012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361"/>
            <a:ext cx="4629150" cy="4507463"/>
          </a:xfrm>
        </p:spPr>
        <p:txBody>
          <a:bodyPr/>
          <a:lstStyle>
            <a:defPPr/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2135" indent="0">
              <a:buNone/>
              <a:defRPr sz="1500"/>
            </a:lvl3pPr>
            <a:lvl4pPr marL="857885" indent="0">
              <a:buNone/>
              <a:defRPr sz="1250"/>
            </a:lvl4pPr>
            <a:lvl5pPr marL="1144270" indent="0">
              <a:buNone/>
              <a:defRPr sz="1250"/>
            </a:lvl5pPr>
            <a:lvl6pPr marL="1430020" indent="0">
              <a:buNone/>
              <a:defRPr sz="1250"/>
            </a:lvl6pPr>
            <a:lvl7pPr marL="1716405" indent="0">
              <a:buNone/>
              <a:defRPr sz="1250"/>
            </a:lvl7pPr>
            <a:lvl8pPr marL="2002155" indent="0">
              <a:buNone/>
              <a:defRPr sz="1250"/>
            </a:lvl8pPr>
            <a:lvl9pPr marL="2287905" indent="0">
              <a:buNone/>
              <a:defRPr sz="125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3124012" cy="3179325"/>
          </a:xfrm>
        </p:spPr>
        <p:txBody>
          <a:bodyPr/>
          <a:lstStyle>
            <a:defPPr/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2135" indent="0">
              <a:buNone/>
              <a:defRPr sz="1000"/>
            </a:lvl3pPr>
            <a:lvl4pPr marL="857885" indent="0">
              <a:buNone/>
              <a:defRPr sz="875"/>
            </a:lvl4pPr>
            <a:lvl5pPr marL="1144270" indent="0">
              <a:buNone/>
              <a:defRPr sz="875"/>
            </a:lvl5pPr>
            <a:lvl6pPr marL="1430020" indent="0">
              <a:buNone/>
              <a:defRPr sz="875"/>
            </a:lvl6pPr>
            <a:lvl7pPr marL="1716405" indent="0">
              <a:buNone/>
              <a:defRPr sz="875"/>
            </a:lvl7pPr>
            <a:lvl8pPr marL="2002155" indent="0">
              <a:buNone/>
              <a:defRPr sz="875"/>
            </a:lvl8pPr>
            <a:lvl9pPr marL="2287905" indent="0">
              <a:buNone/>
              <a:defRPr sz="875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2532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2535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2536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5297"/>
            <a:ext cx="8291513" cy="582633"/>
          </a:xfrm>
        </p:spPr>
        <p:txBody>
          <a:bodyPr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856736"/>
            <a:ext cx="8291513" cy="400428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3556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3559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3560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5297"/>
            <a:ext cx="2072878" cy="4855720"/>
          </a:xfrm>
        </p:spPr>
        <p:txBody>
          <a:bodyPr vert="eaVert"/>
          <a:lstStyle>
            <a:defPPr/>
          </a:lstStyle>
          <a:p>
            <a:pPr fontAlgn="base"/>
            <a:r>
              <a:rPr kumimoji="0" lang="zh-CN" altLang="en-US" sz="32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5297"/>
            <a:ext cx="6098468" cy="4855720"/>
          </a:xfrm>
        </p:spPr>
        <p:txBody>
          <a:bodyPr vert="eaVert"/>
          <a:lstStyle>
            <a:defPPr/>
          </a:lstStyle>
          <a:p>
            <a:pPr lvl="0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16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24580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4583" name="KSO_FD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4584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68"/>
            <a:ext cx="8229600" cy="95334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334685"/>
            <a:ext cx="4038600" cy="377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34685"/>
            <a:ext cx="4038600" cy="1823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285074"/>
            <a:ext cx="4038600" cy="1824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  <a:t>‹#›</a:t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9068"/>
            <a:ext cx="8229600" cy="953347"/>
          </a:xfrm>
        </p:spPr>
        <p:txBody>
          <a:bodyPr/>
          <a:lstStyle/>
          <a:p>
            <a:pPr fontAlgn="base"/>
            <a:r>
              <a:rPr kumimoji="0" lang="zh-CN" altLang="en-US" sz="4400" b="0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522706"/>
            <a:ext cx="3886200" cy="3629338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2706"/>
            <a:ext cx="3886200" cy="3629338"/>
          </a:xfr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1331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5208980"/>
            <a:ext cx="2133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r">
              <a:buSzPct val="100000"/>
              <a:buFont typeface="Arial" panose="020B0604020202020204" pitchFamily="34" charset="0"/>
            </a:pPr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331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5208980"/>
            <a:ext cx="2133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SzPct val="100000"/>
              <a:buFont typeface="Arial" panose="020B0604020202020204" pitchFamily="34" charset="0"/>
            </a:pPr>
            <a:endParaRPr lang="zh-CN" altLang="en-US"/>
          </a:p>
        </p:txBody>
      </p:sp>
      <p:sp>
        <p:nvSpPr>
          <p:cNvPr id="1331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5208980"/>
            <a:ext cx="2895600" cy="39722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buSzPct val="100000"/>
              <a:buFont typeface="Arial" panose="020B0604020202020204" pitchFamily="34" charset="0"/>
            </a:pP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0" hangingPunct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0" hangingPunct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2949178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3632"/>
            <a:ext cx="4629150" cy="4065192"/>
          </a:xfrm>
        </p:spPr>
        <p:txBody>
          <a:bodyPr/>
          <a:lstStyle>
            <a:defPPr/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  <a:p>
            <a:pPr lvl="1" fontAlgn="base"/>
            <a:r>
              <a:rPr kumimoji="0" lang="zh-CN" altLang="en-US" sz="2100" b="0" i="0" u="none" strike="noStrike" kern="1200" cap="none" spc="0" normalizeH="0" baseline="0" noProof="1">
                <a:uLnTx/>
                <a:uFillTx/>
              </a:rPr>
              <a:t>第二级</a:t>
            </a:r>
          </a:p>
          <a:p>
            <a:pPr lvl="2" fontAlgn="base"/>
            <a:r>
              <a:rPr kumimoji="0" lang="zh-CN" altLang="en-US" sz="1800" b="0" i="0" u="none" strike="noStrike" kern="1200" cap="none" spc="0" normalizeH="0" baseline="0" noProof="1">
                <a:uLnTx/>
                <a:uFillTx/>
              </a:rPr>
              <a:t>第三级</a:t>
            </a:r>
          </a:p>
          <a:p>
            <a:pPr lvl="3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第四级</a:t>
            </a:r>
          </a:p>
          <a:p>
            <a:pPr lvl="4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2949178" cy="3179325"/>
          </a:xfrm>
        </p:spPr>
        <p:txBody>
          <a:bodyPr/>
          <a:lstStyle>
            <a:defPPr/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2135" indent="0">
              <a:buNone/>
              <a:defRPr sz="750"/>
            </a:lvl3pPr>
            <a:lvl4pPr marL="857885" indent="0">
              <a:buNone/>
              <a:defRPr sz="625"/>
            </a:lvl4pPr>
            <a:lvl5pPr marL="1144270" indent="0">
              <a:buNone/>
              <a:defRPr sz="625"/>
            </a:lvl5pPr>
            <a:lvl6pPr marL="1430020" indent="0">
              <a:buNone/>
              <a:defRPr sz="625"/>
            </a:lvl6pPr>
            <a:lvl7pPr marL="1716405" indent="0">
              <a:buNone/>
              <a:defRPr sz="625"/>
            </a:lvl7pPr>
            <a:lvl8pPr marL="2002155" indent="0">
              <a:buNone/>
              <a:defRPr sz="625"/>
            </a:lvl8pPr>
            <a:lvl9pPr marL="2287905" indent="0">
              <a:buNone/>
              <a:defRPr sz="625"/>
            </a:lvl9pPr>
          </a:lstStyle>
          <a:p>
            <a:pPr lvl="0" fontAlgn="base"/>
            <a:r>
              <a:rPr kumimoji="0" lang="zh-CN" altLang="en-US" sz="1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1508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1511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1512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360"/>
            <a:ext cx="3124012" cy="1334760"/>
          </a:xfrm>
        </p:spPr>
        <p:txBody>
          <a:bodyPr anchor="b"/>
          <a:lstStyle>
            <a:defPPr/>
            <a:lvl1pPr>
              <a:defRPr sz="2000"/>
            </a:lvl1pPr>
          </a:lstStyle>
          <a:p>
            <a:pPr fontAlgn="base"/>
            <a:r>
              <a:rPr kumimoji="0" lang="zh-CN" altLang="en-US" sz="2400" b="1" i="0" u="none" strike="noStrike" kern="1200" cap="none" spc="0" normalizeH="0" baseline="0" noProof="1">
                <a:uLnTx/>
                <a:uFillTx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1361"/>
            <a:ext cx="4629150" cy="4507463"/>
          </a:xfrm>
        </p:spPr>
        <p:txBody>
          <a:bodyPr/>
          <a:lstStyle>
            <a:defPPr/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2135" indent="0">
              <a:buNone/>
              <a:defRPr sz="1500"/>
            </a:lvl3pPr>
            <a:lvl4pPr marL="857885" indent="0">
              <a:buNone/>
              <a:defRPr sz="1250"/>
            </a:lvl4pPr>
            <a:lvl5pPr marL="1144270" indent="0">
              <a:buNone/>
              <a:defRPr sz="1250"/>
            </a:lvl5pPr>
            <a:lvl6pPr marL="1430020" indent="0">
              <a:buNone/>
              <a:defRPr sz="1250"/>
            </a:lvl6pPr>
            <a:lvl7pPr marL="1716405" indent="0">
              <a:buNone/>
              <a:defRPr sz="1250"/>
            </a:lvl7pPr>
            <a:lvl8pPr marL="2002155" indent="0">
              <a:buNone/>
              <a:defRPr sz="1250"/>
            </a:lvl8pPr>
            <a:lvl9pPr marL="2287905" indent="0">
              <a:buNone/>
              <a:defRPr sz="1250"/>
            </a:lvl9pPr>
          </a:lstStyle>
          <a:p>
            <a:pPr fontAlgn="base"/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6120"/>
            <a:ext cx="3124012" cy="3179325"/>
          </a:xfrm>
        </p:spPr>
        <p:txBody>
          <a:bodyPr/>
          <a:lstStyle>
            <a:defPPr/>
            <a:lvl1pPr marL="0" indent="0">
              <a:buNone/>
              <a:defRPr sz="1250"/>
            </a:lvl1pPr>
            <a:lvl2pPr marL="285750" indent="0">
              <a:buNone/>
              <a:defRPr sz="1125"/>
            </a:lvl2pPr>
            <a:lvl3pPr marL="572135" indent="0">
              <a:buNone/>
              <a:defRPr sz="1000"/>
            </a:lvl3pPr>
            <a:lvl4pPr marL="857885" indent="0">
              <a:buNone/>
              <a:defRPr sz="875"/>
            </a:lvl4pPr>
            <a:lvl5pPr marL="1144270" indent="0">
              <a:buNone/>
              <a:defRPr sz="875"/>
            </a:lvl5pPr>
            <a:lvl6pPr marL="1430020" indent="0">
              <a:buNone/>
              <a:defRPr sz="875"/>
            </a:lvl6pPr>
            <a:lvl7pPr marL="1716405" indent="0">
              <a:buNone/>
              <a:defRPr sz="875"/>
            </a:lvl7pPr>
            <a:lvl8pPr marL="2002155" indent="0">
              <a:buNone/>
              <a:defRPr sz="875"/>
            </a:lvl8pPr>
            <a:lvl9pPr marL="2287905" indent="0">
              <a:buNone/>
              <a:defRPr sz="875"/>
            </a:lvl9pPr>
          </a:lstStyle>
          <a:p>
            <a:pPr lvl="0" fontAlgn="base"/>
            <a:r>
              <a:rPr kumimoji="0" lang="zh-CN" altLang="en-US" sz="15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</a:p>
        </p:txBody>
      </p:sp>
      <p:sp>
        <p:nvSpPr>
          <p:cNvPr id="22532" name="KSO_FN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r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2535" name="KSO_FD"/>
          <p:cNvSpPr>
            <a:spLocks noGrp="1"/>
          </p:cNvSpPr>
          <p:nvPr>
            <p:ph type="dt" sz="half" idx="12"/>
            <p:custDataLst>
              <p:tags r:id="rId2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22536" name="KSO_FT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NUL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41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4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tags" Target="../tags/tag4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4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tif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87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7" Type="http://schemas.openxmlformats.org/officeDocument/2006/relationships/tags" Target="../tags/tag91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9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89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ags" Target="../tags/tag123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126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20" Type="http://schemas.openxmlformats.org/officeDocument/2006/relationships/tags" Target="../tags/tag12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ags" Target="../tags/tag124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.tif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tags" Target="../tags/tag172.xml"/><Relationship Id="rId3" Type="http://schemas.openxmlformats.org/officeDocument/2006/relationships/slideLayout" Target="../slideLayouts/slideLayout57.xml"/><Relationship Id="rId21" Type="http://schemas.openxmlformats.org/officeDocument/2006/relationships/tags" Target="../tags/tag1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ags" Target="../tags/tag171.xml"/><Relationship Id="rId2" Type="http://schemas.openxmlformats.org/officeDocument/2006/relationships/slideLayout" Target="../slideLayouts/slideLayout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image" Target="NULL"/><Relationship Id="rId5" Type="http://schemas.openxmlformats.org/officeDocument/2006/relationships/slideLayout" Target="../slideLayouts/slideLayout59.xml"/><Relationship Id="rId15" Type="http://schemas.openxmlformats.org/officeDocument/2006/relationships/tags" Target="../tags/tag169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64.xml"/><Relationship Id="rId19" Type="http://schemas.openxmlformats.org/officeDocument/2006/relationships/tags" Target="../tags/tag1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Relationship Id="rId22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/>
          <a:srcRect b="3255"/>
          <a:stretch>
            <a:fillRect/>
          </a:stretch>
        </p:blipFill>
        <p:spPr>
          <a:xfrm>
            <a:off x="1588" y="4103593"/>
            <a:ext cx="9144000" cy="1620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19100" y="5297"/>
            <a:ext cx="8291513" cy="58263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000"/>
            </a:lvl1pPr>
          </a:lstStyle>
          <a:p>
            <a:pPr lvl="0" eaLnBrk="0" hangingPunct="0"/>
            <a:endParaRPr lang="zh-CN" altLang="en-US"/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1000"/>
            </a:lvl1pPr>
          </a:lstStyle>
          <a:p>
            <a:pPr lvl="0" eaLnBrk="0" hangingPunct="0"/>
            <a:endParaRPr lang="zh-CN" altLang="en-US"/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1000"/>
            </a:lvl1pPr>
          </a:lstStyle>
          <a:p>
            <a:pPr lvl="0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419100" y="856736"/>
            <a:ext cx="8291513" cy="4004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cxnSp>
        <p:nvCxnSpPr>
          <p:cNvPr id="2056" name="直接连接符 16"/>
          <p:cNvCxnSpPr/>
          <p:nvPr>
            <p:custDataLst>
              <p:tags r:id="rId21"/>
            </p:custDataLst>
          </p:nvPr>
        </p:nvCxnSpPr>
        <p:spPr>
          <a:xfrm>
            <a:off x="1588" y="617062"/>
            <a:ext cx="9142412" cy="0"/>
          </a:xfrm>
          <a:prstGeom prst="line">
            <a:avLst/>
          </a:prstGeom>
          <a:ln w="28575" cap="flat" cmpd="sng">
            <a:solidFill>
              <a:srgbClr val="C0E5F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/>
      <a:lvl1pPr marL="0" lvl="0" indent="0" algn="l" defTabSz="762635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2670" b="1" i="0" u="none" kern="1200" baseline="0">
          <a:solidFill>
            <a:schemeClr val="accent1"/>
          </a:solidFill>
          <a:latin typeface="Arial Black" panose="020B0A04020102020204" pitchFamily="2" charset="0"/>
          <a:ea typeface="微软雅黑" panose="020B0503020204020204" pitchFamily="2" charset="-122"/>
          <a:cs typeface="+mj-cs"/>
        </a:defRPr>
      </a:lvl1pPr>
    </p:titleStyle>
    <p:bodyStyle>
      <a:defPPr/>
      <a:lvl1pPr marL="298450" lvl="0" indent="-298450" algn="just" defTabSz="762635" rtl="0" eaLnBrk="1" fontAlgn="base" latinLnBrk="0" hangingPunct="1">
        <a:lnSpc>
          <a:spcPct val="110000"/>
        </a:lnSpc>
        <a:spcBef>
          <a:spcPts val="1500"/>
        </a:spcBef>
        <a:spcAft>
          <a:spcPct val="0"/>
        </a:spcAft>
        <a:buClr>
          <a:schemeClr val="accent1"/>
        </a:buClr>
        <a:buSzTx/>
        <a:buFontTx/>
        <a:buBlip>
          <a:blip r:embed="rId24"/>
        </a:buBlip>
        <a:defRPr sz="1670" b="0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98450" lvl="1" indent="-298450" algn="just" defTabSz="762635" rtl="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SzTx/>
        <a:buFont typeface="幼圆" panose="02010509060101010101" pitchFamily="1" charset="-122"/>
        <a:buChar char=" "/>
        <a:defRPr sz="1335" b="0" i="0" u="none" kern="1200" baseline="0">
          <a:solidFill>
            <a:srgbClr val="7D7D7D"/>
          </a:solidFill>
          <a:latin typeface="+mn-lt"/>
          <a:ea typeface="+mn-ea"/>
          <a:cs typeface="+mn-cs"/>
        </a:defRPr>
      </a:lvl2pPr>
      <a:lvl3pPr marL="953135" lvl="2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4770" lvl="3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6405" lvl="4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7405" lvl="5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9040" lvl="6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60040" lvl="7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1675" lvl="8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762635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35" lvl="1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635" lvl="2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270" lvl="3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5270" lvl="4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06905" lvl="5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7905" lvl="6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69540" lvl="7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lvl="8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43009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29081"/>
            <a:ext cx="8229600" cy="95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43010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334760"/>
            <a:ext cx="8229600" cy="3775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43011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7" name="页脚占位符 43012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ctr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8" name="灯片编号占位符 43013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r">
              <a:defRPr sz="1170"/>
            </a:lvl1pPr>
          </a:lstStyle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/>
      <a:lvl1pPr marL="0" lvl="0" indent="0" algn="ctr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367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defPPr/>
      <a:lvl1pPr marL="285750" lvl="0" indent="-28575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9760" lvl="1" indent="-238125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2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53135" lvl="2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4770" lvl="3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6405" lvl="4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7405" lvl="5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9040" lvl="6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60040" lvl="7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1675" lvl="8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35" lvl="1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635" lvl="2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270" lvl="3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5270" lvl="4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06905" lvl="5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7905" lvl="6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69540" lvl="7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lvl="8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29081"/>
            <a:ext cx="8229600" cy="95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334760"/>
            <a:ext cx="8229600" cy="3775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ctr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r">
              <a:defRPr sz="1170"/>
            </a:lvl1pPr>
          </a:lstStyle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/>
      <a:lvl1pPr marL="0" lvl="0" indent="0" algn="ctr" defTabSz="762635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367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defPPr/>
      <a:lvl1pPr marL="285750" lvl="0" indent="-285750" algn="l" defTabSz="762635" rtl="0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9760" lvl="1" indent="-238125" algn="l" defTabSz="762635" rtl="0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2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53135" lvl="2" indent="-190500" algn="l" defTabSz="762635" rtl="0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4770" lvl="3" indent="-190500" algn="l" defTabSz="762635" rtl="0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6405" lvl="4" indent="-190500" algn="l" defTabSz="762635" rtl="0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7405" lvl="5" indent="-190500" algn="l" defTabSz="762635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9040" lvl="6" indent="-190500" algn="l" defTabSz="762635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60040" lvl="7" indent="-190500" algn="l" defTabSz="762635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1675" lvl="8" indent="-190500" algn="l" defTabSz="762635" eaLnBrk="0" fontAlgn="base" latinLnBrk="0" hangingPunct="0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762635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35" lvl="1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635" lvl="2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270" lvl="3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5270" lvl="4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06905" lvl="5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7905" lvl="6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69540" lvl="7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lvl="8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43009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29081"/>
            <a:ext cx="8229600" cy="95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43010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334760"/>
            <a:ext cx="8229600" cy="3775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日期占位符 43011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457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7" name="页脚占位符 43012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124200" y="5209272"/>
            <a:ext cx="2895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ctr">
              <a:defRPr sz="1170"/>
            </a:lvl1pPr>
          </a:lstStyle>
          <a:p>
            <a:pPr lvl="0" eaLnBrk="1" hangingPunct="1"/>
            <a:endParaRPr lang="zh-CN" altLang="en-US"/>
          </a:p>
        </p:txBody>
      </p:sp>
      <p:sp>
        <p:nvSpPr>
          <p:cNvPr id="3078" name="灯片编号占位符 43013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553200" y="5209272"/>
            <a:ext cx="2133600" cy="397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indent="0" algn="r">
              <a:defRPr sz="1170"/>
            </a:lvl1pPr>
          </a:lstStyle>
          <a:p>
            <a:pPr lvl="0" eaLnBrk="1" hangingPunct="1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hf sldNum="0" hdr="0" ftr="0" dt="0"/>
  <p:txStyles>
    <p:titleStyle>
      <a:defPPr/>
      <a:lvl1pPr marL="0" lvl="0" indent="0" algn="ctr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367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defPPr/>
      <a:lvl1pPr marL="285750" lvl="0" indent="-28575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9760" lvl="1" indent="-238125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23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53135" lvl="2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4770" lvl="3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–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6405" lvl="4" indent="-190500" algn="l" defTabSz="762635" rtl="0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lrTx/>
        <a:buSzTx/>
        <a:buFontTx/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7405" lvl="5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9040" lvl="6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60040" lvl="7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1675" lvl="8" indent="-190500" algn="l" defTabSz="762635" eaLnBrk="1" fontAlgn="base" latinLnBrk="0" hangingPunct="1">
        <a:lnSpc>
          <a:spcPct val="100000"/>
        </a:lnSpc>
        <a:spcBef>
          <a:spcPts val="80"/>
        </a:spcBef>
        <a:spcAft>
          <a:spcPct val="0"/>
        </a:spcAft>
        <a:buChar char="»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35" lvl="1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635" lvl="2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270" lvl="3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5270" lvl="4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06905" lvl="5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7905" lvl="6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69540" lvl="7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lvl="8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/>
          <a:srcRect b="3255"/>
          <a:stretch>
            <a:fillRect/>
          </a:stretch>
        </p:blipFill>
        <p:spPr>
          <a:xfrm>
            <a:off x="1588" y="4103593"/>
            <a:ext cx="9144000" cy="1620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19100" y="5297"/>
            <a:ext cx="8291513" cy="58263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286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>
              <a:defRPr sz="1000"/>
            </a:lvl1pPr>
          </a:lstStyle>
          <a:p>
            <a:pPr lvl="0" eaLnBrk="0" hangingPunct="0"/>
            <a:endParaRPr lang="zh-CN" altLang="en-US"/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28950" y="4968273"/>
            <a:ext cx="30861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ctr">
              <a:defRPr sz="1000"/>
            </a:lvl1pPr>
          </a:lstStyle>
          <a:p>
            <a:pPr lvl="0" eaLnBrk="0" hangingPunct="0"/>
            <a:endParaRPr lang="zh-CN" altLang="en-US"/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457950" y="4968273"/>
            <a:ext cx="2057400" cy="30455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indent="0" algn="r">
              <a:defRPr sz="1000"/>
            </a:lvl1pPr>
          </a:lstStyle>
          <a:p>
            <a:pPr lvl="0" eaLnBrk="0" hangingPunct="0"/>
            <a:fld id="{9A0DB2DC-4C9A-4742-B13C-FB6460FD350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419100" y="856736"/>
            <a:ext cx="8291513" cy="40042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cxnSp>
        <p:nvCxnSpPr>
          <p:cNvPr id="2056" name="直接连接符 16"/>
          <p:cNvCxnSpPr/>
          <p:nvPr>
            <p:custDataLst>
              <p:tags r:id="rId21"/>
            </p:custDataLst>
          </p:nvPr>
        </p:nvCxnSpPr>
        <p:spPr>
          <a:xfrm>
            <a:off x="1588" y="617062"/>
            <a:ext cx="9142412" cy="0"/>
          </a:xfrm>
          <a:prstGeom prst="line">
            <a:avLst/>
          </a:prstGeom>
          <a:ln w="28575" cap="flat" cmpd="sng">
            <a:solidFill>
              <a:srgbClr val="C0E5F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/>
      <a:lvl1pPr marL="0" lvl="0" indent="0" algn="l" defTabSz="762635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2670" b="1" i="0" u="none" kern="1200" baseline="0">
          <a:solidFill>
            <a:schemeClr val="accent1"/>
          </a:solidFill>
          <a:latin typeface="Arial Black" panose="020B0A04020102020204" pitchFamily="2" charset="0"/>
          <a:ea typeface="微软雅黑" panose="020B0503020204020204" pitchFamily="2" charset="-122"/>
          <a:cs typeface="+mj-cs"/>
        </a:defRPr>
      </a:lvl1pPr>
    </p:titleStyle>
    <p:bodyStyle>
      <a:defPPr/>
      <a:lvl1pPr marL="298450" lvl="0" indent="-298450" algn="just" defTabSz="762635" rtl="0" eaLnBrk="1" fontAlgn="base" latinLnBrk="0" hangingPunct="1">
        <a:lnSpc>
          <a:spcPct val="110000"/>
        </a:lnSpc>
        <a:spcBef>
          <a:spcPts val="1500"/>
        </a:spcBef>
        <a:spcAft>
          <a:spcPct val="0"/>
        </a:spcAft>
        <a:buClr>
          <a:schemeClr val="accent1"/>
        </a:buClr>
        <a:buSzTx/>
        <a:buFontTx/>
        <a:buBlip>
          <a:blip r:embed="rId24"/>
        </a:buBlip>
        <a:defRPr sz="1670" b="0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98450" lvl="1" indent="-298450" algn="just" defTabSz="762635" rtl="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SzTx/>
        <a:buFont typeface="幼圆" panose="02010509060101010101" pitchFamily="1" charset="-122"/>
        <a:buChar char=" "/>
        <a:defRPr sz="1335" b="0" i="0" u="none" kern="1200" baseline="0">
          <a:solidFill>
            <a:srgbClr val="7D7D7D"/>
          </a:solidFill>
          <a:latin typeface="+mn-lt"/>
          <a:ea typeface="+mn-ea"/>
          <a:cs typeface="+mn-cs"/>
        </a:defRPr>
      </a:lvl2pPr>
      <a:lvl3pPr marL="953135" lvl="2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6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4770" lvl="3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16405" lvl="4" indent="-190500" algn="l" defTabSz="762635" rtl="0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97405" lvl="5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79040" lvl="6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60040" lvl="7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41675" lvl="8" indent="-190500" algn="l" defTabSz="762635" eaLnBrk="1" fontAlgn="base" latinLnBrk="0" hangingPunct="1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 defTabSz="762635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35" lvl="1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62635" lvl="2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4270" lvl="3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25270" lvl="4" indent="0" algn="l" defTabSz="7626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06905" lvl="5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87905" lvl="6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69540" lvl="7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51175" lvl="8" indent="0" algn="l" defTabSz="7626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image" Target="../media/image15.jpeg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0" Type="http://schemas.openxmlformats.org/officeDocument/2006/relationships/tags" Target="../tags/tag262.xml"/><Relationship Id="rId4" Type="http://schemas.openxmlformats.org/officeDocument/2006/relationships/tags" Target="../tags/tag256.xml"/><Relationship Id="rId9" Type="http://schemas.openxmlformats.org/officeDocument/2006/relationships/tags" Target="../tags/tag2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tags" Target="../tags/tag279.xml"/><Relationship Id="rId18" Type="http://schemas.openxmlformats.org/officeDocument/2006/relationships/image" Target="../media/image17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oleObject" Target="../embeddings/oleObject1.bin"/><Relationship Id="rId2" Type="http://schemas.openxmlformats.org/officeDocument/2006/relationships/tags" Target="../tags/tag268.xml"/><Relationship Id="rId16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10" Type="http://schemas.openxmlformats.org/officeDocument/2006/relationships/tags" Target="../tags/tag276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slideLayout" Target="../slideLayouts/slideLayout35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3" Type="http://schemas.openxmlformats.org/officeDocument/2006/relationships/tags" Target="../tags/tag295.xml"/><Relationship Id="rId21" Type="http://schemas.openxmlformats.org/officeDocument/2006/relationships/audio" Target="../media/audio1.wav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slideLayout" Target="../slideLayouts/slideLayout20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9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image" Target="../media/image5.png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image" Target="../media/image4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217.xml"/><Relationship Id="rId15" Type="http://schemas.openxmlformats.org/officeDocument/2006/relationships/image" Target="../media/image7.png"/><Relationship Id="rId10" Type="http://schemas.openxmlformats.org/officeDocument/2006/relationships/tags" Target="../tags/tag222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31.xml"/><Relationship Id="rId7" Type="http://schemas.openxmlformats.org/officeDocument/2006/relationships/image" Target="../media/image11.jpe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61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62858" y="1224340"/>
            <a:ext cx="245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生物学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87824" y="3075905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华文彩云" panose="02010800040101010101" pitchFamily="2" charset="-122"/>
                <a:ea typeface="华文彩云" panose="02010800040101010101" pitchFamily="2" charset="-122"/>
              </a:rPr>
              <a:t>八年级   上册</a:t>
            </a:r>
            <a:endParaRPr lang="zh-CN" altLang="en-US" sz="3200" b="1" dirty="0"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91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W005000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491540" y="855364"/>
            <a:ext cx="4267551" cy="48647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 Box 3"/>
          <p:cNvSpPr/>
          <p:nvPr>
            <p:custDataLst>
              <p:tags r:id="rId2"/>
            </p:custDataLst>
          </p:nvPr>
        </p:nvSpPr>
        <p:spPr>
          <a:xfrm>
            <a:off x="611560" y="483617"/>
            <a:ext cx="7436104" cy="137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5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4</a:t>
            </a:r>
            <a:r>
              <a:rPr lang="zh-CN" altLang="en-US" sz="3005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、水螅</a:t>
            </a:r>
            <a:r>
              <a:rPr lang="zh-CN" altLang="en-US" sz="3005" b="1" dirty="0">
                <a:solidFill>
                  <a:srgbClr val="FF0000"/>
                </a:solidFill>
                <a:ea typeface="黑体" panose="02010609060101010101" pitchFamily="49" charset="-122"/>
              </a:rPr>
              <a:t>结构：</a:t>
            </a:r>
            <a:r>
              <a:rPr lang="zh-CN" altLang="en-US" sz="2670" b="1" dirty="0">
                <a:ea typeface="黑体" panose="02010609060101010101" pitchFamily="49" charset="-122"/>
              </a:rPr>
              <a:t>有</a:t>
            </a:r>
            <a:r>
              <a:rPr lang="zh-CN" altLang="en-US" sz="2670" b="1" dirty="0">
                <a:solidFill>
                  <a:srgbClr val="FF0000"/>
                </a:solidFill>
                <a:ea typeface="黑体" panose="02010609060101010101" pitchFamily="49" charset="-122"/>
              </a:rPr>
              <a:t>口</a:t>
            </a:r>
            <a:r>
              <a:rPr lang="zh-CN" altLang="en-US" sz="2670" b="1" dirty="0">
                <a:ea typeface="黑体" panose="02010609060101010101" pitchFamily="49" charset="-122"/>
              </a:rPr>
              <a:t>无</a:t>
            </a:r>
            <a:r>
              <a:rPr lang="zh-CN" altLang="en-US" sz="2670" b="1" dirty="0">
                <a:solidFill>
                  <a:srgbClr val="FF0000"/>
                </a:solidFill>
                <a:ea typeface="黑体" panose="02010609060101010101" pitchFamily="49" charset="-122"/>
              </a:rPr>
              <a:t>肛门</a:t>
            </a:r>
            <a:r>
              <a:rPr lang="zh-CN" altLang="en-US" sz="2670" b="1" dirty="0">
                <a:ea typeface="黑体" panose="02010609060101010101" pitchFamily="49" charset="-122"/>
              </a:rPr>
              <a:t>、具原始的消化腔，出现了</a:t>
            </a:r>
            <a:r>
              <a:rPr lang="zh-CN" altLang="en-US" sz="2670" b="1" dirty="0">
                <a:solidFill>
                  <a:srgbClr val="FF0000"/>
                </a:solidFill>
                <a:ea typeface="黑体" panose="02010609060101010101" pitchFamily="49" charset="-122"/>
              </a:rPr>
              <a:t>细胞外</a:t>
            </a:r>
            <a:r>
              <a:rPr lang="zh-CN" altLang="en-US" sz="2670" b="1" dirty="0">
                <a:ea typeface="黑体" panose="02010609060101010101" pitchFamily="49" charset="-122"/>
              </a:rPr>
              <a:t>消化；腔肠动物是</a:t>
            </a:r>
            <a:r>
              <a:rPr lang="zh-CN" altLang="en-US" sz="2670" b="1" dirty="0">
                <a:solidFill>
                  <a:srgbClr val="FF0000"/>
                </a:solidFill>
                <a:ea typeface="黑体" panose="02010609060101010101" pitchFamily="49" charset="-122"/>
              </a:rPr>
              <a:t>真正</a:t>
            </a:r>
            <a:r>
              <a:rPr lang="zh-CN" altLang="en-US" sz="2670" b="1" dirty="0">
                <a:ea typeface="黑体" panose="02010609060101010101" pitchFamily="49" charset="-122"/>
              </a:rPr>
              <a:t>具有内、外</a:t>
            </a:r>
            <a:r>
              <a:rPr lang="zh-CN" altLang="en-US" sz="2670" b="1" dirty="0">
                <a:solidFill>
                  <a:srgbClr val="0000CC"/>
                </a:solidFill>
                <a:ea typeface="黑体" panose="02010609060101010101" pitchFamily="49" charset="-122"/>
              </a:rPr>
              <a:t>两胚层</a:t>
            </a:r>
            <a:r>
              <a:rPr lang="zh-CN" altLang="en-US" sz="2670" b="1" dirty="0">
                <a:ea typeface="黑体" panose="02010609060101010101" pitchFamily="49" charset="-122"/>
              </a:rPr>
              <a:t>的动物</a:t>
            </a:r>
            <a:r>
              <a:rPr lang="en-US" altLang="zh-CN" sz="2670" b="1" dirty="0">
                <a:ea typeface="黑体" panose="02010609060101010101" pitchFamily="49" charset="-122"/>
              </a:rPr>
              <a:t>。</a:t>
            </a:r>
            <a:endParaRPr lang="zh-CN" altLang="en-US" sz="2670" b="1" dirty="0">
              <a:ea typeface="黑体" panose="02010609060101010101" pitchFamily="49" charset="-122"/>
            </a:endParaRPr>
          </a:p>
        </p:txBody>
      </p:sp>
      <p:sp>
        <p:nvSpPr>
          <p:cNvPr id="52228" name="Text Box 4"/>
          <p:cNvSpPr/>
          <p:nvPr>
            <p:custDataLst>
              <p:tags r:id="rId3"/>
            </p:custDataLst>
          </p:nvPr>
        </p:nvSpPr>
        <p:spPr>
          <a:xfrm>
            <a:off x="2601750" y="4004056"/>
            <a:ext cx="1561106" cy="604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35" b="1">
                <a:solidFill>
                  <a:srgbClr val="0000FF"/>
                </a:solidFill>
                <a:ea typeface="黑体" panose="02010609060101010101" pitchFamily="49" charset="-122"/>
              </a:rPr>
              <a:t>消化腔</a:t>
            </a:r>
          </a:p>
        </p:txBody>
      </p:sp>
      <p:cxnSp>
        <p:nvCxnSpPr>
          <p:cNvPr id="52229" name="Line 5"/>
          <p:cNvCxnSpPr/>
          <p:nvPr>
            <p:custDataLst>
              <p:tags r:id="rId4"/>
            </p:custDataLst>
          </p:nvPr>
        </p:nvCxnSpPr>
        <p:spPr>
          <a:xfrm flipV="1">
            <a:off x="4127105" y="3940500"/>
            <a:ext cx="1525355" cy="4448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30" name="Text Box 6"/>
          <p:cNvSpPr/>
          <p:nvPr>
            <p:custDataLst>
              <p:tags r:id="rId5"/>
            </p:custDataLst>
          </p:nvPr>
        </p:nvSpPr>
        <p:spPr>
          <a:xfrm>
            <a:off x="1139952" y="2415145"/>
            <a:ext cx="2281412" cy="1118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335" b="1" dirty="0">
                <a:solidFill>
                  <a:srgbClr val="0000FF"/>
                </a:solidFill>
                <a:ea typeface="黑体" panose="02010609060101010101" pitchFamily="49" charset="-122"/>
              </a:rPr>
              <a:t>触手（上有</a:t>
            </a:r>
            <a:r>
              <a:rPr lang="zh-CN" altLang="en-US" sz="3335" b="1" dirty="0">
                <a:solidFill>
                  <a:srgbClr val="FF0066"/>
                </a:solidFill>
                <a:ea typeface="黑体" panose="02010609060101010101" pitchFamily="49" charset="-122"/>
              </a:rPr>
              <a:t>刺细胞</a:t>
            </a:r>
            <a:r>
              <a:rPr lang="zh-CN" altLang="en-US" sz="3335" b="1" dirty="0">
                <a:solidFill>
                  <a:srgbClr val="0000FF"/>
                </a:solidFill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2231" name="Text Box 7"/>
          <p:cNvSpPr/>
          <p:nvPr>
            <p:custDataLst>
              <p:tags r:id="rId6"/>
            </p:custDataLst>
          </p:nvPr>
        </p:nvSpPr>
        <p:spPr>
          <a:xfrm>
            <a:off x="7184435" y="2415145"/>
            <a:ext cx="1200952" cy="450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35" b="1">
                <a:solidFill>
                  <a:srgbClr val="0000FF"/>
                </a:solidFill>
                <a:ea typeface="黑体" panose="02010609060101010101" pitchFamily="49" charset="-122"/>
              </a:rPr>
              <a:t>外胚层</a:t>
            </a:r>
          </a:p>
        </p:txBody>
      </p:sp>
      <p:sp>
        <p:nvSpPr>
          <p:cNvPr id="52232" name="Text Box 8"/>
          <p:cNvSpPr/>
          <p:nvPr>
            <p:custDataLst>
              <p:tags r:id="rId7"/>
            </p:custDataLst>
          </p:nvPr>
        </p:nvSpPr>
        <p:spPr>
          <a:xfrm>
            <a:off x="6732919" y="2987153"/>
            <a:ext cx="1260536" cy="450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35" b="1">
                <a:solidFill>
                  <a:srgbClr val="0000FF"/>
                </a:solidFill>
                <a:ea typeface="黑体" panose="02010609060101010101" pitchFamily="49" charset="-122"/>
              </a:rPr>
              <a:t>中胶层</a:t>
            </a:r>
          </a:p>
        </p:txBody>
      </p:sp>
      <p:sp>
        <p:nvSpPr>
          <p:cNvPr id="52233" name="Text Box 9"/>
          <p:cNvSpPr/>
          <p:nvPr>
            <p:custDataLst>
              <p:tags r:id="rId8"/>
            </p:custDataLst>
          </p:nvPr>
        </p:nvSpPr>
        <p:spPr>
          <a:xfrm>
            <a:off x="6415137" y="4321838"/>
            <a:ext cx="1261861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70" b="1">
                <a:solidFill>
                  <a:srgbClr val="0000FF"/>
                </a:solidFill>
                <a:ea typeface="黑体" panose="02010609060101010101" pitchFamily="49" charset="-122"/>
              </a:rPr>
              <a:t>内胚层</a:t>
            </a:r>
          </a:p>
        </p:txBody>
      </p:sp>
      <p:cxnSp>
        <p:nvCxnSpPr>
          <p:cNvPr id="52234" name="Line 10"/>
          <p:cNvCxnSpPr/>
          <p:nvPr>
            <p:custDataLst>
              <p:tags r:id="rId9"/>
            </p:custDataLst>
          </p:nvPr>
        </p:nvCxnSpPr>
        <p:spPr>
          <a:xfrm>
            <a:off x="5970242" y="3940500"/>
            <a:ext cx="572008" cy="4448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35" name="Text Box 11"/>
          <p:cNvSpPr/>
          <p:nvPr>
            <p:custDataLst>
              <p:tags r:id="rId10"/>
            </p:custDataLst>
          </p:nvPr>
        </p:nvSpPr>
        <p:spPr>
          <a:xfrm>
            <a:off x="5291206" y="1297781"/>
            <a:ext cx="1020876" cy="5543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5" b="1" dirty="0">
                <a:solidFill>
                  <a:srgbClr val="0000FF"/>
                </a:solidFill>
                <a:ea typeface="黑体" panose="02010609060101010101" pitchFamily="49" charset="-122"/>
              </a:rPr>
              <a:t>口</a:t>
            </a:r>
          </a:p>
        </p:txBody>
      </p:sp>
      <p:cxnSp>
        <p:nvCxnSpPr>
          <p:cNvPr id="52236" name="Line 12"/>
          <p:cNvCxnSpPr/>
          <p:nvPr>
            <p:custDataLst>
              <p:tags r:id="rId11"/>
            </p:custDataLst>
          </p:nvPr>
        </p:nvCxnSpPr>
        <p:spPr>
          <a:xfrm>
            <a:off x="5588903" y="1652468"/>
            <a:ext cx="63556" cy="38133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37" name="Line 13"/>
          <p:cNvCxnSpPr/>
          <p:nvPr>
            <p:custDataLst>
              <p:tags r:id="rId12"/>
            </p:custDataLst>
          </p:nvPr>
        </p:nvCxnSpPr>
        <p:spPr>
          <a:xfrm flipV="1">
            <a:off x="2283968" y="1779580"/>
            <a:ext cx="1742506" cy="72030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38" name="Line 14"/>
          <p:cNvCxnSpPr/>
          <p:nvPr>
            <p:custDataLst>
              <p:tags r:id="rId13"/>
            </p:custDataLst>
          </p:nvPr>
        </p:nvCxnSpPr>
        <p:spPr>
          <a:xfrm>
            <a:off x="6605806" y="2415145"/>
            <a:ext cx="762677" cy="19066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39" name="Line 15"/>
          <p:cNvCxnSpPr/>
          <p:nvPr>
            <p:custDataLst>
              <p:tags r:id="rId14"/>
            </p:custDataLst>
          </p:nvPr>
        </p:nvCxnSpPr>
        <p:spPr>
          <a:xfrm>
            <a:off x="5906685" y="3241379"/>
            <a:ext cx="779891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240" name="Text Box 16"/>
          <p:cNvSpPr/>
          <p:nvPr>
            <p:custDataLst>
              <p:tags r:id="rId15"/>
            </p:custDataLst>
          </p:nvPr>
        </p:nvSpPr>
        <p:spPr>
          <a:xfrm>
            <a:off x="6374090" y="3559161"/>
            <a:ext cx="2011296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335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无细胞结构</a:t>
            </a:r>
            <a:r>
              <a:rPr lang="en-US" altLang="zh-CN" sz="2670" b="1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52241" name="Line 17"/>
          <p:cNvCxnSpPr/>
          <p:nvPr>
            <p:custDataLst>
              <p:tags r:id="rId16"/>
            </p:custDataLst>
          </p:nvPr>
        </p:nvCxnSpPr>
        <p:spPr>
          <a:xfrm>
            <a:off x="7454550" y="2739548"/>
            <a:ext cx="0" cy="18007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8294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6085" y="508852"/>
            <a:ext cx="8291513" cy="582633"/>
          </a:xfrm>
        </p:spPr>
        <p:txBody>
          <a:bodyPr anchor="ctr"/>
          <a:lstStyle/>
          <a:p>
            <a:pPr algn="l"/>
            <a:r>
              <a:rPr lang="zh-CN" altLang="en-US" sz="3335" dirty="0"/>
              <a:t>水螅是如何通过触手把食物送到口中的？</a:t>
            </a:r>
          </a:p>
        </p:txBody>
      </p:sp>
      <p:sp>
        <p:nvSpPr>
          <p:cNvPr id="53251" name="文本占位符 8294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016635"/>
            <a:ext cx="8083237" cy="1461770"/>
          </a:xfrm>
        </p:spPr>
        <p:txBody>
          <a:bodyPr anchor="t"/>
          <a:lstStyle/>
          <a:p>
            <a:r>
              <a:rPr lang="zh-CN" altLang="en-US" sz="3200" dirty="0"/>
              <a:t>水螅捕食靠</a:t>
            </a:r>
            <a:r>
              <a:rPr lang="zh-CN" altLang="en-US" sz="3200" b="1" dirty="0">
                <a:solidFill>
                  <a:srgbClr val="FF0000"/>
                </a:solidFill>
              </a:rPr>
              <a:t>触手</a:t>
            </a:r>
            <a:r>
              <a:rPr lang="zh-CN" altLang="en-US" sz="3200" dirty="0"/>
              <a:t>。触手上有一种特殊的细胞</a:t>
            </a:r>
            <a:r>
              <a:rPr lang="en-US" altLang="zh-CN" sz="3200" dirty="0"/>
              <a:t>——</a:t>
            </a:r>
            <a:r>
              <a:rPr lang="zh-CN" altLang="en-US" sz="3200" dirty="0"/>
              <a:t>刺细胞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zh-CN" altLang="en-US" sz="3200" dirty="0" smtClean="0"/>
              <a:t>刺细胞</a:t>
            </a:r>
            <a:r>
              <a:rPr lang="zh-CN" altLang="en-US" sz="3200" dirty="0"/>
              <a:t>中大多藏着            和             。</a:t>
            </a:r>
            <a:endParaRPr lang="zh-CN" altLang="en-US" sz="3200" u="sng" dirty="0"/>
          </a:p>
        </p:txBody>
      </p:sp>
      <p:cxnSp>
        <p:nvCxnSpPr>
          <p:cNvPr id="53252" name="直接连接符 82947"/>
          <p:cNvCxnSpPr/>
          <p:nvPr>
            <p:custDataLst>
              <p:tags r:id="rId3"/>
            </p:custDataLst>
          </p:nvPr>
        </p:nvCxnSpPr>
        <p:spPr>
          <a:xfrm>
            <a:off x="395536" y="2571849"/>
            <a:ext cx="88979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53" name="直接连接符 82948"/>
          <p:cNvCxnSpPr/>
          <p:nvPr>
            <p:custDataLst>
              <p:tags r:id="rId4"/>
            </p:custDataLst>
          </p:nvPr>
        </p:nvCxnSpPr>
        <p:spPr>
          <a:xfrm>
            <a:off x="1902629" y="2478701"/>
            <a:ext cx="953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54" name="矩形 82949"/>
          <p:cNvSpPr/>
          <p:nvPr>
            <p:custDataLst>
              <p:tags r:id="rId5"/>
            </p:custDataLst>
          </p:nvPr>
        </p:nvSpPr>
        <p:spPr>
          <a:xfrm>
            <a:off x="467544" y="2787873"/>
            <a:ext cx="7879715" cy="9531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思考</a:t>
            </a:r>
            <a:r>
              <a:rPr lang="en-US" altLang="zh-CN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食物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进入水螅的消化腔中是怎样被消化的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  <a:endParaRPr lang="en-US" altLang="zh-CN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不能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消化的食物残渣从哪里排出？</a:t>
            </a:r>
          </a:p>
        </p:txBody>
      </p:sp>
      <p:sp>
        <p:nvSpPr>
          <p:cNvPr id="53255" name="矩形 82950"/>
          <p:cNvSpPr/>
          <p:nvPr>
            <p:custDataLst>
              <p:tags r:id="rId6"/>
            </p:custDataLst>
          </p:nvPr>
        </p:nvSpPr>
        <p:spPr>
          <a:xfrm>
            <a:off x="295275" y="3806825"/>
            <a:ext cx="8422640" cy="14617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SzPct val="100000"/>
              <a:buChar char="•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食物进入消化腔后，   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的细胞能分泌消化液，在消化腔内由内胚层细胞把食物消化成微粒。消化后的食物残渣从           排出</a:t>
            </a:r>
            <a:r>
              <a:rPr lang="zh-CN" altLang="en-US" sz="2800" b="1" dirty="0"/>
              <a:t>。</a:t>
            </a:r>
          </a:p>
        </p:txBody>
      </p:sp>
      <p:cxnSp>
        <p:nvCxnSpPr>
          <p:cNvPr id="53256" name="直接连接符 82951"/>
          <p:cNvCxnSpPr/>
          <p:nvPr>
            <p:custDataLst>
              <p:tags r:id="rId7"/>
            </p:custDataLst>
          </p:nvPr>
        </p:nvCxnSpPr>
        <p:spPr>
          <a:xfrm>
            <a:off x="4572000" y="4300041"/>
            <a:ext cx="953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57" name="直接连接符 82952"/>
          <p:cNvCxnSpPr/>
          <p:nvPr>
            <p:custDataLst>
              <p:tags r:id="rId8"/>
            </p:custDataLst>
          </p:nvPr>
        </p:nvCxnSpPr>
        <p:spPr>
          <a:xfrm>
            <a:off x="3419872" y="5164137"/>
            <a:ext cx="95334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258" name="文本框 82953"/>
          <p:cNvSpPr/>
          <p:nvPr>
            <p:custDataLst>
              <p:tags r:id="rId9"/>
            </p:custDataLst>
          </p:nvPr>
        </p:nvSpPr>
        <p:spPr>
          <a:xfrm>
            <a:off x="3851920" y="3795985"/>
            <a:ext cx="1321444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70" b="1" dirty="0">
                <a:solidFill>
                  <a:srgbClr val="FF0000"/>
                </a:solidFill>
              </a:rPr>
              <a:t>内胚层</a:t>
            </a:r>
          </a:p>
        </p:txBody>
      </p:sp>
      <p:sp>
        <p:nvSpPr>
          <p:cNvPr id="53259" name="文本框 82954"/>
          <p:cNvSpPr/>
          <p:nvPr>
            <p:custDataLst>
              <p:tags r:id="rId10"/>
            </p:custDataLst>
          </p:nvPr>
        </p:nvSpPr>
        <p:spPr>
          <a:xfrm>
            <a:off x="3491880" y="4732089"/>
            <a:ext cx="648072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70" b="1" dirty="0">
                <a:solidFill>
                  <a:srgbClr val="FF0000"/>
                </a:solidFill>
              </a:rPr>
              <a:t>口</a:t>
            </a:r>
          </a:p>
        </p:txBody>
      </p:sp>
      <p:sp>
        <p:nvSpPr>
          <p:cNvPr id="53260" name="文本框 82955"/>
          <p:cNvSpPr/>
          <p:nvPr>
            <p:custDataLst>
              <p:tags r:id="rId11"/>
            </p:custDataLst>
          </p:nvPr>
        </p:nvSpPr>
        <p:spPr>
          <a:xfrm>
            <a:off x="4211960" y="2283817"/>
            <a:ext cx="1321444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70" b="1" dirty="0">
                <a:solidFill>
                  <a:srgbClr val="FF0000"/>
                </a:solidFill>
              </a:rPr>
              <a:t>毒液</a:t>
            </a:r>
          </a:p>
        </p:txBody>
      </p:sp>
      <p:sp>
        <p:nvSpPr>
          <p:cNvPr id="53261" name="文本框 82956"/>
          <p:cNvSpPr/>
          <p:nvPr>
            <p:custDataLst>
              <p:tags r:id="rId12"/>
            </p:custDataLst>
          </p:nvPr>
        </p:nvSpPr>
        <p:spPr>
          <a:xfrm>
            <a:off x="6012160" y="2211809"/>
            <a:ext cx="1321444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70" b="1" dirty="0">
                <a:solidFill>
                  <a:srgbClr val="FF0000"/>
                </a:solidFill>
              </a:rPr>
              <a:t>刺丝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nimBg="1"/>
      <p:bldP spid="53259" grpId="0" animBg="1"/>
      <p:bldP spid="53260" grpId="0" animBg="1"/>
      <p:bldP spid="532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8499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555625"/>
            <a:ext cx="6864096" cy="953347"/>
          </a:xfrm>
        </p:spPr>
        <p:txBody>
          <a:bodyPr anchor="ctr"/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5</a:t>
            </a:r>
            <a:r>
              <a:rPr lang="zh-CN" altLang="en-US" b="1" dirty="0" smtClean="0">
                <a:solidFill>
                  <a:schemeClr val="accent2"/>
                </a:solidFill>
              </a:rPr>
              <a:t>、水螅</a:t>
            </a:r>
            <a:r>
              <a:rPr lang="zh-CN" altLang="en-US" b="1" dirty="0">
                <a:solidFill>
                  <a:schemeClr val="accent2"/>
                </a:solidFill>
              </a:rPr>
              <a:t>是如何生殖的？</a:t>
            </a:r>
          </a:p>
        </p:txBody>
      </p:sp>
      <p:sp>
        <p:nvSpPr>
          <p:cNvPr id="54275" name="内容占位符 8499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608" y="4012009"/>
            <a:ext cx="7118322" cy="3774988"/>
          </a:xfrm>
        </p:spPr>
        <p:txBody>
          <a:bodyPr anchor="t"/>
          <a:lstStyle/>
          <a:p>
            <a:r>
              <a:rPr lang="zh-CN" altLang="en-US" sz="3335" b="1">
                <a:solidFill>
                  <a:schemeClr val="accent2"/>
                </a:solidFill>
              </a:rPr>
              <a:t>环境好时</a:t>
            </a:r>
            <a:r>
              <a:rPr lang="zh-CN" altLang="en-US" sz="3335" b="1"/>
              <a:t>，水螅通常进行</a:t>
            </a:r>
            <a:r>
              <a:rPr lang="zh-CN" altLang="en-US" sz="3335" b="1">
                <a:solidFill>
                  <a:srgbClr val="FF0000"/>
                </a:solidFill>
              </a:rPr>
              <a:t>出芽</a:t>
            </a:r>
            <a:r>
              <a:rPr lang="zh-CN" altLang="en-US" sz="3335" b="1"/>
              <a:t>生殖</a:t>
            </a:r>
            <a:r>
              <a:rPr lang="zh-CN" altLang="en-US" sz="3335"/>
              <a:t>。</a:t>
            </a:r>
          </a:p>
          <a:p>
            <a:r>
              <a:rPr lang="zh-CN" altLang="en-US" sz="3335" b="1">
                <a:solidFill>
                  <a:schemeClr val="accent2"/>
                </a:solidFill>
              </a:rPr>
              <a:t>环境不好时</a:t>
            </a:r>
            <a:r>
              <a:rPr lang="zh-CN" altLang="en-US" sz="3335" b="1"/>
              <a:t>，</a:t>
            </a:r>
            <a:r>
              <a:rPr lang="zh-CN" altLang="en-US" sz="3330" b="1">
                <a:sym typeface="+mn-ea"/>
              </a:rPr>
              <a:t>水螅</a:t>
            </a:r>
            <a:r>
              <a:rPr lang="zh-CN" altLang="en-US" sz="3335" b="1"/>
              <a:t> 进行有性生殖</a:t>
            </a:r>
            <a:r>
              <a:rPr lang="en-US" altLang="zh-CN" sz="3335" b="1"/>
              <a:t>.</a:t>
            </a:r>
          </a:p>
          <a:p>
            <a:endParaRPr lang="zh-CN" altLang="en-US" sz="3335"/>
          </a:p>
        </p:txBody>
      </p:sp>
      <p:pic>
        <p:nvPicPr>
          <p:cNvPr id="54276" name="图片 4" descr="水螅的出芽生殖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94130" y="1405255"/>
            <a:ext cx="5720080" cy="2390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/>
          <p:nvPr>
            <p:custDataLst>
              <p:tags r:id="rId2"/>
            </p:custDataLst>
          </p:nvPr>
        </p:nvSpPr>
        <p:spPr>
          <a:xfrm>
            <a:off x="2978018" y="808095"/>
            <a:ext cx="2402038" cy="5543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005" b="1">
                <a:solidFill>
                  <a:srgbClr val="9900CC"/>
                </a:solidFill>
                <a:ea typeface="黑体" panose="02010609060101010101" pitchFamily="49" charset="-122"/>
              </a:rPr>
              <a:t>水螅的生殖</a:t>
            </a:r>
          </a:p>
        </p:txBody>
      </p:sp>
      <p:graphicFrame>
        <p:nvGraphicFramePr>
          <p:cNvPr id="58371" name="Object 71"/>
          <p:cNvGraphicFramePr>
            <a:graphicFrameLocks noGrp="1"/>
          </p:cNvGraphicFramePr>
          <p:nvPr>
            <p:ph idx="1"/>
          </p:nvPr>
        </p:nvGraphicFramePr>
        <p:xfrm>
          <a:off x="2410120" y="1603198"/>
          <a:ext cx="3964555" cy="396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7" imgW="2583180" imgH="2796540" progId="PBrush">
                  <p:embed/>
                </p:oleObj>
              </mc:Choice>
              <mc:Fallback>
                <p:oleObj r:id="rId17" imgW="2583180" imgH="2796540" progId="PBrush">
                  <p:embed/>
                  <p:pic>
                    <p:nvPicPr>
                      <p:cNvPr id="0" name="图片 1024" descr="image22"/>
                      <p:cNvPicPr/>
                      <p:nvPr/>
                    </p:nvPicPr>
                    <p:blipFill>
                      <a:blip r:embed="rId18"/>
                      <a:srcRect t="9604" r="2158"/>
                      <a:stretch>
                        <a:fillRect/>
                      </a:stretch>
                    </p:blipFill>
                    <p:spPr>
                      <a:xfrm>
                        <a:off x="2410120" y="1603198"/>
                        <a:ext cx="3964555" cy="3964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72"/>
          <p:cNvSpPr/>
          <p:nvPr>
            <p:custDataLst>
              <p:tags r:id="rId3"/>
            </p:custDataLst>
          </p:nvPr>
        </p:nvSpPr>
        <p:spPr>
          <a:xfrm>
            <a:off x="6494690" y="2319940"/>
            <a:ext cx="889840" cy="450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35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芽体</a:t>
            </a:r>
          </a:p>
        </p:txBody>
      </p:sp>
      <p:sp>
        <p:nvSpPr>
          <p:cNvPr id="58373" name="Text Box 73"/>
          <p:cNvSpPr/>
          <p:nvPr>
            <p:custDataLst>
              <p:tags r:id="rId4"/>
            </p:custDataLst>
          </p:nvPr>
        </p:nvSpPr>
        <p:spPr>
          <a:xfrm>
            <a:off x="1634998" y="3601733"/>
            <a:ext cx="309880" cy="501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670"/>
          </a:p>
        </p:txBody>
      </p:sp>
      <p:sp>
        <p:nvSpPr>
          <p:cNvPr id="58374" name="Text Box 74"/>
          <p:cNvSpPr/>
          <p:nvPr>
            <p:custDataLst>
              <p:tags r:id="rId5"/>
            </p:custDataLst>
          </p:nvPr>
        </p:nvSpPr>
        <p:spPr>
          <a:xfrm>
            <a:off x="1208617" y="3580547"/>
            <a:ext cx="1443342" cy="810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335" b="1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正在发育的受精卵</a:t>
            </a:r>
          </a:p>
        </p:txBody>
      </p:sp>
      <p:cxnSp>
        <p:nvCxnSpPr>
          <p:cNvPr id="58375" name="Line 75"/>
          <p:cNvCxnSpPr/>
          <p:nvPr>
            <p:custDataLst>
              <p:tags r:id="rId6"/>
            </p:custDataLst>
          </p:nvPr>
        </p:nvCxnSpPr>
        <p:spPr>
          <a:xfrm flipV="1">
            <a:off x="2530135" y="3821545"/>
            <a:ext cx="2288160" cy="19068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76" name="Line 76"/>
          <p:cNvCxnSpPr/>
          <p:nvPr>
            <p:custDataLst>
              <p:tags r:id="rId7"/>
            </p:custDataLst>
          </p:nvPr>
        </p:nvCxnSpPr>
        <p:spPr>
          <a:xfrm flipH="1">
            <a:off x="5473758" y="2559615"/>
            <a:ext cx="1080520" cy="19068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77" name="Rectangle 77"/>
          <p:cNvSpPr/>
          <p:nvPr>
            <p:custDataLst>
              <p:tags r:id="rId8"/>
            </p:custDataLst>
          </p:nvPr>
        </p:nvSpPr>
        <p:spPr>
          <a:xfrm>
            <a:off x="1509203" y="2139853"/>
            <a:ext cx="900433" cy="424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7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触手</a:t>
            </a:r>
          </a:p>
        </p:txBody>
      </p:sp>
      <p:sp>
        <p:nvSpPr>
          <p:cNvPr id="58378" name="Rectangle 78"/>
          <p:cNvSpPr/>
          <p:nvPr>
            <p:custDataLst>
              <p:tags r:id="rId9"/>
            </p:custDataLst>
          </p:nvPr>
        </p:nvSpPr>
        <p:spPr>
          <a:xfrm>
            <a:off x="6554278" y="5143063"/>
            <a:ext cx="900433" cy="424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</a:pPr>
            <a:r>
              <a:rPr lang="zh-CN" altLang="en-US" sz="217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基盘</a:t>
            </a:r>
          </a:p>
        </p:txBody>
      </p:sp>
      <p:sp>
        <p:nvSpPr>
          <p:cNvPr id="58379" name="Rectangle 79"/>
          <p:cNvSpPr/>
          <p:nvPr>
            <p:custDataLst>
              <p:tags r:id="rId10"/>
            </p:custDataLst>
          </p:nvPr>
        </p:nvSpPr>
        <p:spPr>
          <a:xfrm>
            <a:off x="2049463" y="1599593"/>
            <a:ext cx="508480" cy="424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7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口</a:t>
            </a:r>
          </a:p>
        </p:txBody>
      </p:sp>
      <p:cxnSp>
        <p:nvCxnSpPr>
          <p:cNvPr id="58380" name="Line 80"/>
          <p:cNvCxnSpPr/>
          <p:nvPr>
            <p:custDataLst>
              <p:tags r:id="rId11"/>
            </p:custDataLst>
          </p:nvPr>
        </p:nvCxnSpPr>
        <p:spPr>
          <a:xfrm>
            <a:off x="2410960" y="1839268"/>
            <a:ext cx="1207640" cy="44492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381" name="Line 81"/>
          <p:cNvCxnSpPr/>
          <p:nvPr>
            <p:custDataLst>
              <p:tags r:id="rId12"/>
            </p:custDataLst>
          </p:nvPr>
        </p:nvCxnSpPr>
        <p:spPr>
          <a:xfrm>
            <a:off x="2169962" y="2379528"/>
            <a:ext cx="749478" cy="18141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382" name="Line 82"/>
          <p:cNvCxnSpPr/>
          <p:nvPr>
            <p:custDataLst>
              <p:tags r:id="rId13"/>
            </p:custDataLst>
          </p:nvPr>
        </p:nvCxnSpPr>
        <p:spPr>
          <a:xfrm flipH="1" flipV="1">
            <a:off x="6253692" y="5323150"/>
            <a:ext cx="450217" cy="88720"/>
          </a:xfrm>
          <a:prstGeom prst="line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383" name="Rectangle 83"/>
          <p:cNvSpPr/>
          <p:nvPr>
            <p:custDataLst>
              <p:tags r:id="rId14"/>
            </p:custDataLst>
          </p:nvPr>
        </p:nvSpPr>
        <p:spPr>
          <a:xfrm>
            <a:off x="6314603" y="2680113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000" b="1">
                <a:solidFill>
                  <a:srgbClr val="6600FF"/>
                </a:solidFill>
                <a:ea typeface="楷体_GB2312" pitchFamily="1" charset="-122"/>
              </a:rPr>
              <a:t>（无性生殖）</a:t>
            </a:r>
          </a:p>
        </p:txBody>
      </p:sp>
      <p:sp>
        <p:nvSpPr>
          <p:cNvPr id="58384" name="Rectangle 84"/>
          <p:cNvSpPr/>
          <p:nvPr>
            <p:custDataLst>
              <p:tags r:id="rId15"/>
            </p:custDataLst>
          </p:nvPr>
        </p:nvSpPr>
        <p:spPr>
          <a:xfrm>
            <a:off x="1028530" y="4422717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000" b="1">
                <a:solidFill>
                  <a:srgbClr val="6600FF"/>
                </a:solidFill>
                <a:ea typeface="楷体_GB2312" pitchFamily="1" charset="-122"/>
              </a:rPr>
              <a:t>（有性生殖）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 fill="hold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 fill="hold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7" grpId="0" animBg="1"/>
      <p:bldP spid="58378" grpId="0" animBg="1"/>
      <p:bldP spid="58379" grpId="0" animBg="1"/>
      <p:bldP spid="58383" grpId="0" animBg="1"/>
      <p:bldP spid="583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H_Other_1"/>
          <p:cNvSpPr/>
          <p:nvPr>
            <p:custDataLst>
              <p:tags r:id="rId1"/>
            </p:custDataLst>
          </p:nvPr>
        </p:nvSpPr>
        <p:spPr>
          <a:xfrm>
            <a:off x="1711800" y="2862848"/>
            <a:ext cx="5720400" cy="56940"/>
          </a:xfrm>
          <a:prstGeom prst="rect">
            <a:avLst/>
          </a:prstGeom>
          <a:solidFill>
            <a:srgbClr val="EEB500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zh-CN" altLang="en-US" sz="415">
              <a:solidFill>
                <a:srgbClr val="FFFFFF"/>
              </a:solidFill>
              <a:ea typeface="微软雅黑" panose="020B0503020204020204" pitchFamily="2" charset="-122"/>
            </a:endParaRPr>
          </a:p>
        </p:txBody>
      </p:sp>
      <p:sp>
        <p:nvSpPr>
          <p:cNvPr id="57347" name="MH_Other_2"/>
          <p:cNvSpPr/>
          <p:nvPr>
            <p:custDataLst>
              <p:tags r:id="rId2"/>
            </p:custDataLst>
          </p:nvPr>
        </p:nvSpPr>
        <p:spPr>
          <a:xfrm>
            <a:off x="2548673" y="2752943"/>
            <a:ext cx="275427" cy="275427"/>
          </a:xfrm>
          <a:prstGeom prst="ellipse">
            <a:avLst/>
          </a:prstGeom>
          <a:solidFill>
            <a:srgbClr val="EEB500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CN" sz="1335">
                <a:solidFill>
                  <a:srgbClr val="FEFFFF"/>
                </a:solidFill>
                <a:ea typeface="微软雅黑" panose="020B0503020204020204" pitchFamily="2" charset="-122"/>
              </a:rPr>
              <a:t>1</a:t>
            </a:r>
            <a:endParaRPr lang="zh-CN" altLang="en-US" sz="1335">
              <a:solidFill>
                <a:srgbClr val="FEFFFF"/>
              </a:solidFill>
              <a:ea typeface="微软雅黑" panose="020B0503020204020204" pitchFamily="2" charset="-122"/>
            </a:endParaRPr>
          </a:p>
        </p:txBody>
      </p:sp>
      <p:sp>
        <p:nvSpPr>
          <p:cNvPr id="57348" name="MH_SubTitle_1"/>
          <p:cNvSpPr/>
          <p:nvPr>
            <p:custDataLst>
              <p:tags r:id="rId3"/>
            </p:custDataLst>
          </p:nvPr>
        </p:nvSpPr>
        <p:spPr>
          <a:xfrm>
            <a:off x="1962068" y="3132978"/>
            <a:ext cx="1448638" cy="382685"/>
          </a:xfrm>
          <a:solidFill>
            <a:srgbClr val="2BC3B6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7349" name="MH_Text_1"/>
          <p:cNvSpPr/>
          <p:nvPr>
            <p:custDataLst>
              <p:tags r:id="rId4"/>
            </p:custDataLst>
          </p:nvPr>
        </p:nvSpPr>
        <p:spPr>
          <a:xfrm>
            <a:off x="1691680" y="3495800"/>
            <a:ext cx="1722998" cy="1201020"/>
          </a:xfrm>
          <a:prstGeom prst="rect">
            <a:avLst/>
          </a:prstGeom>
          <a:solidFill>
            <a:srgbClr val="CFF5F1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670" dirty="0">
                <a:solidFill>
                  <a:srgbClr val="FF0000"/>
                </a:solidFill>
                <a:ea typeface="微软雅黑" panose="020B0503020204020204" pitchFamily="2" charset="-122"/>
              </a:rPr>
              <a:t>身体呈辐射对称</a:t>
            </a:r>
          </a:p>
        </p:txBody>
      </p:sp>
      <p:sp>
        <p:nvSpPr>
          <p:cNvPr id="57350" name="MH_Other_3"/>
          <p:cNvSpPr/>
          <p:nvPr>
            <p:custDataLst>
              <p:tags r:id="rId5"/>
            </p:custDataLst>
          </p:nvPr>
        </p:nvSpPr>
        <p:spPr>
          <a:xfrm>
            <a:off x="4434287" y="2752943"/>
            <a:ext cx="275427" cy="275427"/>
          </a:xfrm>
          <a:prstGeom prst="ellipse">
            <a:avLst/>
          </a:prstGeom>
          <a:solidFill>
            <a:srgbClr val="EEB500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CN" sz="1335">
                <a:solidFill>
                  <a:srgbClr val="FEFFFF"/>
                </a:solidFill>
                <a:ea typeface="微软雅黑" panose="020B0503020204020204" pitchFamily="2" charset="-122"/>
              </a:rPr>
              <a:t>2</a:t>
            </a:r>
            <a:endParaRPr lang="zh-CN" altLang="en-US" sz="1335">
              <a:solidFill>
                <a:srgbClr val="FEFFFF"/>
              </a:solidFill>
              <a:ea typeface="微软雅黑" panose="020B0503020204020204" pitchFamily="2" charset="-122"/>
            </a:endParaRPr>
          </a:p>
        </p:txBody>
      </p:sp>
      <p:sp>
        <p:nvSpPr>
          <p:cNvPr id="57351" name="MH_SubTitle_2"/>
          <p:cNvSpPr/>
          <p:nvPr>
            <p:custDataLst>
              <p:tags r:id="rId6"/>
            </p:custDataLst>
          </p:nvPr>
        </p:nvSpPr>
        <p:spPr>
          <a:xfrm>
            <a:off x="3847681" y="3132978"/>
            <a:ext cx="1448638" cy="382685"/>
          </a:xfrm>
          <a:solidFill>
            <a:srgbClr val="2BC3B6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7352" name="MH_Text_2"/>
          <p:cNvSpPr/>
          <p:nvPr>
            <p:custDataLst>
              <p:tags r:id="rId7"/>
            </p:custDataLst>
          </p:nvPr>
        </p:nvSpPr>
        <p:spPr>
          <a:xfrm>
            <a:off x="3809280" y="3495800"/>
            <a:ext cx="1512198" cy="1201020"/>
          </a:xfrm>
          <a:prstGeom prst="rect">
            <a:avLst/>
          </a:prstGeom>
          <a:solidFill>
            <a:srgbClr val="CFF5F1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670" dirty="0">
                <a:solidFill>
                  <a:srgbClr val="FF0000"/>
                </a:solidFill>
                <a:ea typeface="微软雅黑" panose="020B0503020204020204" pitchFamily="2" charset="-122"/>
              </a:rPr>
              <a:t>体表有刺细胞</a:t>
            </a:r>
          </a:p>
        </p:txBody>
      </p:sp>
      <p:sp>
        <p:nvSpPr>
          <p:cNvPr id="57353" name="MH_Other_4"/>
          <p:cNvSpPr/>
          <p:nvPr>
            <p:custDataLst>
              <p:tags r:id="rId8"/>
            </p:custDataLst>
          </p:nvPr>
        </p:nvSpPr>
        <p:spPr>
          <a:xfrm>
            <a:off x="6319900" y="2752943"/>
            <a:ext cx="275427" cy="275427"/>
          </a:xfrm>
          <a:prstGeom prst="ellipse">
            <a:avLst/>
          </a:prstGeom>
          <a:solidFill>
            <a:srgbClr val="EEB500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zh-CN" sz="1335">
                <a:solidFill>
                  <a:srgbClr val="FEFFFF"/>
                </a:solidFill>
                <a:ea typeface="微软雅黑" panose="020B0503020204020204" pitchFamily="2" charset="-122"/>
              </a:rPr>
              <a:t>3</a:t>
            </a:r>
            <a:endParaRPr lang="zh-CN" altLang="en-US" sz="1335">
              <a:solidFill>
                <a:srgbClr val="FEFFFF"/>
              </a:solidFill>
              <a:ea typeface="微软雅黑" panose="020B0503020204020204" pitchFamily="2" charset="-122"/>
            </a:endParaRPr>
          </a:p>
        </p:txBody>
      </p:sp>
      <p:sp>
        <p:nvSpPr>
          <p:cNvPr id="57354" name="MH_SubTitle_3"/>
          <p:cNvSpPr/>
          <p:nvPr>
            <p:custDataLst>
              <p:tags r:id="rId9"/>
            </p:custDataLst>
          </p:nvPr>
        </p:nvSpPr>
        <p:spPr>
          <a:xfrm>
            <a:off x="5733295" y="3132978"/>
            <a:ext cx="1448638" cy="382685"/>
          </a:xfrm>
          <a:solidFill>
            <a:srgbClr val="2BC3B6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7355" name="MH_Text_3"/>
          <p:cNvSpPr/>
          <p:nvPr>
            <p:custDataLst>
              <p:tags r:id="rId10"/>
            </p:custDataLst>
          </p:nvPr>
        </p:nvSpPr>
        <p:spPr>
          <a:xfrm>
            <a:off x="5716080" y="3495800"/>
            <a:ext cx="1448638" cy="1201020"/>
          </a:xfrm>
          <a:prstGeom prst="rect">
            <a:avLst/>
          </a:prstGeom>
          <a:solidFill>
            <a:srgbClr val="CFF5F1"/>
          </a:solidFill>
          <a:ln w="9525"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670">
                <a:solidFill>
                  <a:srgbClr val="FF0000"/>
                </a:solidFill>
                <a:ea typeface="微软雅黑" panose="020B0503020204020204" pitchFamily="2" charset="-122"/>
              </a:rPr>
              <a:t>有口无肛门</a:t>
            </a:r>
          </a:p>
        </p:txBody>
      </p:sp>
      <p:sp>
        <p:nvSpPr>
          <p:cNvPr id="57356" name="MH_PageTitle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094730" y="1187570"/>
            <a:ext cx="6720145" cy="1283118"/>
          </a:xfrm>
        </p:spPr>
        <p:txBody>
          <a:bodyPr wrap="square" anchor="ctr"/>
          <a:lstStyle/>
          <a:p>
            <a:pPr eaLnBrk="1" hangingPunct="1"/>
            <a:r>
              <a:rPr lang="zh-CN" altLang="en-US" sz="5005">
                <a:solidFill>
                  <a:srgbClr val="FF0000"/>
                </a:solidFill>
              </a:rPr>
              <a:t>腔肠动物的主要特征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 fill="hold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fill="hold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ldLvl="0" animBg="1"/>
      <p:bldP spid="57352" grpId="0" bldLvl="0" animBg="1"/>
      <p:bldP spid="5735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67544" y="483617"/>
            <a:ext cx="8229600" cy="953400"/>
          </a:xfrm>
        </p:spPr>
        <p:txBody>
          <a:bodyPr vert="horz" wrap="square" lIns="76267" tIns="38133" rIns="76267" bIns="38133" anchor="ctr"/>
          <a:lstStyle/>
          <a:p>
            <a:pPr eaLnBrk="1" hangingPunct="1"/>
            <a:r>
              <a:rPr lang="zh-CN" altLang="en-US" dirty="0"/>
              <a:t>腔肠动物与人类的关系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187624" y="1347713"/>
            <a:ext cx="6864096" cy="2877254"/>
          </a:xfrm>
        </p:spPr>
        <p:txBody>
          <a:bodyPr vert="horz" wrap="square" lIns="76267" tIns="38133" rIns="76267" bIns="38133" anchor="t"/>
          <a:lstStyle/>
          <a:p>
            <a:pPr eaLnBrk="1" hangingPunct="1"/>
            <a:r>
              <a:rPr lang="zh-CN" altLang="en-US" sz="3200" b="1" dirty="0" smtClean="0"/>
              <a:t>海蜇</a:t>
            </a:r>
            <a:r>
              <a:rPr lang="en-US" altLang="zh-CN" sz="3200" b="1" dirty="0" smtClean="0"/>
              <a:t>-----</a:t>
            </a:r>
            <a:r>
              <a:rPr lang="zh-CN" altLang="en-US" sz="3200" b="1" dirty="0" smtClean="0"/>
              <a:t>海产品</a:t>
            </a:r>
            <a:r>
              <a:rPr lang="zh-CN" altLang="en-US" sz="3200" b="1" dirty="0"/>
              <a:t>；</a:t>
            </a:r>
          </a:p>
          <a:p>
            <a:pPr eaLnBrk="1" hangingPunct="1"/>
            <a:r>
              <a:rPr lang="zh-CN" altLang="en-US" sz="3200" b="1" dirty="0"/>
              <a:t>红</a:t>
            </a:r>
            <a:r>
              <a:rPr lang="zh-CN" altLang="en-US" sz="3200" b="1" dirty="0" smtClean="0"/>
              <a:t>珊瑚</a:t>
            </a:r>
            <a:r>
              <a:rPr lang="en-US" altLang="zh-CN" sz="3200" b="1" dirty="0" smtClean="0"/>
              <a:t>-----</a:t>
            </a:r>
            <a:r>
              <a:rPr lang="zh-CN" altLang="en-US" sz="3200" b="1" dirty="0" smtClean="0"/>
              <a:t>工艺品；</a:t>
            </a:r>
            <a:endParaRPr lang="en-US" altLang="zh-CN" sz="3200" b="1" dirty="0" smtClean="0"/>
          </a:p>
          <a:p>
            <a:pPr eaLnBrk="1" hangingPunct="1"/>
            <a:r>
              <a:rPr lang="zh-CN" altLang="en-US" sz="3200" b="1" dirty="0" smtClean="0"/>
              <a:t>柳珊瑚</a:t>
            </a:r>
            <a:r>
              <a:rPr lang="en-US" altLang="zh-CN" sz="3200" b="1" dirty="0" smtClean="0"/>
              <a:t>-----</a:t>
            </a:r>
            <a:r>
              <a:rPr lang="zh-CN" altLang="en-US" sz="3200" b="1" dirty="0" smtClean="0"/>
              <a:t>有</a:t>
            </a:r>
            <a:r>
              <a:rPr lang="zh-CN" altLang="en-US" sz="3200" b="1" dirty="0"/>
              <a:t>降血压的功效； </a:t>
            </a:r>
            <a:endParaRPr lang="en-US" altLang="zh-CN" sz="3200" b="1" dirty="0" smtClean="0"/>
          </a:p>
          <a:p>
            <a:pPr eaLnBrk="1" hangingPunct="1"/>
            <a:r>
              <a:rPr lang="zh-CN" altLang="en-US" sz="3200" b="1" dirty="0" smtClean="0"/>
              <a:t>珊瑚礁</a:t>
            </a:r>
            <a:r>
              <a:rPr lang="zh-CN" altLang="en-US" sz="3200" b="1" dirty="0"/>
              <a:t>是海洋生物的主要栖息场所和庇护地。</a:t>
            </a:r>
          </a:p>
          <a:p>
            <a:pPr eaLnBrk="1" hangingPunct="1"/>
            <a:endParaRPr lang="zh-CN" altLang="zh-CN" sz="3200" b="1" dirty="0"/>
          </a:p>
        </p:txBody>
      </p:sp>
      <p:sp>
        <p:nvSpPr>
          <p:cNvPr id="33796" name="WordArt 4"/>
          <p:cNvSpPr/>
          <p:nvPr/>
        </p:nvSpPr>
        <p:spPr>
          <a:xfrm>
            <a:off x="1691680" y="4012009"/>
            <a:ext cx="5720080" cy="60378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/>
            <a:r>
              <a:rPr lang="zh-CN" altLang="en-US" sz="3335" b="1" spc="20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让我们爱护这美丽的珊瑚礁吧！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本框 36865"/>
          <p:cNvSpPr/>
          <p:nvPr>
            <p:custDataLst>
              <p:tags r:id="rId1"/>
            </p:custDataLst>
          </p:nvPr>
        </p:nvSpPr>
        <p:spPr>
          <a:xfrm>
            <a:off x="1266880" y="1525440"/>
            <a:ext cx="641956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  <a:latin typeface="Times New Roman" panose="02020603050405020304" pitchFamily="2" charset="0"/>
              </a:rPr>
              <a:t>1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、图所示是水螅的纵切面示意图。请注明各部分名称：</a:t>
            </a:r>
          </a:p>
        </p:txBody>
      </p:sp>
      <p:sp>
        <p:nvSpPr>
          <p:cNvPr id="72707" name="文本框 36866"/>
          <p:cNvSpPr/>
          <p:nvPr>
            <p:custDataLst>
              <p:tags r:id="rId2"/>
            </p:custDataLst>
          </p:nvPr>
        </p:nvSpPr>
        <p:spPr>
          <a:xfrm>
            <a:off x="1317198" y="4192312"/>
            <a:ext cx="2619202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①</a:t>
            </a:r>
            <a:r>
              <a:rPr lang="en-US" altLang="zh-CN" sz="2000">
                <a:latin typeface="Times New Roman" panose="02020603050405020304" pitchFamily="2" charset="0"/>
              </a:rPr>
              <a:t>________</a:t>
            </a:r>
          </a:p>
        </p:txBody>
      </p:sp>
      <p:sp>
        <p:nvSpPr>
          <p:cNvPr id="72708" name="文本框 36867"/>
          <p:cNvSpPr/>
          <p:nvPr>
            <p:custDataLst>
              <p:tags r:id="rId3"/>
            </p:custDataLst>
          </p:nvPr>
        </p:nvSpPr>
        <p:spPr>
          <a:xfrm>
            <a:off x="4558758" y="3894375"/>
            <a:ext cx="309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000">
              <a:latin typeface="Times New Roman" panose="02020603050405020304" pitchFamily="2" charset="0"/>
            </a:endParaRPr>
          </a:p>
        </p:txBody>
      </p:sp>
      <p:sp>
        <p:nvSpPr>
          <p:cNvPr id="72709" name="矩形 36868"/>
          <p:cNvSpPr/>
          <p:nvPr>
            <p:custDataLst>
              <p:tags r:id="rId4"/>
            </p:custDataLst>
          </p:nvPr>
        </p:nvSpPr>
        <p:spPr>
          <a:xfrm>
            <a:off x="3936400" y="3877160"/>
            <a:ext cx="3178000" cy="501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670" u="sng">
                <a:latin typeface="Times New Roman" panose="02020603050405020304" pitchFamily="2" charset="0"/>
              </a:rPr>
              <a:t>                         </a:t>
            </a:r>
            <a:r>
              <a:rPr lang="en-US" altLang="zh-CN" sz="2670">
                <a:latin typeface="Times New Roman" panose="02020603050405020304" pitchFamily="2" charset="0"/>
              </a:rPr>
              <a:t>                 </a:t>
            </a:r>
          </a:p>
        </p:txBody>
      </p:sp>
      <p:sp>
        <p:nvSpPr>
          <p:cNvPr id="72710" name="文本框 36869"/>
          <p:cNvSpPr/>
          <p:nvPr>
            <p:custDataLst>
              <p:tags r:id="rId5"/>
            </p:custDataLst>
          </p:nvPr>
        </p:nvSpPr>
        <p:spPr>
          <a:xfrm>
            <a:off x="6097440" y="4194960"/>
            <a:ext cx="2809882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③</a:t>
            </a:r>
            <a:r>
              <a:rPr lang="en-US" altLang="zh-CN" sz="2000">
                <a:latin typeface="Times New Roman" panose="02020603050405020304" pitchFamily="2" charset="0"/>
              </a:rPr>
              <a:t>________</a:t>
            </a:r>
          </a:p>
        </p:txBody>
      </p:sp>
      <p:sp>
        <p:nvSpPr>
          <p:cNvPr id="72711" name="文本框 36870"/>
          <p:cNvSpPr/>
          <p:nvPr>
            <p:custDataLst>
              <p:tags r:id="rId6"/>
            </p:custDataLst>
          </p:nvPr>
        </p:nvSpPr>
        <p:spPr>
          <a:xfrm>
            <a:off x="1330440" y="4703440"/>
            <a:ext cx="303499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④</a:t>
            </a:r>
            <a:r>
              <a:rPr lang="en-US" altLang="zh-CN" sz="2000">
                <a:latin typeface="Times New Roman" panose="02020603050405020304" pitchFamily="2" charset="0"/>
              </a:rPr>
              <a:t>________</a:t>
            </a:r>
          </a:p>
        </p:txBody>
      </p:sp>
      <p:sp>
        <p:nvSpPr>
          <p:cNvPr id="72712" name="文本框 36871"/>
          <p:cNvSpPr/>
          <p:nvPr>
            <p:custDataLst>
              <p:tags r:id="rId7"/>
            </p:custDataLst>
          </p:nvPr>
        </p:nvSpPr>
        <p:spPr>
          <a:xfrm>
            <a:off x="1330440" y="5211920"/>
            <a:ext cx="216104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⑦</a:t>
            </a:r>
            <a:r>
              <a:rPr lang="en-US" altLang="zh-CN" sz="2000">
                <a:latin typeface="Times New Roman" panose="02020603050405020304" pitchFamily="2" charset="0"/>
              </a:rPr>
              <a:t>________</a:t>
            </a:r>
          </a:p>
        </p:txBody>
      </p:sp>
      <p:sp>
        <p:nvSpPr>
          <p:cNvPr id="72713" name="文本框 36872"/>
          <p:cNvSpPr/>
          <p:nvPr>
            <p:custDataLst>
              <p:tags r:id="rId8"/>
            </p:custDataLst>
          </p:nvPr>
        </p:nvSpPr>
        <p:spPr>
          <a:xfrm>
            <a:off x="1714448" y="4104917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外胚层</a:t>
            </a:r>
          </a:p>
        </p:txBody>
      </p:sp>
      <p:sp>
        <p:nvSpPr>
          <p:cNvPr id="72714" name="文本框 36873"/>
          <p:cNvSpPr/>
          <p:nvPr>
            <p:custDataLst>
              <p:tags r:id="rId9"/>
            </p:custDataLst>
          </p:nvPr>
        </p:nvSpPr>
        <p:spPr>
          <a:xfrm>
            <a:off x="6478800" y="4131400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内胚层</a:t>
            </a:r>
          </a:p>
        </p:txBody>
      </p:sp>
      <p:sp>
        <p:nvSpPr>
          <p:cNvPr id="72715" name="文本框 36874"/>
          <p:cNvSpPr/>
          <p:nvPr>
            <p:custDataLst>
              <p:tags r:id="rId10"/>
            </p:custDataLst>
          </p:nvPr>
        </p:nvSpPr>
        <p:spPr>
          <a:xfrm>
            <a:off x="1650888" y="4637232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消化腔</a:t>
            </a:r>
          </a:p>
        </p:txBody>
      </p:sp>
      <p:sp>
        <p:nvSpPr>
          <p:cNvPr id="72716" name="文本框 36875"/>
          <p:cNvSpPr/>
          <p:nvPr>
            <p:custDataLst>
              <p:tags r:id="rId11"/>
            </p:custDataLst>
          </p:nvPr>
        </p:nvSpPr>
        <p:spPr>
          <a:xfrm>
            <a:off x="1775360" y="5148360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芽体</a:t>
            </a:r>
          </a:p>
        </p:txBody>
      </p:sp>
      <p:sp>
        <p:nvSpPr>
          <p:cNvPr id="72717" name="文本框 36876"/>
          <p:cNvSpPr/>
          <p:nvPr>
            <p:custDataLst>
              <p:tags r:id="rId12"/>
            </p:custDataLst>
          </p:nvPr>
        </p:nvSpPr>
        <p:spPr>
          <a:xfrm>
            <a:off x="6097440" y="4703440"/>
            <a:ext cx="177968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⑧</a:t>
            </a:r>
            <a:r>
              <a:rPr lang="en-US" altLang="zh-CN" sz="2000">
                <a:latin typeface="Times New Roman" panose="02020603050405020304" pitchFamily="2" charset="0"/>
              </a:rPr>
              <a:t>_______</a:t>
            </a:r>
          </a:p>
        </p:txBody>
      </p:sp>
      <p:sp>
        <p:nvSpPr>
          <p:cNvPr id="72718" name="文本框 36877"/>
          <p:cNvSpPr/>
          <p:nvPr>
            <p:custDataLst>
              <p:tags r:id="rId13"/>
            </p:custDataLst>
          </p:nvPr>
        </p:nvSpPr>
        <p:spPr>
          <a:xfrm>
            <a:off x="6097440" y="5211920"/>
            <a:ext cx="25424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>
                <a:latin typeface="Times New Roman" panose="02020603050405020304" pitchFamily="2" charset="0"/>
              </a:rPr>
              <a:t>⑨</a:t>
            </a:r>
            <a:r>
              <a:rPr lang="en-US" altLang="zh-CN" sz="2000">
                <a:latin typeface="Times New Roman" panose="02020603050405020304" pitchFamily="2" charset="0"/>
              </a:rPr>
              <a:t>____</a:t>
            </a:r>
          </a:p>
        </p:txBody>
      </p:sp>
      <p:sp>
        <p:nvSpPr>
          <p:cNvPr id="72719" name="文本框 36878"/>
          <p:cNvSpPr/>
          <p:nvPr>
            <p:custDataLst>
              <p:tags r:id="rId14"/>
            </p:custDataLst>
          </p:nvPr>
        </p:nvSpPr>
        <p:spPr>
          <a:xfrm>
            <a:off x="6542360" y="4639880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触手</a:t>
            </a:r>
          </a:p>
        </p:txBody>
      </p:sp>
      <p:sp>
        <p:nvSpPr>
          <p:cNvPr id="72720" name="文本框 36879"/>
          <p:cNvSpPr/>
          <p:nvPr>
            <p:custDataLst>
              <p:tags r:id="rId15"/>
            </p:custDataLst>
          </p:nvPr>
        </p:nvSpPr>
        <p:spPr>
          <a:xfrm>
            <a:off x="6478800" y="5210596"/>
            <a:ext cx="43815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</a:rPr>
              <a:t>口</a:t>
            </a:r>
          </a:p>
        </p:txBody>
      </p:sp>
      <p:pic>
        <p:nvPicPr>
          <p:cNvPr id="72721" name="图片 36880" descr="图片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812415" y="2051685"/>
            <a:ext cx="3285490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22" name="Rectangle 8"/>
          <p:cNvSpPr/>
          <p:nvPr>
            <p:custDataLst>
              <p:tags r:id="rId17"/>
            </p:custDataLst>
          </p:nvPr>
        </p:nvSpPr>
        <p:spPr>
          <a:xfrm>
            <a:off x="3275856" y="627633"/>
            <a:ext cx="2342450" cy="5543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05" b="1" dirty="0">
                <a:solidFill>
                  <a:srgbClr val="9900CC"/>
                </a:solidFill>
                <a:ea typeface="黑体" panose="02010609060101010101" pitchFamily="49" charset="-122"/>
              </a:rPr>
              <a:t>学 以 致 用</a:t>
            </a:r>
          </a:p>
        </p:txBody>
      </p:sp>
      <p:grpSp>
        <p:nvGrpSpPr>
          <p:cNvPr id="72723" name="Group 5"/>
          <p:cNvGrpSpPr>
            <a:grpSpLocks noChangeAspect="1"/>
          </p:cNvGrpSpPr>
          <p:nvPr/>
        </p:nvGrpSpPr>
        <p:grpSpPr>
          <a:xfrm>
            <a:off x="1149030" y="1065955"/>
            <a:ext cx="6906853" cy="436975"/>
            <a:chOff x="0" y="0"/>
            <a:chExt cx="5216" cy="330"/>
          </a:xfrm>
        </p:grpSpPr>
        <p:pic>
          <p:nvPicPr>
            <p:cNvPr id="72724" name="Picture 6" descr="11141526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2586" y="0"/>
              <a:ext cx="2630" cy="3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725" name="Picture 7" descr="11141526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0" y="0"/>
              <a:ext cx="2586" cy="3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 animBg="1"/>
      <p:bldP spid="72714" grpId="0" animBg="1"/>
      <p:bldP spid="72715" grpId="0" animBg="1"/>
      <p:bldP spid="72716" grpId="0" animBg="1"/>
      <p:bldP spid="72719" grpId="0" animBg="1"/>
      <p:bldP spid="727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93530" y="1935546"/>
            <a:ext cx="5942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谢谢同学们的合作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588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521" y="1119537"/>
            <a:ext cx="814070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第一节：</a:t>
            </a:r>
            <a:r>
              <a:rPr lang="en-US" altLang="zh-CN" sz="4800" b="1" dirty="0" err="1">
                <a:solidFill>
                  <a:schemeClr val="accent4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腔肠动物和扁形动物</a:t>
            </a:r>
            <a:endParaRPr lang="en-US" altLang="zh-CN" sz="4800" b="1" dirty="0">
              <a:solidFill>
                <a:schemeClr val="accent4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0059" y="2260600"/>
            <a:ext cx="5743880" cy="1815882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</a:t>
            </a:r>
            <a:r>
              <a:rPr lang="zh-CN" alt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第一课时</a:t>
            </a:r>
            <a:r>
              <a:rPr lang="zh-CN" alt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）</a:t>
            </a:r>
            <a:endParaRPr lang="en-US" altLang="zh-CN" sz="7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主讲人：白胜利</a:t>
            </a:r>
            <a:endParaRPr lang="zh-CN" alt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71170" y="814922"/>
            <a:ext cx="8291513" cy="582633"/>
          </a:xfrm>
        </p:spPr>
        <p:txBody>
          <a:bodyPr vert="horz" wrap="square" lIns="76267" tIns="38133" rIns="76267" bIns="38133" anchor="ctr"/>
          <a:lstStyle/>
          <a:p>
            <a:pPr eaLnBrk="1" hangingPunct="1"/>
            <a:r>
              <a:rPr lang="zh-CN" altLang="en-US" sz="4005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动物区别于植物的特征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264160" y="1491736"/>
            <a:ext cx="8291513" cy="4004280"/>
          </a:xfrm>
        </p:spPr>
        <p:txBody>
          <a:bodyPr vert="horz" wrap="square" lIns="76267" tIns="38133" rIns="76267" bIns="38133" anchor="t"/>
          <a:lstStyle/>
          <a:p>
            <a:pPr marL="0" indent="0" eaLnBrk="1" hangingPunct="1">
              <a:buNone/>
            </a:pPr>
            <a:r>
              <a:rPr lang="zh-CN" altLang="zh-CN" sz="3335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zh-CN" altLang="en-US" sz="3335" dirty="0"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zh-CN" altLang="en-US" sz="3335" dirty="0" smtClean="0">
                <a:solidFill>
                  <a:schemeClr val="tx1">
                    <a:lumMod val="50000"/>
                  </a:schemeClr>
                </a:solidFill>
              </a:rPr>
              <a:t>动物</a:t>
            </a:r>
            <a:r>
              <a:rPr lang="zh-CN" altLang="en-US" sz="3335" dirty="0">
                <a:solidFill>
                  <a:schemeClr val="tx1">
                    <a:lumMod val="50000"/>
                  </a:schemeClr>
                </a:solidFill>
              </a:rPr>
              <a:t>不能像植物那样通过光合作用制造有机物，只能靠摄取食物来获得现成的有机物，从而维持生存和繁衍。</a:t>
            </a:r>
          </a:p>
          <a:p>
            <a:pPr marL="0" indent="0" eaLnBrk="1" hangingPunct="1">
              <a:buNone/>
            </a:pPr>
            <a:r>
              <a:rPr lang="zh-CN" altLang="zh-CN" sz="2335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zh-CN" altLang="en-US" sz="2335" dirty="0"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zh-CN" altLang="en-US" sz="367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一般</a:t>
            </a:r>
            <a:r>
              <a:rPr lang="zh-CN" altLang="en-US" sz="3670" dirty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rPr>
              <a:t>能自由运动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6145" descr="haikui-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788024" y="1131689"/>
            <a:ext cx="3600400" cy="22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文本框 6146"/>
          <p:cNvSpPr/>
          <p:nvPr>
            <p:custDataLst>
              <p:tags r:id="rId2"/>
            </p:custDataLst>
          </p:nvPr>
        </p:nvSpPr>
        <p:spPr>
          <a:xfrm>
            <a:off x="2710222" y="3040287"/>
            <a:ext cx="3123710" cy="4248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170">
              <a:latin typeface="Times New Roman" panose="02020603050405020304" pitchFamily="2" charset="0"/>
            </a:endParaRPr>
          </a:p>
        </p:txBody>
      </p:sp>
      <p:sp>
        <p:nvSpPr>
          <p:cNvPr id="52228" name="文本框 6147"/>
          <p:cNvSpPr/>
          <p:nvPr>
            <p:custDataLst>
              <p:tags r:id="rId3"/>
            </p:custDataLst>
          </p:nvPr>
        </p:nvSpPr>
        <p:spPr>
          <a:xfrm>
            <a:off x="395536" y="555625"/>
            <a:ext cx="835292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腔肠动物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: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结构简单，多生活在海洋中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pic>
        <p:nvPicPr>
          <p:cNvPr id="52229" name="图片 61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55576" y="1131689"/>
            <a:ext cx="3781820" cy="22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图片 61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55576" y="3435945"/>
            <a:ext cx="3813600" cy="2161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1" name="文本框 6150"/>
          <p:cNvSpPr/>
          <p:nvPr>
            <p:custDataLst>
              <p:tags r:id="rId6"/>
            </p:custDataLst>
          </p:nvPr>
        </p:nvSpPr>
        <p:spPr>
          <a:xfrm>
            <a:off x="1139760" y="3622920"/>
            <a:ext cx="107442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335" b="1">
                <a:solidFill>
                  <a:schemeClr val="bg1"/>
                </a:solidFill>
                <a:ea typeface="微软雅黑" panose="020B0503020204020204" pitchFamily="2" charset="-122"/>
              </a:rPr>
              <a:t>珊瑚虫</a:t>
            </a:r>
          </a:p>
        </p:txBody>
      </p:sp>
      <p:sp>
        <p:nvSpPr>
          <p:cNvPr id="52232" name="文本框 6151"/>
          <p:cNvSpPr/>
          <p:nvPr>
            <p:custDataLst>
              <p:tags r:id="rId7"/>
            </p:custDataLst>
          </p:nvPr>
        </p:nvSpPr>
        <p:spPr>
          <a:xfrm>
            <a:off x="5144040" y="1271200"/>
            <a:ext cx="77724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335" b="1">
                <a:solidFill>
                  <a:schemeClr val="bg1"/>
                </a:solidFill>
                <a:ea typeface="微软雅黑" panose="020B0503020204020204" pitchFamily="2" charset="-122"/>
              </a:rPr>
              <a:t>海葵</a:t>
            </a:r>
          </a:p>
        </p:txBody>
      </p:sp>
      <p:pic>
        <p:nvPicPr>
          <p:cNvPr id="52233" name="图片 6152" descr="图片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788024" y="3435945"/>
            <a:ext cx="3600400" cy="214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4" name="文本框 6153"/>
          <p:cNvSpPr/>
          <p:nvPr>
            <p:custDataLst>
              <p:tags r:id="rId9"/>
            </p:custDataLst>
          </p:nvPr>
        </p:nvSpPr>
        <p:spPr>
          <a:xfrm>
            <a:off x="1139760" y="1271200"/>
            <a:ext cx="137160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335" b="1">
                <a:solidFill>
                  <a:schemeClr val="bg1"/>
                </a:solidFill>
                <a:ea typeface="微软雅黑" panose="020B0503020204020204" pitchFamily="2" charset="-122"/>
              </a:rPr>
              <a:t>海月水母</a:t>
            </a:r>
          </a:p>
        </p:txBody>
      </p:sp>
      <p:sp>
        <p:nvSpPr>
          <p:cNvPr id="52235" name="文本框 6154"/>
          <p:cNvSpPr/>
          <p:nvPr>
            <p:custDataLst>
              <p:tags r:id="rId10"/>
            </p:custDataLst>
          </p:nvPr>
        </p:nvSpPr>
        <p:spPr>
          <a:xfrm>
            <a:off x="5144040" y="3686480"/>
            <a:ext cx="777240" cy="450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335" b="1">
                <a:solidFill>
                  <a:schemeClr val="bg1"/>
                </a:solidFill>
                <a:ea typeface="微软雅黑" panose="020B0503020204020204" pitchFamily="2" charset="-122"/>
              </a:rPr>
              <a:t>海蜇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819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544" y="1275705"/>
            <a:ext cx="8291513" cy="3873343"/>
          </a:xfrm>
        </p:spPr>
        <p:txBody>
          <a:bodyPr anchor="t"/>
          <a:lstStyle/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endParaRPr lang="en-US" altLang="zh-CN" sz="835" dirty="0"/>
          </a:p>
          <a:p>
            <a:pPr>
              <a:buClr>
                <a:schemeClr val="accent1"/>
              </a:buClr>
            </a:pPr>
            <a:r>
              <a:rPr lang="en-US" altLang="zh-CN" sz="835" dirty="0"/>
              <a:t>                                             </a:t>
            </a:r>
            <a:r>
              <a:rPr lang="en-US" altLang="zh-CN" sz="1500" dirty="0"/>
              <a:t> </a:t>
            </a:r>
          </a:p>
          <a:p>
            <a:pPr>
              <a:buClr>
                <a:schemeClr val="accent1"/>
              </a:buClr>
            </a:pPr>
            <a:r>
              <a:rPr lang="en-US" altLang="zh-CN" sz="1500" dirty="0"/>
              <a:t>                             </a:t>
            </a:r>
          </a:p>
          <a:p>
            <a:pPr>
              <a:buClr>
                <a:schemeClr val="accent1"/>
              </a:buClr>
            </a:pPr>
            <a:endParaRPr lang="en-US" altLang="zh-CN" sz="1500" dirty="0"/>
          </a:p>
          <a:p>
            <a:pPr>
              <a:buClr>
                <a:schemeClr val="accent1"/>
              </a:buClr>
            </a:pPr>
            <a:r>
              <a:rPr lang="en-US" altLang="zh-CN" sz="1500" dirty="0"/>
              <a:t>                               </a:t>
            </a:r>
            <a:endParaRPr lang="zh-CN" altLang="en-US" sz="3005" dirty="0"/>
          </a:p>
        </p:txBody>
      </p:sp>
      <p:pic>
        <p:nvPicPr>
          <p:cNvPr id="53251" name="图片 8194" descr="水螅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16016" y="1851769"/>
            <a:ext cx="3438860" cy="2755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8195" descr="W02014092836678909329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55576" y="1779761"/>
            <a:ext cx="3384376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67544" y="771649"/>
            <a:ext cx="539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</a:pPr>
            <a:r>
              <a:rPr lang="zh-CN" altLang="en-US" sz="3600" dirty="0" smtClean="0"/>
              <a:t>一、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腔肠代表动物―水螅</a:t>
            </a: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/>
          <p:nvPr/>
        </p:nvSpPr>
        <p:spPr>
          <a:xfrm>
            <a:off x="3491880" y="1275705"/>
            <a:ext cx="5189855" cy="107632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生活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在水流缓慢、水草茂盛的清洁淡水中。</a:t>
            </a:r>
          </a:p>
        </p:txBody>
      </p:sp>
      <p:pic>
        <p:nvPicPr>
          <p:cNvPr id="28676" name="Picture 4" descr="015a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43657"/>
            <a:ext cx="3002915" cy="43333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03683" y="709335"/>
            <a:ext cx="3782933" cy="5016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8999"/>
              </a:srgbClr>
            </a:outerShdw>
          </a:effec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zh-CN" sz="267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sz="267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、水螅的生活习性？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78275" y="2444115"/>
            <a:ext cx="3775710" cy="5016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53882" dir="2700000" algn="ctr" rotWithShape="0">
              <a:srgbClr val="9999FF">
                <a:alpha val="78999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zh-CN" sz="267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sz="267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、水螅的形态？</a:t>
            </a:r>
          </a:p>
        </p:txBody>
      </p:sp>
      <p:sp>
        <p:nvSpPr>
          <p:cNvPr id="13319" name="Rectangle 7"/>
          <p:cNvSpPr/>
          <p:nvPr/>
        </p:nvSpPr>
        <p:spPr>
          <a:xfrm>
            <a:off x="3387090" y="2931889"/>
            <a:ext cx="5756910" cy="2357568"/>
          </a:xfrm>
          <a:prstGeom prst="rect">
            <a:avLst/>
          </a:prstGeom>
          <a:solidFill>
            <a:srgbClr val="FFCC99"/>
          </a:solidFill>
          <a:ln w="9525">
            <a:noFill/>
          </a:ln>
          <a:effectLst>
            <a:outerShdw dist="53882" dir="2699999" algn="ctr" rotWithShape="0">
              <a:srgbClr val="9999FF">
                <a:alpha val="78998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身体几乎透明，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体长约</a:t>
            </a:r>
            <a:r>
              <a:rPr lang="zh-CN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1cm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附在水草等物体上，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口周围有</a:t>
            </a:r>
            <a:r>
              <a:rPr lang="zh-CN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5~12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条触手、可捕食。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7884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9465" y="1144270"/>
            <a:ext cx="7629525" cy="953135"/>
          </a:xfrm>
        </p:spPr>
        <p:txBody>
          <a:bodyPr anchor="ctr"/>
          <a:lstStyle/>
          <a:p>
            <a:pPr algn="l"/>
            <a:r>
              <a:rPr lang="zh-CN" altLang="en-US" sz="3335" b="1" dirty="0">
                <a:solidFill>
                  <a:schemeClr val="tx1"/>
                </a:solidFill>
              </a:rPr>
              <a:t>思考：水螅的的身体能分出背面和腹面，左侧和右侧吗？这样的体型对身体有什么好处？</a:t>
            </a:r>
            <a:br>
              <a:rPr lang="zh-CN" altLang="en-US" sz="3335" b="1" dirty="0">
                <a:solidFill>
                  <a:schemeClr val="tx1"/>
                </a:solidFill>
              </a:rPr>
            </a:br>
            <a:endParaRPr lang="zh-CN" altLang="en-US" sz="3335" b="1" dirty="0">
              <a:solidFill>
                <a:schemeClr val="tx1"/>
              </a:solidFill>
            </a:endParaRPr>
          </a:p>
        </p:txBody>
      </p:sp>
      <p:sp>
        <p:nvSpPr>
          <p:cNvPr id="49155" name="内容占位符 7885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99465" y="2224405"/>
            <a:ext cx="7629525" cy="1080770"/>
          </a:xfrm>
        </p:spPr>
        <p:txBody>
          <a:bodyPr anchor="t"/>
          <a:lstStyle/>
          <a:p>
            <a:pPr>
              <a:buNone/>
            </a:pPr>
            <a:r>
              <a:rPr lang="zh-CN" altLang="en-US" sz="3200" b="1" dirty="0">
                <a:solidFill>
                  <a:schemeClr val="accent2"/>
                </a:solidFill>
              </a:rPr>
              <a:t>水螅的身体只能分出上下，分不出前后、左右和背腹 </a:t>
            </a:r>
            <a:r>
              <a:rPr lang="zh-CN" altLang="en-US" sz="3200" b="1" dirty="0" smtClean="0">
                <a:solidFill>
                  <a:schemeClr val="accent2"/>
                </a:solidFill>
              </a:rPr>
              <a:t>，这样</a:t>
            </a:r>
            <a:r>
              <a:rPr lang="zh-CN" altLang="en-US" sz="3200" b="1" dirty="0">
                <a:solidFill>
                  <a:schemeClr val="accent2"/>
                </a:solidFill>
              </a:rPr>
              <a:t>的体形称为</a:t>
            </a:r>
            <a:r>
              <a:rPr lang="zh-CN" altLang="en-US" sz="3200" b="1" dirty="0">
                <a:solidFill>
                  <a:srgbClr val="FF0000"/>
                </a:solidFill>
              </a:rPr>
              <a:t>辐射对称</a:t>
            </a:r>
            <a:r>
              <a:rPr lang="zh-CN" altLang="en-US" sz="3200" dirty="0"/>
              <a:t>。</a:t>
            </a:r>
          </a:p>
          <a:p>
            <a:pPr>
              <a:buNone/>
            </a:pPr>
            <a:endParaRPr lang="zh-CN" altLang="en-US" sz="3200" dirty="0"/>
          </a:p>
        </p:txBody>
      </p:sp>
      <p:sp>
        <p:nvSpPr>
          <p:cNvPr id="49156" name="矩形 78851"/>
          <p:cNvSpPr/>
          <p:nvPr>
            <p:custDataLst>
              <p:tags r:id="rId3"/>
            </p:custDataLst>
          </p:nvPr>
        </p:nvSpPr>
        <p:spPr>
          <a:xfrm>
            <a:off x="467545" y="3617595"/>
            <a:ext cx="8256086" cy="10807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 smtClean="0">
                <a:solidFill>
                  <a:schemeClr val="accent2"/>
                </a:solidFill>
              </a:rPr>
              <a:t>作用</a:t>
            </a:r>
            <a:r>
              <a:rPr lang="en-US" altLang="zh-CN" sz="3200" b="1" dirty="0" smtClean="0">
                <a:solidFill>
                  <a:schemeClr val="accent2"/>
                </a:solidFill>
              </a:rPr>
              <a:t>:</a:t>
            </a:r>
            <a:r>
              <a:rPr lang="zh-CN" altLang="en-US" sz="3200" b="1" dirty="0" smtClean="0">
                <a:solidFill>
                  <a:schemeClr val="accent2"/>
                </a:solidFill>
              </a:rPr>
              <a:t>这样</a:t>
            </a:r>
            <a:r>
              <a:rPr lang="zh-CN" altLang="en-US" sz="3200" b="1" dirty="0">
                <a:solidFill>
                  <a:schemeClr val="accent2"/>
                </a:solidFill>
              </a:rPr>
              <a:t>的身体结构便于它感知周围环境</a:t>
            </a:r>
            <a:r>
              <a:rPr lang="zh-CN" altLang="en-US" sz="3200" b="1" dirty="0" smtClean="0">
                <a:solidFill>
                  <a:schemeClr val="accent2"/>
                </a:solidFill>
              </a:rPr>
              <a:t>中  来自</a:t>
            </a:r>
            <a:r>
              <a:rPr lang="zh-CN" altLang="en-US" sz="3200" b="1" dirty="0">
                <a:solidFill>
                  <a:schemeClr val="accent2"/>
                </a:solidFill>
              </a:rPr>
              <a:t>各个方向的刺激，从各个方向捕获猎物、进行防御。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nimBg="1"/>
      <p:bldP spid="49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77825"/>
          <p:cNvSpPr/>
          <p:nvPr>
            <p:custDataLst>
              <p:tags r:id="rId1"/>
            </p:custDataLst>
          </p:nvPr>
        </p:nvSpPr>
        <p:spPr>
          <a:xfrm>
            <a:off x="539552" y="699641"/>
            <a:ext cx="799655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5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3</a:t>
            </a:r>
            <a:r>
              <a:rPr lang="zh-CN" altLang="en-US" sz="3005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、辐射对称</a:t>
            </a:r>
            <a:r>
              <a:rPr lang="en-US" altLang="zh-CN" sz="3005" b="1" dirty="0" smtClean="0">
                <a:solidFill>
                  <a:srgbClr val="FF0000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:</a:t>
            </a:r>
            <a:r>
              <a:rPr lang="zh-CN" altLang="en-US" sz="3600" b="1" dirty="0" smtClean="0">
                <a:solidFill>
                  <a:schemeClr val="accent2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经过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身体纵轴可以有多个切面将身体分为对称的两部分</a:t>
            </a:r>
          </a:p>
        </p:txBody>
      </p:sp>
      <p:grpSp>
        <p:nvGrpSpPr>
          <p:cNvPr id="48131" name="组合 77826"/>
          <p:cNvGrpSpPr>
            <a:grpSpLocks noChangeAspect="1"/>
          </p:cNvGrpSpPr>
          <p:nvPr/>
        </p:nvGrpSpPr>
        <p:grpSpPr>
          <a:xfrm>
            <a:off x="683568" y="2067793"/>
            <a:ext cx="5345361" cy="2796484"/>
            <a:chOff x="0" y="0"/>
            <a:chExt cx="4272" cy="2112"/>
          </a:xfrm>
        </p:grpSpPr>
        <p:pic>
          <p:nvPicPr>
            <p:cNvPr id="48132" name="图片 77827" descr="水螅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112" cy="21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3" name="图片 77828" descr="obelia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2064" y="0"/>
              <a:ext cx="2208" cy="209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34" name="文本框 77829"/>
          <p:cNvSpPr/>
          <p:nvPr>
            <p:custDataLst>
              <p:tags r:id="rId2"/>
            </p:custDataLst>
          </p:nvPr>
        </p:nvSpPr>
        <p:spPr>
          <a:xfrm>
            <a:off x="908236" y="5073923"/>
            <a:ext cx="7327528" cy="649605"/>
          </a:xfrm>
          <a:prstGeom prst="rect">
            <a:avLst/>
          </a:prstGeom>
          <a:noFill/>
          <a:ln w="9525">
            <a:noFill/>
          </a:ln>
        </p:spPr>
        <p:txBody>
          <a:bodyPr lIns="90080" tIns="90080" rIns="90080" bIns="150133" anchor="t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zh-CN" altLang="en-US" sz="267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sym typeface="宋体" panose="02010600030101010101" pitchFamily="2" charset="-122"/>
              </a:rPr>
              <a:t>水螅                 水母                  海葵</a:t>
            </a:r>
          </a:p>
        </p:txBody>
      </p:sp>
      <p:pic>
        <p:nvPicPr>
          <p:cNvPr id="48135" name="图片 77830" descr="海葵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228184" y="2067793"/>
            <a:ext cx="2376264" cy="276205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80897" descr="水螅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31509" y="727992"/>
            <a:ext cx="3528707" cy="4448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80898"/>
          <p:cNvSpPr/>
          <p:nvPr>
            <p:custDataLst>
              <p:tags r:id="rId2"/>
            </p:custDataLst>
          </p:nvPr>
        </p:nvSpPr>
        <p:spPr>
          <a:xfrm>
            <a:off x="4060190" y="727710"/>
            <a:ext cx="4378325" cy="15887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en-US" altLang="zh-CN" sz="3170" b="1">
                <a:ea typeface="楷体_GB2312" pitchFamily="1" charset="-122"/>
              </a:rPr>
              <a:t>   </a:t>
            </a:r>
            <a:r>
              <a:rPr lang="zh-CN" altLang="en-US" sz="3170" b="1">
                <a:ea typeface="楷体_GB2312" pitchFamily="1" charset="-122"/>
              </a:rPr>
              <a:t>数一数水螅有几条触手，触手有什么作用？口在身体的什么位置？</a:t>
            </a:r>
            <a:endParaRPr lang="zh-CN" altLang="en-US" sz="3170">
              <a:ea typeface="楷体_GB2312" pitchFamily="1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170">
              <a:ea typeface="楷体_GB2312" pitchFamily="1" charset="-122"/>
            </a:endParaRPr>
          </a:p>
        </p:txBody>
      </p:sp>
      <p:sp>
        <p:nvSpPr>
          <p:cNvPr id="50180" name="矩形 80899"/>
          <p:cNvSpPr/>
          <p:nvPr>
            <p:custDataLst>
              <p:tags r:id="rId3"/>
            </p:custDataLst>
          </p:nvPr>
        </p:nvSpPr>
        <p:spPr>
          <a:xfrm>
            <a:off x="4233545" y="2432050"/>
            <a:ext cx="4553585" cy="274447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  <a:buSzPct val="100000"/>
              <a:buChar char="•"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1" charset="-122"/>
              </a:rPr>
              <a:t>触手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楷体_GB2312" pitchFamily="1" charset="-122"/>
              </a:rPr>
              <a:t>5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条，触手处刺细胞特别多，便于防御和捕获猎物。</a:t>
            </a:r>
          </a:p>
          <a:p>
            <a:pPr marL="342900" indent="-342900">
              <a:spcBef>
                <a:spcPct val="20000"/>
              </a:spcBef>
              <a:buSzPct val="100000"/>
              <a:buChar char="•"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口在水螅身体的上部，触手中间。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heme/theme1.xml><?xml version="1.0" encoding="utf-8"?>
<a:theme xmlns:a="http://schemas.openxmlformats.org/drawingml/2006/main" name="A000120140627A08PWBG">
  <a:themeElements>
    <a:clrScheme name="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FFFFFF"/>
      </a:accent3>
      <a:accent4>
        <a:srgbClr val="3C3E3F"/>
      </a:accent4>
      <a:accent5>
        <a:srgbClr val="AABBD7"/>
      </a:accent5>
      <a:accent6>
        <a:srgbClr val="1E9EC7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47494B"/>
        </a:dk1>
        <a:lt1>
          <a:srgbClr val="FFFFFF"/>
        </a:lt1>
        <a:dk2>
          <a:srgbClr val="454749"/>
        </a:dk2>
        <a:lt2>
          <a:srgbClr val="FFFFFF"/>
        </a:lt2>
        <a:accent1>
          <a:srgbClr val="046FB6"/>
        </a:accent1>
        <a:accent2>
          <a:srgbClr val="22B1DE"/>
        </a:accent2>
        <a:accent3>
          <a:srgbClr val="FFFFFF"/>
        </a:accent3>
        <a:accent4>
          <a:srgbClr val="3C3E3F"/>
        </a:accent4>
        <a:accent5>
          <a:srgbClr val="AABBD7"/>
        </a:accent5>
        <a:accent6>
          <a:srgbClr val="1E9EC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ko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000120140627A08PWBG">
  <a:themeElements>
    <a:clrScheme name="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FFFFFF"/>
      </a:accent3>
      <a:accent4>
        <a:srgbClr val="3C3E3F"/>
      </a:accent4>
      <a:accent5>
        <a:srgbClr val="AABBD7"/>
      </a:accent5>
      <a:accent6>
        <a:srgbClr val="1E9EC7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47494B"/>
        </a:dk1>
        <a:lt1>
          <a:srgbClr val="FFFFFF"/>
        </a:lt1>
        <a:dk2>
          <a:srgbClr val="454749"/>
        </a:dk2>
        <a:lt2>
          <a:srgbClr val="FFFFFF"/>
        </a:lt2>
        <a:accent1>
          <a:srgbClr val="046FB6"/>
        </a:accent1>
        <a:accent2>
          <a:srgbClr val="22B1DE"/>
        </a:accent2>
        <a:accent3>
          <a:srgbClr val="FFFFFF"/>
        </a:accent3>
        <a:accent4>
          <a:srgbClr val="3C3E3F"/>
        </a:accent4>
        <a:accent5>
          <a:srgbClr val="AABBD7"/>
        </a:accent5>
        <a:accent6>
          <a:srgbClr val="1E9EC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570</Words>
  <Application>Microsoft Office PowerPoint</Application>
  <PresentationFormat>自定义</PresentationFormat>
  <Paragraphs>98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黑体</vt:lpstr>
      <vt:lpstr>华文彩云</vt:lpstr>
      <vt:lpstr>华文新魏</vt:lpstr>
      <vt:lpstr>楷体_GB2312</vt:lpstr>
      <vt:lpstr>宋体</vt:lpstr>
      <vt:lpstr>微软雅黑</vt:lpstr>
      <vt:lpstr>幼圆</vt:lpstr>
      <vt:lpstr>Arial</vt:lpstr>
      <vt:lpstr>Arial Black</vt:lpstr>
      <vt:lpstr>Cambria</vt:lpstr>
      <vt:lpstr>Tahoma</vt:lpstr>
      <vt:lpstr>Times New Roman</vt:lpstr>
      <vt:lpstr>Wingdings</vt:lpstr>
      <vt:lpstr>A000120140627A08PWBG</vt:lpstr>
      <vt:lpstr>kong</vt:lpstr>
      <vt:lpstr>1_默认设计模板</vt:lpstr>
      <vt:lpstr>1_kong</vt:lpstr>
      <vt:lpstr>1_A000120140627A08PWBG</vt:lpstr>
      <vt:lpstr>PowerPoint 演示文稿</vt:lpstr>
      <vt:lpstr>PowerPoint 演示文稿</vt:lpstr>
      <vt:lpstr>动物区别于植物的特征</vt:lpstr>
      <vt:lpstr>PowerPoint 演示文稿</vt:lpstr>
      <vt:lpstr>PowerPoint 演示文稿</vt:lpstr>
      <vt:lpstr>PowerPoint 演示文稿</vt:lpstr>
      <vt:lpstr>思考：水螅的的身体能分出背面和腹面，左侧和右侧吗？这样的体型对身体有什么好处？ </vt:lpstr>
      <vt:lpstr>PowerPoint 演示文稿</vt:lpstr>
      <vt:lpstr>PowerPoint 演示文稿</vt:lpstr>
      <vt:lpstr>PowerPoint 演示文稿</vt:lpstr>
      <vt:lpstr>水螅是如何通过触手把食物送到口中的？</vt:lpstr>
      <vt:lpstr>5、水螅是如何生殖的？</vt:lpstr>
      <vt:lpstr>PowerPoint 演示文稿</vt:lpstr>
      <vt:lpstr>腔肠动物的主要特征</vt:lpstr>
      <vt:lpstr>腔肠动物与人类的关系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Bai Shengli</cp:lastModifiedBy>
  <cp:revision>112</cp:revision>
  <dcterms:created xsi:type="dcterms:W3CDTF">2012-03-05T02:37:00Z</dcterms:created>
  <dcterms:modified xsi:type="dcterms:W3CDTF">2020-10-17T14:34:56Z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2052-11.1.0.8799</vt:lpwstr>
  </property>
  <property fmtid="{D5CDD505-2E9C-101B-9397-08002B2CF9AE}" pid="3" name="Version">
    <vt:r8>1</vt:r8>
  </property>
</Properties>
</file>